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xml" ContentType="application/vnd.openxmlformats-officedocument.presentationml.tags+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1.xml" ContentType="application/vnd.openxmlformats-officedocument.presentationml.tags+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2.xml" ContentType="application/vnd.openxmlformats-officedocument.presentationml.tags+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20.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369" r:id="rId3"/>
    <p:sldId id="435" r:id="rId4"/>
    <p:sldId id="436" r:id="rId5"/>
    <p:sldId id="433" r:id="rId6"/>
    <p:sldId id="437" r:id="rId7"/>
    <p:sldId id="385" r:id="rId8"/>
    <p:sldId id="459" r:id="rId9"/>
    <p:sldId id="345" r:id="rId10"/>
    <p:sldId id="347" r:id="rId11"/>
    <p:sldId id="454" r:id="rId12"/>
    <p:sldId id="446" r:id="rId13"/>
    <p:sldId id="462" r:id="rId14"/>
    <p:sldId id="448" r:id="rId15"/>
    <p:sldId id="350" r:id="rId16"/>
    <p:sldId id="396" r:id="rId17"/>
    <p:sldId id="397" r:id="rId18"/>
    <p:sldId id="398" r:id="rId19"/>
    <p:sldId id="471" r:id="rId20"/>
    <p:sldId id="455" r:id="rId21"/>
    <p:sldId id="401" r:id="rId22"/>
    <p:sldId id="373" r:id="rId23"/>
    <p:sldId id="399" r:id="rId24"/>
    <p:sldId id="419" r:id="rId25"/>
    <p:sldId id="377" r:id="rId26"/>
    <p:sldId id="464" r:id="rId27"/>
    <p:sldId id="375" r:id="rId28"/>
    <p:sldId id="40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D752ADA-7898-604D-A9D3-641F5E000B58}">
          <p14:sldIdLst>
            <p14:sldId id="257"/>
            <p14:sldId id="369"/>
            <p14:sldId id="435"/>
            <p14:sldId id="436"/>
            <p14:sldId id="433"/>
            <p14:sldId id="437"/>
            <p14:sldId id="385"/>
            <p14:sldId id="459"/>
          </p14:sldIdLst>
        </p14:section>
        <p14:section name="FSA" id="{F00DD581-0D98-5A45-A714-FDB1F797B12A}">
          <p14:sldIdLst>
            <p14:sldId id="345"/>
            <p14:sldId id="347"/>
            <p14:sldId id="454"/>
            <p14:sldId id="446"/>
            <p14:sldId id="462"/>
            <p14:sldId id="448"/>
            <p14:sldId id="350"/>
            <p14:sldId id="396"/>
            <p14:sldId id="397"/>
            <p14:sldId id="398"/>
            <p14:sldId id="471"/>
            <p14:sldId id="455"/>
            <p14:sldId id="401"/>
            <p14:sldId id="373"/>
            <p14:sldId id="399"/>
            <p14:sldId id="419"/>
            <p14:sldId id="377"/>
            <p14:sldId id="464"/>
            <p14:sldId id="375"/>
            <p14:sldId id="40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377" autoAdjust="0"/>
  </p:normalViewPr>
  <p:slideViewPr>
    <p:cSldViewPr snapToGrid="0">
      <p:cViewPr>
        <p:scale>
          <a:sx n="90" d="100"/>
          <a:sy n="90" d="100"/>
        </p:scale>
        <p:origin x="822" y="60"/>
      </p:cViewPr>
      <p:guideLst/>
    </p:cSldViewPr>
  </p:slideViewPr>
  <p:notesTextViewPr>
    <p:cViewPr>
      <p:scale>
        <a:sx n="125" d="100"/>
        <a:sy n="125" d="100"/>
      </p:scale>
      <p:origin x="0" y="0"/>
    </p:cViewPr>
  </p:notesTextViewPr>
  <p:sorterViewPr>
    <p:cViewPr>
      <p:scale>
        <a:sx n="70" d="100"/>
        <a:sy n="70" d="100"/>
      </p:scale>
      <p:origin x="0" y="-19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1DC15D-B407-514E-80F7-76578EF9937D}"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5128F9D0-5015-774B-B7F4-597E088372BE}">
      <dgm:prSet phldrT="[Text]" custT="1"/>
      <dgm:spPr>
        <a:solidFill>
          <a:srgbClr val="65C8D0"/>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gm:t>
    </dgm:pt>
    <dgm:pt modelId="{3A114062-B024-FB4A-8727-EDA85D67A8FE}" type="parTrans" cxnId="{EFA8B257-DE14-5747-AEDC-A5A0159D7DCD}">
      <dgm:prSet/>
      <dgm:spPr/>
      <dgm:t>
        <a:bodyPr/>
        <a:lstStyle/>
        <a:p>
          <a:endParaRPr lang="en-US"/>
        </a:p>
      </dgm:t>
    </dgm:pt>
    <dgm:pt modelId="{2F597539-55A1-1144-9C0E-B734BF5DBA90}" type="sibTrans" cxnId="{EFA8B257-DE14-5747-AEDC-A5A0159D7DCD}">
      <dgm:prSet/>
      <dgm:spPr>
        <a:ln>
          <a:solidFill>
            <a:schemeClr val="tx1"/>
          </a:solidFill>
        </a:ln>
      </dgm:spPr>
      <dgm:t>
        <a:bodyPr/>
        <a:lstStyle/>
        <a:p>
          <a:endParaRPr lang="en-US"/>
        </a:p>
      </dgm:t>
    </dgm:pt>
    <dgm:pt modelId="{FEB33FE3-ECAE-2645-B621-98EF62A214A8}">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 </a:t>
          </a:r>
        </a:p>
      </dgm:t>
    </dgm:pt>
    <dgm:pt modelId="{10E01D8A-CFE2-EB47-A4BC-6AC49BE8F7DC}" type="parTrans" cxnId="{85A221AD-DF2A-0640-96E5-3BF9383A2565}">
      <dgm:prSet/>
      <dgm:spPr/>
      <dgm:t>
        <a:bodyPr/>
        <a:lstStyle/>
        <a:p>
          <a:endParaRPr lang="en-US"/>
        </a:p>
      </dgm:t>
    </dgm:pt>
    <dgm:pt modelId="{DA52025C-4DD1-F845-B348-6B2AC9911DAA}" type="sibTrans" cxnId="{85A221AD-DF2A-0640-96E5-3BF9383A2565}">
      <dgm:prSet/>
      <dgm:spPr>
        <a:ln>
          <a:solidFill>
            <a:schemeClr val="tx1"/>
          </a:solidFill>
        </a:ln>
      </dgm:spPr>
      <dgm:t>
        <a:bodyPr/>
        <a:lstStyle/>
        <a:p>
          <a:endParaRPr lang="en-US"/>
        </a:p>
      </dgm:t>
    </dgm:pt>
    <dgm:pt modelId="{0523FE93-05C7-4845-B457-0A6AE895B887}">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 </a:t>
          </a:r>
        </a:p>
      </dgm:t>
    </dgm:pt>
    <dgm:pt modelId="{022E27EA-C0FE-2F45-AEC6-614DA2DA4D58}" type="parTrans" cxnId="{6875E632-5969-444D-8042-45B6E2482A51}">
      <dgm:prSet/>
      <dgm:spPr/>
      <dgm:t>
        <a:bodyPr/>
        <a:lstStyle/>
        <a:p>
          <a:endParaRPr lang="en-US"/>
        </a:p>
      </dgm:t>
    </dgm:pt>
    <dgm:pt modelId="{3182FDB2-79F6-C546-BEFC-2145A2B005DF}" type="sibTrans" cxnId="{6875E632-5969-444D-8042-45B6E2482A51}">
      <dgm:prSet/>
      <dgm:spPr>
        <a:ln>
          <a:solidFill>
            <a:schemeClr val="tx1"/>
          </a:solidFill>
        </a:ln>
      </dgm:spPr>
      <dgm:t>
        <a:bodyPr/>
        <a:lstStyle/>
        <a:p>
          <a:endParaRPr lang="en-US"/>
        </a:p>
      </dgm:t>
    </dgm:pt>
    <dgm:pt modelId="{07CB3944-7AB4-5247-B4DB-39B29E180FB9}">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 </a:t>
          </a:r>
        </a:p>
      </dgm:t>
    </dgm:pt>
    <dgm:pt modelId="{60B99EA5-B5AC-8349-9A01-A0F32C0E49DC}" type="parTrans" cxnId="{DCF878D1-FAA3-0F43-95A1-6D6285BDDC07}">
      <dgm:prSet/>
      <dgm:spPr/>
      <dgm:t>
        <a:bodyPr/>
        <a:lstStyle/>
        <a:p>
          <a:endParaRPr lang="en-US"/>
        </a:p>
      </dgm:t>
    </dgm:pt>
    <dgm:pt modelId="{4BC44F85-E851-D54A-9F63-492C89DE7B49}" type="sibTrans" cxnId="{DCF878D1-FAA3-0F43-95A1-6D6285BDDC07}">
      <dgm:prSet/>
      <dgm:spPr>
        <a:ln>
          <a:solidFill>
            <a:schemeClr val="tx1"/>
          </a:solidFill>
        </a:ln>
      </dgm:spPr>
      <dgm:t>
        <a:bodyPr/>
        <a:lstStyle/>
        <a:p>
          <a:endParaRPr lang="en-US"/>
        </a:p>
      </dgm:t>
    </dgm:pt>
    <dgm:pt modelId="{BA724EB6-3C55-0446-80D0-2814645F2909}">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 </a:t>
          </a:r>
        </a:p>
      </dgm:t>
    </dgm:pt>
    <dgm:pt modelId="{11BD4396-71EF-0A4B-9421-951CF634E46C}" type="parTrans" cxnId="{C01362BA-213B-5F4F-94C6-8E54EDDE949E}">
      <dgm:prSet/>
      <dgm:spPr/>
      <dgm:t>
        <a:bodyPr/>
        <a:lstStyle/>
        <a:p>
          <a:endParaRPr lang="en-US"/>
        </a:p>
      </dgm:t>
    </dgm:pt>
    <dgm:pt modelId="{61FCD994-BA0B-BE48-B944-90767D09F6EF}" type="sibTrans" cxnId="{C01362BA-213B-5F4F-94C6-8E54EDDE949E}">
      <dgm:prSet/>
      <dgm:spPr>
        <a:ln>
          <a:solidFill>
            <a:schemeClr val="tx1"/>
          </a:solidFill>
        </a:ln>
      </dgm:spPr>
      <dgm:t>
        <a:bodyPr/>
        <a:lstStyle/>
        <a:p>
          <a:endParaRPr lang="en-US"/>
        </a:p>
      </dgm:t>
    </dgm:pt>
    <dgm:pt modelId="{A94AE1A2-36C5-0A4A-8A11-47B9E90198D1}">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 </a:t>
          </a:r>
        </a:p>
      </dgm:t>
    </dgm:pt>
    <dgm:pt modelId="{104494AD-7E06-A14C-A31C-719B63AF2D4D}" type="parTrans" cxnId="{15DCC931-704C-2A4D-868A-04EFF21DC249}">
      <dgm:prSet/>
      <dgm:spPr/>
      <dgm:t>
        <a:bodyPr/>
        <a:lstStyle/>
        <a:p>
          <a:endParaRPr lang="en-US"/>
        </a:p>
      </dgm:t>
    </dgm:pt>
    <dgm:pt modelId="{5519672F-5D7B-1446-A5C1-8F9F91E1A4EC}" type="sibTrans" cxnId="{15DCC931-704C-2A4D-868A-04EFF21DC249}">
      <dgm:prSet/>
      <dgm:spPr>
        <a:ln>
          <a:solidFill>
            <a:schemeClr val="tx1"/>
          </a:solidFill>
        </a:ln>
      </dgm:spPr>
      <dgm:t>
        <a:bodyPr/>
        <a:lstStyle/>
        <a:p>
          <a:endParaRPr lang="en-US"/>
        </a:p>
      </dgm:t>
    </dgm:pt>
    <dgm:pt modelId="{4D6B3A74-21B4-AE4E-A3C9-82A9B83737FA}">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 </a:t>
          </a:r>
        </a:p>
      </dgm:t>
    </dgm:pt>
    <dgm:pt modelId="{EFBAFEFC-E017-C942-B867-47BEE889896E}" type="parTrans" cxnId="{4162BB32-5B30-434F-8D8F-F2D2F3A5326D}">
      <dgm:prSet/>
      <dgm:spPr/>
      <dgm:t>
        <a:bodyPr/>
        <a:lstStyle/>
        <a:p>
          <a:endParaRPr lang="en-US"/>
        </a:p>
      </dgm:t>
    </dgm:pt>
    <dgm:pt modelId="{3698D82D-36B5-D44E-9627-D0E36C248CE7}" type="sibTrans" cxnId="{4162BB32-5B30-434F-8D8F-F2D2F3A5326D}">
      <dgm:prSet/>
      <dgm:spPr>
        <a:ln>
          <a:solidFill>
            <a:schemeClr val="tx1"/>
          </a:solidFill>
        </a:ln>
      </dgm:spPr>
      <dgm:t>
        <a:bodyPr/>
        <a:lstStyle/>
        <a:p>
          <a:endParaRPr lang="en-US"/>
        </a:p>
      </dgm:t>
    </dgm:pt>
    <dgm:pt modelId="{F4E32F09-EAB7-DF4F-8061-135BAB9233F7}">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 </a:t>
          </a:r>
        </a:p>
      </dgm:t>
    </dgm:pt>
    <dgm:pt modelId="{D0C0D8FC-3948-7244-9D79-7EE1ED238E3D}" type="sibTrans" cxnId="{27BD4821-1B25-3C48-9942-7B411D175F19}">
      <dgm:prSet/>
      <dgm:spPr>
        <a:ln w="19050">
          <a:solidFill>
            <a:schemeClr val="tx1"/>
          </a:solidFill>
        </a:ln>
      </dgm:spPr>
      <dgm:t>
        <a:bodyPr/>
        <a:lstStyle/>
        <a:p>
          <a:endParaRPr lang="en-US"/>
        </a:p>
      </dgm:t>
    </dgm:pt>
    <dgm:pt modelId="{99109824-AA03-EA4B-B669-1C2FDB4FFC01}" type="parTrans" cxnId="{27BD4821-1B25-3C48-9942-7B411D175F19}">
      <dgm:prSet/>
      <dgm:spPr/>
      <dgm:t>
        <a:bodyPr/>
        <a:lstStyle/>
        <a:p>
          <a:endParaRPr lang="en-US"/>
        </a:p>
      </dgm:t>
    </dgm:pt>
    <dgm:pt modelId="{85CF4763-5FC7-0B4D-99A9-88E8C00A8759}" type="pres">
      <dgm:prSet presAssocID="{B71DC15D-B407-514E-80F7-76578EF9937D}" presName="cycle" presStyleCnt="0">
        <dgm:presLayoutVars>
          <dgm:dir/>
          <dgm:resizeHandles val="exact"/>
        </dgm:presLayoutVars>
      </dgm:prSet>
      <dgm:spPr/>
    </dgm:pt>
    <dgm:pt modelId="{50564CBA-5002-2648-92E1-8392AC1EEBBF}" type="pres">
      <dgm:prSet presAssocID="{5128F9D0-5015-774B-B7F4-597E088372BE}" presName="node" presStyleLbl="node1" presStyleIdx="0" presStyleCnt="8" custScaleX="130994" custScaleY="130993">
        <dgm:presLayoutVars>
          <dgm:bulletEnabled val="1"/>
        </dgm:presLayoutVars>
      </dgm:prSet>
      <dgm:spPr>
        <a:xfrm>
          <a:off x="764797" y="-34969"/>
          <a:ext cx="464197" cy="301725"/>
        </a:xfrm>
        <a:prstGeom prst="roundRect">
          <a:avLst/>
        </a:prstGeom>
      </dgm:spPr>
    </dgm:pt>
    <dgm:pt modelId="{6286F40D-E042-9D47-BC43-9EE1B906BAA7}" type="pres">
      <dgm:prSet presAssocID="{5128F9D0-5015-774B-B7F4-597E088372BE}" presName="spNode" presStyleCnt="0"/>
      <dgm:spPr/>
    </dgm:pt>
    <dgm:pt modelId="{9B6C9C05-B5CF-CA45-A12B-E1F49FB0A115}" type="pres">
      <dgm:prSet presAssocID="{2F597539-55A1-1144-9C0E-B734BF5DBA90}" presName="sibTrans" presStyleLbl="sibTrans1D1" presStyleIdx="0" presStyleCnt="8"/>
      <dgm:spPr/>
    </dgm:pt>
    <dgm:pt modelId="{7041BD65-5AD2-934E-8632-5BF54DC281A5}" type="pres">
      <dgm:prSet presAssocID="{FEB33FE3-ECAE-2645-B621-98EF62A214A8}" presName="node" presStyleLbl="node1" presStyleIdx="1" presStyleCnt="8" custScaleX="130994" custScaleY="130993">
        <dgm:presLayoutVars>
          <dgm:bulletEnabled val="1"/>
        </dgm:presLayoutVars>
      </dgm:prSet>
      <dgm:spPr/>
    </dgm:pt>
    <dgm:pt modelId="{7BC5315F-D53A-504C-AA94-64032D37EECD}" type="pres">
      <dgm:prSet presAssocID="{FEB33FE3-ECAE-2645-B621-98EF62A214A8}" presName="spNode" presStyleCnt="0"/>
      <dgm:spPr/>
    </dgm:pt>
    <dgm:pt modelId="{B5DD621F-C9F6-614F-B9E7-8D41CD97EC3E}" type="pres">
      <dgm:prSet presAssocID="{DA52025C-4DD1-F845-B348-6B2AC9911DAA}" presName="sibTrans" presStyleLbl="sibTrans1D1" presStyleIdx="1" presStyleCnt="8"/>
      <dgm:spPr/>
    </dgm:pt>
    <dgm:pt modelId="{1349C265-D7FB-4243-99DF-B5ECFCED0256}" type="pres">
      <dgm:prSet presAssocID="{F4E32F09-EAB7-DF4F-8061-135BAB9233F7}" presName="node" presStyleLbl="node1" presStyleIdx="2" presStyleCnt="8" custScaleX="130994" custScaleY="130993">
        <dgm:presLayoutVars>
          <dgm:bulletEnabled val="1"/>
        </dgm:presLayoutVars>
      </dgm:prSet>
      <dgm:spPr/>
    </dgm:pt>
    <dgm:pt modelId="{78FFC505-706F-C84F-8652-D9662FB7ED4C}" type="pres">
      <dgm:prSet presAssocID="{F4E32F09-EAB7-DF4F-8061-135BAB9233F7}" presName="spNode" presStyleCnt="0"/>
      <dgm:spPr/>
    </dgm:pt>
    <dgm:pt modelId="{EF0932D9-2FC4-9244-AC6C-DDF5F9941BF1}" type="pres">
      <dgm:prSet presAssocID="{D0C0D8FC-3948-7244-9D79-7EE1ED238E3D}" presName="sibTrans" presStyleLbl="sibTrans1D1" presStyleIdx="2" presStyleCnt="8"/>
      <dgm:spPr/>
    </dgm:pt>
    <dgm:pt modelId="{CA084521-BF15-5146-99B1-4AC1902F3757}" type="pres">
      <dgm:prSet presAssocID="{0523FE93-05C7-4845-B457-0A6AE895B887}" presName="node" presStyleLbl="node1" presStyleIdx="3" presStyleCnt="8" custScaleX="130994" custScaleY="130993">
        <dgm:presLayoutVars>
          <dgm:bulletEnabled val="1"/>
        </dgm:presLayoutVars>
      </dgm:prSet>
      <dgm:spPr/>
    </dgm:pt>
    <dgm:pt modelId="{57DB2835-9111-3541-BE63-FE368E5E99D5}" type="pres">
      <dgm:prSet presAssocID="{0523FE93-05C7-4845-B457-0A6AE895B887}" presName="spNode" presStyleCnt="0"/>
      <dgm:spPr/>
    </dgm:pt>
    <dgm:pt modelId="{3A443518-59DB-D240-A3DE-D1FAC3256136}" type="pres">
      <dgm:prSet presAssocID="{3182FDB2-79F6-C546-BEFC-2145A2B005DF}" presName="sibTrans" presStyleLbl="sibTrans1D1" presStyleIdx="3" presStyleCnt="8"/>
      <dgm:spPr/>
    </dgm:pt>
    <dgm:pt modelId="{AD5A2DAE-BB45-1C4C-B3CA-E9271FECB5B7}" type="pres">
      <dgm:prSet presAssocID="{07CB3944-7AB4-5247-B4DB-39B29E180FB9}" presName="node" presStyleLbl="node1" presStyleIdx="4" presStyleCnt="8" custScaleX="130994" custScaleY="130993">
        <dgm:presLayoutVars>
          <dgm:bulletEnabled val="1"/>
        </dgm:presLayoutVars>
      </dgm:prSet>
      <dgm:spPr/>
    </dgm:pt>
    <dgm:pt modelId="{52326CBF-ABAF-1142-82E7-3AA0ADD7B993}" type="pres">
      <dgm:prSet presAssocID="{07CB3944-7AB4-5247-B4DB-39B29E180FB9}" presName="spNode" presStyleCnt="0"/>
      <dgm:spPr/>
    </dgm:pt>
    <dgm:pt modelId="{AF005D25-DEB7-C140-A81A-23925AB058E8}" type="pres">
      <dgm:prSet presAssocID="{4BC44F85-E851-D54A-9F63-492C89DE7B49}" presName="sibTrans" presStyleLbl="sibTrans1D1" presStyleIdx="4" presStyleCnt="8"/>
      <dgm:spPr/>
    </dgm:pt>
    <dgm:pt modelId="{96001CDF-9DC3-C548-AF05-CCB8D06A167E}" type="pres">
      <dgm:prSet presAssocID="{BA724EB6-3C55-0446-80D0-2814645F2909}" presName="node" presStyleLbl="node1" presStyleIdx="5" presStyleCnt="8" custScaleX="130994" custScaleY="130993">
        <dgm:presLayoutVars>
          <dgm:bulletEnabled val="1"/>
        </dgm:presLayoutVars>
      </dgm:prSet>
      <dgm:spPr/>
    </dgm:pt>
    <dgm:pt modelId="{13811965-DE35-E64E-9D38-78F88FBB8AED}" type="pres">
      <dgm:prSet presAssocID="{BA724EB6-3C55-0446-80D0-2814645F2909}" presName="spNode" presStyleCnt="0"/>
      <dgm:spPr/>
    </dgm:pt>
    <dgm:pt modelId="{B580BACA-A364-9E4C-B2C0-A4BC5A4CF095}" type="pres">
      <dgm:prSet presAssocID="{61FCD994-BA0B-BE48-B944-90767D09F6EF}" presName="sibTrans" presStyleLbl="sibTrans1D1" presStyleIdx="5" presStyleCnt="8"/>
      <dgm:spPr/>
    </dgm:pt>
    <dgm:pt modelId="{577DFF8F-9D44-3E46-A9E3-DDF93390493C}" type="pres">
      <dgm:prSet presAssocID="{A94AE1A2-36C5-0A4A-8A11-47B9E90198D1}" presName="node" presStyleLbl="node1" presStyleIdx="6" presStyleCnt="8" custScaleX="130994" custScaleY="130993">
        <dgm:presLayoutVars>
          <dgm:bulletEnabled val="1"/>
        </dgm:presLayoutVars>
      </dgm:prSet>
      <dgm:spPr/>
    </dgm:pt>
    <dgm:pt modelId="{CFE24E87-575B-384C-8AFC-BE9C9A3878C4}" type="pres">
      <dgm:prSet presAssocID="{A94AE1A2-36C5-0A4A-8A11-47B9E90198D1}" presName="spNode" presStyleCnt="0"/>
      <dgm:spPr/>
    </dgm:pt>
    <dgm:pt modelId="{1B8BC3C0-5554-C04F-9DD6-09B8382A6058}" type="pres">
      <dgm:prSet presAssocID="{5519672F-5D7B-1446-A5C1-8F9F91E1A4EC}" presName="sibTrans" presStyleLbl="sibTrans1D1" presStyleIdx="6" presStyleCnt="8"/>
      <dgm:spPr/>
    </dgm:pt>
    <dgm:pt modelId="{7332B15E-59AB-E94F-B173-11B9B10674A9}" type="pres">
      <dgm:prSet presAssocID="{4D6B3A74-21B4-AE4E-A3C9-82A9B83737FA}" presName="node" presStyleLbl="node1" presStyleIdx="7" presStyleCnt="8" custScaleX="130994" custScaleY="130993">
        <dgm:presLayoutVars>
          <dgm:bulletEnabled val="1"/>
        </dgm:presLayoutVars>
      </dgm:prSet>
      <dgm:spPr/>
    </dgm:pt>
    <dgm:pt modelId="{66C7B108-780D-CC42-A8F1-BFE23890D91E}" type="pres">
      <dgm:prSet presAssocID="{4D6B3A74-21B4-AE4E-A3C9-82A9B83737FA}" presName="spNode" presStyleCnt="0"/>
      <dgm:spPr/>
    </dgm:pt>
    <dgm:pt modelId="{35E8EE29-DA73-EE48-900D-5B35F7DD72C3}" type="pres">
      <dgm:prSet presAssocID="{3698D82D-36B5-D44E-9627-D0E36C248CE7}" presName="sibTrans" presStyleLbl="sibTrans1D1" presStyleIdx="7" presStyleCnt="8"/>
      <dgm:spPr/>
    </dgm:pt>
  </dgm:ptLst>
  <dgm:cxnLst>
    <dgm:cxn modelId="{E04FF307-2BD2-524D-8952-68F4A30B7FFF}" type="presOf" srcId="{3698D82D-36B5-D44E-9627-D0E36C248CE7}" destId="{35E8EE29-DA73-EE48-900D-5B35F7DD72C3}" srcOrd="0" destOrd="0" presId="urn:microsoft.com/office/officeart/2005/8/layout/cycle6"/>
    <dgm:cxn modelId="{27BD4821-1B25-3C48-9942-7B411D175F19}" srcId="{B71DC15D-B407-514E-80F7-76578EF9937D}" destId="{F4E32F09-EAB7-DF4F-8061-135BAB9233F7}" srcOrd="2" destOrd="0" parTransId="{99109824-AA03-EA4B-B669-1C2FDB4FFC01}" sibTransId="{D0C0D8FC-3948-7244-9D79-7EE1ED238E3D}"/>
    <dgm:cxn modelId="{15DCC931-704C-2A4D-868A-04EFF21DC249}" srcId="{B71DC15D-B407-514E-80F7-76578EF9937D}" destId="{A94AE1A2-36C5-0A4A-8A11-47B9E90198D1}" srcOrd="6" destOrd="0" parTransId="{104494AD-7E06-A14C-A31C-719B63AF2D4D}" sibTransId="{5519672F-5D7B-1446-A5C1-8F9F91E1A4EC}"/>
    <dgm:cxn modelId="{4162BB32-5B30-434F-8D8F-F2D2F3A5326D}" srcId="{B71DC15D-B407-514E-80F7-76578EF9937D}" destId="{4D6B3A74-21B4-AE4E-A3C9-82A9B83737FA}" srcOrd="7" destOrd="0" parTransId="{EFBAFEFC-E017-C942-B867-47BEE889896E}" sibTransId="{3698D82D-36B5-D44E-9627-D0E36C248CE7}"/>
    <dgm:cxn modelId="{6875E632-5969-444D-8042-45B6E2482A51}" srcId="{B71DC15D-B407-514E-80F7-76578EF9937D}" destId="{0523FE93-05C7-4845-B457-0A6AE895B887}" srcOrd="3" destOrd="0" parTransId="{022E27EA-C0FE-2F45-AEC6-614DA2DA4D58}" sibTransId="{3182FDB2-79F6-C546-BEFC-2145A2B005DF}"/>
    <dgm:cxn modelId="{DDAF5034-4C22-D44F-AD5B-F37BAC541E79}" type="presOf" srcId="{5519672F-5D7B-1446-A5C1-8F9F91E1A4EC}" destId="{1B8BC3C0-5554-C04F-9DD6-09B8382A6058}" srcOrd="0" destOrd="0" presId="urn:microsoft.com/office/officeart/2005/8/layout/cycle6"/>
    <dgm:cxn modelId="{CD073536-AE45-EB4A-8C6D-69A5BFD90D0B}" type="presOf" srcId="{FEB33FE3-ECAE-2645-B621-98EF62A214A8}" destId="{7041BD65-5AD2-934E-8632-5BF54DC281A5}" srcOrd="0" destOrd="0" presId="urn:microsoft.com/office/officeart/2005/8/layout/cycle6"/>
    <dgm:cxn modelId="{D95EE341-0E0F-084C-95AA-44386C05E447}" type="presOf" srcId="{A94AE1A2-36C5-0A4A-8A11-47B9E90198D1}" destId="{577DFF8F-9D44-3E46-A9E3-DDF93390493C}" srcOrd="0" destOrd="0" presId="urn:microsoft.com/office/officeart/2005/8/layout/cycle6"/>
    <dgm:cxn modelId="{AECB6E6B-B8CB-A54B-831D-212C31428B2B}" type="presOf" srcId="{4BC44F85-E851-D54A-9F63-492C89DE7B49}" destId="{AF005D25-DEB7-C140-A81A-23925AB058E8}" srcOrd="0" destOrd="0" presId="urn:microsoft.com/office/officeart/2005/8/layout/cycle6"/>
    <dgm:cxn modelId="{40F5D56E-1FE8-C947-B66C-087432B31B46}" type="presOf" srcId="{2F597539-55A1-1144-9C0E-B734BF5DBA90}" destId="{9B6C9C05-B5CF-CA45-A12B-E1F49FB0A115}" srcOrd="0" destOrd="0" presId="urn:microsoft.com/office/officeart/2005/8/layout/cycle6"/>
    <dgm:cxn modelId="{56394850-A401-BA43-B331-1B3DA12F8F5E}" type="presOf" srcId="{5128F9D0-5015-774B-B7F4-597E088372BE}" destId="{50564CBA-5002-2648-92E1-8392AC1EEBBF}" srcOrd="0" destOrd="0" presId="urn:microsoft.com/office/officeart/2005/8/layout/cycle6"/>
    <dgm:cxn modelId="{B1A0A972-A984-F74B-AB33-40C1B82A2E14}" type="presOf" srcId="{07CB3944-7AB4-5247-B4DB-39B29E180FB9}" destId="{AD5A2DAE-BB45-1C4C-B3CA-E9271FECB5B7}" srcOrd="0" destOrd="0" presId="urn:microsoft.com/office/officeart/2005/8/layout/cycle6"/>
    <dgm:cxn modelId="{EFA8B257-DE14-5747-AEDC-A5A0159D7DCD}" srcId="{B71DC15D-B407-514E-80F7-76578EF9937D}" destId="{5128F9D0-5015-774B-B7F4-597E088372BE}" srcOrd="0" destOrd="0" parTransId="{3A114062-B024-FB4A-8727-EDA85D67A8FE}" sibTransId="{2F597539-55A1-1144-9C0E-B734BF5DBA90}"/>
    <dgm:cxn modelId="{24C3F158-B65D-4D44-885B-F4A5844A1917}" type="presOf" srcId="{0523FE93-05C7-4845-B457-0A6AE895B887}" destId="{CA084521-BF15-5146-99B1-4AC1902F3757}" srcOrd="0" destOrd="0" presId="urn:microsoft.com/office/officeart/2005/8/layout/cycle6"/>
    <dgm:cxn modelId="{A5C2BD8D-D0F1-B74B-8CA3-92D8A1BD1D9C}" type="presOf" srcId="{DA52025C-4DD1-F845-B348-6B2AC9911DAA}" destId="{B5DD621F-C9F6-614F-B9E7-8D41CD97EC3E}" srcOrd="0" destOrd="0" presId="urn:microsoft.com/office/officeart/2005/8/layout/cycle6"/>
    <dgm:cxn modelId="{85A221AD-DF2A-0640-96E5-3BF9383A2565}" srcId="{B71DC15D-B407-514E-80F7-76578EF9937D}" destId="{FEB33FE3-ECAE-2645-B621-98EF62A214A8}" srcOrd="1" destOrd="0" parTransId="{10E01D8A-CFE2-EB47-A4BC-6AC49BE8F7DC}" sibTransId="{DA52025C-4DD1-F845-B348-6B2AC9911DAA}"/>
    <dgm:cxn modelId="{C01362BA-213B-5F4F-94C6-8E54EDDE949E}" srcId="{B71DC15D-B407-514E-80F7-76578EF9937D}" destId="{BA724EB6-3C55-0446-80D0-2814645F2909}" srcOrd="5" destOrd="0" parTransId="{11BD4396-71EF-0A4B-9421-951CF634E46C}" sibTransId="{61FCD994-BA0B-BE48-B944-90767D09F6EF}"/>
    <dgm:cxn modelId="{BC3C90CE-5F5B-4644-A85F-2E7B32AA7CE4}" type="presOf" srcId="{61FCD994-BA0B-BE48-B944-90767D09F6EF}" destId="{B580BACA-A364-9E4C-B2C0-A4BC5A4CF095}" srcOrd="0" destOrd="0" presId="urn:microsoft.com/office/officeart/2005/8/layout/cycle6"/>
    <dgm:cxn modelId="{DCF878D1-FAA3-0F43-95A1-6D6285BDDC07}" srcId="{B71DC15D-B407-514E-80F7-76578EF9937D}" destId="{07CB3944-7AB4-5247-B4DB-39B29E180FB9}" srcOrd="4" destOrd="0" parTransId="{60B99EA5-B5AC-8349-9A01-A0F32C0E49DC}" sibTransId="{4BC44F85-E851-D54A-9F63-492C89DE7B49}"/>
    <dgm:cxn modelId="{95E383E7-4036-3D42-A71E-9BC850A2AE77}" type="presOf" srcId="{BA724EB6-3C55-0446-80D0-2814645F2909}" destId="{96001CDF-9DC3-C548-AF05-CCB8D06A167E}" srcOrd="0" destOrd="0" presId="urn:microsoft.com/office/officeart/2005/8/layout/cycle6"/>
    <dgm:cxn modelId="{DCFAEBE9-E95A-2F4D-A356-42FFBF57B37E}" type="presOf" srcId="{F4E32F09-EAB7-DF4F-8061-135BAB9233F7}" destId="{1349C265-D7FB-4243-99DF-B5ECFCED0256}" srcOrd="0" destOrd="0" presId="urn:microsoft.com/office/officeart/2005/8/layout/cycle6"/>
    <dgm:cxn modelId="{34AF0CF2-B1E9-EB4D-9892-DAD487D989DC}" type="presOf" srcId="{B71DC15D-B407-514E-80F7-76578EF9937D}" destId="{85CF4763-5FC7-0B4D-99A9-88E8C00A8759}" srcOrd="0" destOrd="0" presId="urn:microsoft.com/office/officeart/2005/8/layout/cycle6"/>
    <dgm:cxn modelId="{A28ADAF6-F70C-1141-B6AC-B6033183AA91}" type="presOf" srcId="{D0C0D8FC-3948-7244-9D79-7EE1ED238E3D}" destId="{EF0932D9-2FC4-9244-AC6C-DDF5F9941BF1}" srcOrd="0" destOrd="0" presId="urn:microsoft.com/office/officeart/2005/8/layout/cycle6"/>
    <dgm:cxn modelId="{D89DD1FE-D134-A843-AEB5-F1FDD93EA030}" type="presOf" srcId="{3182FDB2-79F6-C546-BEFC-2145A2B005DF}" destId="{3A443518-59DB-D240-A3DE-D1FAC3256136}" srcOrd="0" destOrd="0" presId="urn:microsoft.com/office/officeart/2005/8/layout/cycle6"/>
    <dgm:cxn modelId="{926267FF-2E68-604C-8B87-A41007CF699D}" type="presOf" srcId="{4D6B3A74-21B4-AE4E-A3C9-82A9B83737FA}" destId="{7332B15E-59AB-E94F-B173-11B9B10674A9}" srcOrd="0" destOrd="0" presId="urn:microsoft.com/office/officeart/2005/8/layout/cycle6"/>
    <dgm:cxn modelId="{D7BDE5D6-719E-1B47-A808-2450C1C95C84}" type="presParOf" srcId="{85CF4763-5FC7-0B4D-99A9-88E8C00A8759}" destId="{50564CBA-5002-2648-92E1-8392AC1EEBBF}" srcOrd="0" destOrd="0" presId="urn:microsoft.com/office/officeart/2005/8/layout/cycle6"/>
    <dgm:cxn modelId="{28ADD71E-4850-D84A-A526-C1AF0815ACB9}" type="presParOf" srcId="{85CF4763-5FC7-0B4D-99A9-88E8C00A8759}" destId="{6286F40D-E042-9D47-BC43-9EE1B906BAA7}" srcOrd="1" destOrd="0" presId="urn:microsoft.com/office/officeart/2005/8/layout/cycle6"/>
    <dgm:cxn modelId="{155E1773-C9FE-ED47-A353-9775897CE1AA}" type="presParOf" srcId="{85CF4763-5FC7-0B4D-99A9-88E8C00A8759}" destId="{9B6C9C05-B5CF-CA45-A12B-E1F49FB0A115}" srcOrd="2" destOrd="0" presId="urn:microsoft.com/office/officeart/2005/8/layout/cycle6"/>
    <dgm:cxn modelId="{145692A0-E329-BA4F-AF08-C2E0E87D5F73}" type="presParOf" srcId="{85CF4763-5FC7-0B4D-99A9-88E8C00A8759}" destId="{7041BD65-5AD2-934E-8632-5BF54DC281A5}" srcOrd="3" destOrd="0" presId="urn:microsoft.com/office/officeart/2005/8/layout/cycle6"/>
    <dgm:cxn modelId="{74E04559-0563-0F4B-80CC-250B9038520B}" type="presParOf" srcId="{85CF4763-5FC7-0B4D-99A9-88E8C00A8759}" destId="{7BC5315F-D53A-504C-AA94-64032D37EECD}" srcOrd="4" destOrd="0" presId="urn:microsoft.com/office/officeart/2005/8/layout/cycle6"/>
    <dgm:cxn modelId="{ECD2889F-9966-9640-94FA-D2C78836AFD1}" type="presParOf" srcId="{85CF4763-5FC7-0B4D-99A9-88E8C00A8759}" destId="{B5DD621F-C9F6-614F-B9E7-8D41CD97EC3E}" srcOrd="5" destOrd="0" presId="urn:microsoft.com/office/officeart/2005/8/layout/cycle6"/>
    <dgm:cxn modelId="{2C8293BF-2D96-2E47-A9AE-7A169771FB76}" type="presParOf" srcId="{85CF4763-5FC7-0B4D-99A9-88E8C00A8759}" destId="{1349C265-D7FB-4243-99DF-B5ECFCED0256}" srcOrd="6" destOrd="0" presId="urn:microsoft.com/office/officeart/2005/8/layout/cycle6"/>
    <dgm:cxn modelId="{00DBFF32-4916-FE47-926F-D43BC874C45E}" type="presParOf" srcId="{85CF4763-5FC7-0B4D-99A9-88E8C00A8759}" destId="{78FFC505-706F-C84F-8652-D9662FB7ED4C}" srcOrd="7" destOrd="0" presId="urn:microsoft.com/office/officeart/2005/8/layout/cycle6"/>
    <dgm:cxn modelId="{7B3C5DE7-338E-3348-B658-48B6B2C5489D}" type="presParOf" srcId="{85CF4763-5FC7-0B4D-99A9-88E8C00A8759}" destId="{EF0932D9-2FC4-9244-AC6C-DDF5F9941BF1}" srcOrd="8" destOrd="0" presId="urn:microsoft.com/office/officeart/2005/8/layout/cycle6"/>
    <dgm:cxn modelId="{FF15570A-B31F-2149-95C2-169724AF9CA9}" type="presParOf" srcId="{85CF4763-5FC7-0B4D-99A9-88E8C00A8759}" destId="{CA084521-BF15-5146-99B1-4AC1902F3757}" srcOrd="9" destOrd="0" presId="urn:microsoft.com/office/officeart/2005/8/layout/cycle6"/>
    <dgm:cxn modelId="{E0A06BF7-05FA-7A44-AFFA-C2B99FE029BE}" type="presParOf" srcId="{85CF4763-5FC7-0B4D-99A9-88E8C00A8759}" destId="{57DB2835-9111-3541-BE63-FE368E5E99D5}" srcOrd="10" destOrd="0" presId="urn:microsoft.com/office/officeart/2005/8/layout/cycle6"/>
    <dgm:cxn modelId="{FAE27A6F-0C85-6C47-9927-179D030D4C54}" type="presParOf" srcId="{85CF4763-5FC7-0B4D-99A9-88E8C00A8759}" destId="{3A443518-59DB-D240-A3DE-D1FAC3256136}" srcOrd="11" destOrd="0" presId="urn:microsoft.com/office/officeart/2005/8/layout/cycle6"/>
    <dgm:cxn modelId="{B07C7A33-BA22-4241-AF35-BCE2DC4094C5}" type="presParOf" srcId="{85CF4763-5FC7-0B4D-99A9-88E8C00A8759}" destId="{AD5A2DAE-BB45-1C4C-B3CA-E9271FECB5B7}" srcOrd="12" destOrd="0" presId="urn:microsoft.com/office/officeart/2005/8/layout/cycle6"/>
    <dgm:cxn modelId="{65F1E7D9-B3CF-F541-9596-2FC842F75B2D}" type="presParOf" srcId="{85CF4763-5FC7-0B4D-99A9-88E8C00A8759}" destId="{52326CBF-ABAF-1142-82E7-3AA0ADD7B993}" srcOrd="13" destOrd="0" presId="urn:microsoft.com/office/officeart/2005/8/layout/cycle6"/>
    <dgm:cxn modelId="{A12E9BAC-75B5-7E46-BAF7-B071F63C6AB2}" type="presParOf" srcId="{85CF4763-5FC7-0B4D-99A9-88E8C00A8759}" destId="{AF005D25-DEB7-C140-A81A-23925AB058E8}" srcOrd="14" destOrd="0" presId="urn:microsoft.com/office/officeart/2005/8/layout/cycle6"/>
    <dgm:cxn modelId="{9CF036BB-3DC3-3A46-8B22-44EE9155DB47}" type="presParOf" srcId="{85CF4763-5FC7-0B4D-99A9-88E8C00A8759}" destId="{96001CDF-9DC3-C548-AF05-CCB8D06A167E}" srcOrd="15" destOrd="0" presId="urn:microsoft.com/office/officeart/2005/8/layout/cycle6"/>
    <dgm:cxn modelId="{54627EC8-D6F0-FB4D-B724-435E600308FA}" type="presParOf" srcId="{85CF4763-5FC7-0B4D-99A9-88E8C00A8759}" destId="{13811965-DE35-E64E-9D38-78F88FBB8AED}" srcOrd="16" destOrd="0" presId="urn:microsoft.com/office/officeart/2005/8/layout/cycle6"/>
    <dgm:cxn modelId="{0162167C-EFA4-3944-BD8A-B3DBBB3BB72B}" type="presParOf" srcId="{85CF4763-5FC7-0B4D-99A9-88E8C00A8759}" destId="{B580BACA-A364-9E4C-B2C0-A4BC5A4CF095}" srcOrd="17" destOrd="0" presId="urn:microsoft.com/office/officeart/2005/8/layout/cycle6"/>
    <dgm:cxn modelId="{FDF74BC9-18FB-5F4F-A2C7-AF829FCBD959}" type="presParOf" srcId="{85CF4763-5FC7-0B4D-99A9-88E8C00A8759}" destId="{577DFF8F-9D44-3E46-A9E3-DDF93390493C}" srcOrd="18" destOrd="0" presId="urn:microsoft.com/office/officeart/2005/8/layout/cycle6"/>
    <dgm:cxn modelId="{B39DA7E7-6CE9-5545-9F47-00122E9C4F15}" type="presParOf" srcId="{85CF4763-5FC7-0B4D-99A9-88E8C00A8759}" destId="{CFE24E87-575B-384C-8AFC-BE9C9A3878C4}" srcOrd="19" destOrd="0" presId="urn:microsoft.com/office/officeart/2005/8/layout/cycle6"/>
    <dgm:cxn modelId="{D6FFC512-A794-AA46-A223-865909DB13DE}" type="presParOf" srcId="{85CF4763-5FC7-0B4D-99A9-88E8C00A8759}" destId="{1B8BC3C0-5554-C04F-9DD6-09B8382A6058}" srcOrd="20" destOrd="0" presId="urn:microsoft.com/office/officeart/2005/8/layout/cycle6"/>
    <dgm:cxn modelId="{710527AA-356D-814B-9695-BB19F41FA872}" type="presParOf" srcId="{85CF4763-5FC7-0B4D-99A9-88E8C00A8759}" destId="{7332B15E-59AB-E94F-B173-11B9B10674A9}" srcOrd="21" destOrd="0" presId="urn:microsoft.com/office/officeart/2005/8/layout/cycle6"/>
    <dgm:cxn modelId="{9D2FBE07-49E3-C548-B448-3CD8579B3C81}" type="presParOf" srcId="{85CF4763-5FC7-0B4D-99A9-88E8C00A8759}" destId="{66C7B108-780D-CC42-A8F1-BFE23890D91E}" srcOrd="22" destOrd="0" presId="urn:microsoft.com/office/officeart/2005/8/layout/cycle6"/>
    <dgm:cxn modelId="{E758D906-856B-C34F-B828-3000F074ADBF}" type="presParOf" srcId="{85CF4763-5FC7-0B4D-99A9-88E8C00A8759}" destId="{35E8EE29-DA73-EE48-900D-5B35F7DD72C3}" srcOrd="23" destOrd="0" presId="urn:microsoft.com/office/officeart/2005/8/layout/cycle6"/>
  </dgm:cxnLst>
  <dgm:bg>
    <a:solidFill>
      <a:schemeClr val="bg1">
        <a:alpha val="82000"/>
      </a:schemeClr>
    </a:solid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71DC15D-B407-514E-80F7-76578EF9937D}"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5128F9D0-5015-774B-B7F4-597E088372BE}">
      <dgm:prSet phldrT="[Text]" custT="1"/>
      <dgm:spPr>
        <a:solidFill>
          <a:srgbClr val="65C8D0"/>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gm:t>
    </dgm:pt>
    <dgm:pt modelId="{3A114062-B024-FB4A-8727-EDA85D67A8FE}" type="parTrans" cxnId="{EFA8B257-DE14-5747-AEDC-A5A0159D7DCD}">
      <dgm:prSet/>
      <dgm:spPr/>
      <dgm:t>
        <a:bodyPr/>
        <a:lstStyle/>
        <a:p>
          <a:endParaRPr lang="en-US"/>
        </a:p>
      </dgm:t>
    </dgm:pt>
    <dgm:pt modelId="{2F597539-55A1-1144-9C0E-B734BF5DBA90}" type="sibTrans" cxnId="{EFA8B257-DE14-5747-AEDC-A5A0159D7DCD}">
      <dgm:prSet/>
      <dgm:spPr>
        <a:ln>
          <a:solidFill>
            <a:schemeClr val="tx1"/>
          </a:solidFill>
        </a:ln>
      </dgm:spPr>
      <dgm:t>
        <a:bodyPr/>
        <a:lstStyle/>
        <a:p>
          <a:endParaRPr lang="en-US"/>
        </a:p>
      </dgm:t>
    </dgm:pt>
    <dgm:pt modelId="{FEB33FE3-ECAE-2645-B621-98EF62A214A8}">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10E01D8A-CFE2-EB47-A4BC-6AC49BE8F7DC}" type="parTrans" cxnId="{85A221AD-DF2A-0640-96E5-3BF9383A2565}">
      <dgm:prSet/>
      <dgm:spPr/>
      <dgm:t>
        <a:bodyPr/>
        <a:lstStyle/>
        <a:p>
          <a:endParaRPr lang="en-US"/>
        </a:p>
      </dgm:t>
    </dgm:pt>
    <dgm:pt modelId="{DA52025C-4DD1-F845-B348-6B2AC9911DAA}" type="sibTrans" cxnId="{85A221AD-DF2A-0640-96E5-3BF9383A2565}">
      <dgm:prSet/>
      <dgm:spPr>
        <a:ln>
          <a:solidFill>
            <a:schemeClr val="tx1"/>
          </a:solidFill>
        </a:ln>
      </dgm:spPr>
      <dgm:t>
        <a:bodyPr/>
        <a:lstStyle/>
        <a:p>
          <a:endParaRPr lang="en-US"/>
        </a:p>
      </dgm:t>
    </dgm:pt>
    <dgm:pt modelId="{0523FE93-05C7-4845-B457-0A6AE895B887}">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022E27EA-C0FE-2F45-AEC6-614DA2DA4D58}" type="parTrans" cxnId="{6875E632-5969-444D-8042-45B6E2482A51}">
      <dgm:prSet/>
      <dgm:spPr/>
      <dgm:t>
        <a:bodyPr/>
        <a:lstStyle/>
        <a:p>
          <a:endParaRPr lang="en-US"/>
        </a:p>
      </dgm:t>
    </dgm:pt>
    <dgm:pt modelId="{3182FDB2-79F6-C546-BEFC-2145A2B005DF}" type="sibTrans" cxnId="{6875E632-5969-444D-8042-45B6E2482A51}">
      <dgm:prSet/>
      <dgm:spPr>
        <a:ln>
          <a:solidFill>
            <a:schemeClr val="tx1"/>
          </a:solidFill>
        </a:ln>
      </dgm:spPr>
      <dgm:t>
        <a:bodyPr/>
        <a:lstStyle/>
        <a:p>
          <a:endParaRPr lang="en-US"/>
        </a:p>
      </dgm:t>
    </dgm:pt>
    <dgm:pt modelId="{07CB3944-7AB4-5247-B4DB-39B29E180FB9}">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60B99EA5-B5AC-8349-9A01-A0F32C0E49DC}" type="parTrans" cxnId="{DCF878D1-FAA3-0F43-95A1-6D6285BDDC07}">
      <dgm:prSet/>
      <dgm:spPr/>
      <dgm:t>
        <a:bodyPr/>
        <a:lstStyle/>
        <a:p>
          <a:endParaRPr lang="en-US"/>
        </a:p>
      </dgm:t>
    </dgm:pt>
    <dgm:pt modelId="{4BC44F85-E851-D54A-9F63-492C89DE7B49}" type="sibTrans" cxnId="{DCF878D1-FAA3-0F43-95A1-6D6285BDDC07}">
      <dgm:prSet/>
      <dgm:spPr>
        <a:ln>
          <a:solidFill>
            <a:schemeClr val="tx1"/>
          </a:solidFill>
        </a:ln>
      </dgm:spPr>
      <dgm:t>
        <a:bodyPr/>
        <a:lstStyle/>
        <a:p>
          <a:endParaRPr lang="en-US"/>
        </a:p>
      </dgm:t>
    </dgm:pt>
    <dgm:pt modelId="{BA724EB6-3C55-0446-80D0-2814645F2909}">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11BD4396-71EF-0A4B-9421-951CF634E46C}" type="parTrans" cxnId="{C01362BA-213B-5F4F-94C6-8E54EDDE949E}">
      <dgm:prSet/>
      <dgm:spPr/>
      <dgm:t>
        <a:bodyPr/>
        <a:lstStyle/>
        <a:p>
          <a:endParaRPr lang="en-US"/>
        </a:p>
      </dgm:t>
    </dgm:pt>
    <dgm:pt modelId="{61FCD994-BA0B-BE48-B944-90767D09F6EF}" type="sibTrans" cxnId="{C01362BA-213B-5F4F-94C6-8E54EDDE949E}">
      <dgm:prSet/>
      <dgm:spPr>
        <a:ln>
          <a:solidFill>
            <a:schemeClr val="tx1"/>
          </a:solidFill>
        </a:ln>
      </dgm:spPr>
      <dgm:t>
        <a:bodyPr/>
        <a:lstStyle/>
        <a:p>
          <a:endParaRPr lang="en-US"/>
        </a:p>
      </dgm:t>
    </dgm:pt>
    <dgm:pt modelId="{A94AE1A2-36C5-0A4A-8A11-47B9E90198D1}">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104494AD-7E06-A14C-A31C-719B63AF2D4D}" type="parTrans" cxnId="{15DCC931-704C-2A4D-868A-04EFF21DC249}">
      <dgm:prSet/>
      <dgm:spPr/>
      <dgm:t>
        <a:bodyPr/>
        <a:lstStyle/>
        <a:p>
          <a:endParaRPr lang="en-US"/>
        </a:p>
      </dgm:t>
    </dgm:pt>
    <dgm:pt modelId="{5519672F-5D7B-1446-A5C1-8F9F91E1A4EC}" type="sibTrans" cxnId="{15DCC931-704C-2A4D-868A-04EFF21DC249}">
      <dgm:prSet/>
      <dgm:spPr>
        <a:ln>
          <a:solidFill>
            <a:schemeClr val="tx1"/>
          </a:solidFill>
        </a:ln>
      </dgm:spPr>
      <dgm:t>
        <a:bodyPr/>
        <a:lstStyle/>
        <a:p>
          <a:endParaRPr lang="en-US"/>
        </a:p>
      </dgm:t>
    </dgm:pt>
    <dgm:pt modelId="{4D6B3A74-21B4-AE4E-A3C9-82A9B83737FA}">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EFBAFEFC-E017-C942-B867-47BEE889896E}" type="parTrans" cxnId="{4162BB32-5B30-434F-8D8F-F2D2F3A5326D}">
      <dgm:prSet/>
      <dgm:spPr/>
      <dgm:t>
        <a:bodyPr/>
        <a:lstStyle/>
        <a:p>
          <a:endParaRPr lang="en-US"/>
        </a:p>
      </dgm:t>
    </dgm:pt>
    <dgm:pt modelId="{3698D82D-36B5-D44E-9627-D0E36C248CE7}" type="sibTrans" cxnId="{4162BB32-5B30-434F-8D8F-F2D2F3A5326D}">
      <dgm:prSet/>
      <dgm:spPr>
        <a:ln>
          <a:solidFill>
            <a:schemeClr val="tx1"/>
          </a:solidFill>
        </a:ln>
      </dgm:spPr>
      <dgm:t>
        <a:bodyPr/>
        <a:lstStyle/>
        <a:p>
          <a:endParaRPr lang="en-US"/>
        </a:p>
      </dgm:t>
    </dgm:pt>
    <dgm:pt modelId="{F4E32F09-EAB7-DF4F-8061-135BAB9233F7}">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D0C0D8FC-3948-7244-9D79-7EE1ED238E3D}" type="sibTrans" cxnId="{27BD4821-1B25-3C48-9942-7B411D175F19}">
      <dgm:prSet/>
      <dgm:spPr>
        <a:ln w="19050">
          <a:solidFill>
            <a:schemeClr val="tx1"/>
          </a:solidFill>
        </a:ln>
      </dgm:spPr>
      <dgm:t>
        <a:bodyPr/>
        <a:lstStyle/>
        <a:p>
          <a:endParaRPr lang="en-US"/>
        </a:p>
      </dgm:t>
    </dgm:pt>
    <dgm:pt modelId="{99109824-AA03-EA4B-B669-1C2FDB4FFC01}" type="parTrans" cxnId="{27BD4821-1B25-3C48-9942-7B411D175F19}">
      <dgm:prSet/>
      <dgm:spPr/>
      <dgm:t>
        <a:bodyPr/>
        <a:lstStyle/>
        <a:p>
          <a:endParaRPr lang="en-US"/>
        </a:p>
      </dgm:t>
    </dgm:pt>
    <dgm:pt modelId="{85CF4763-5FC7-0B4D-99A9-88E8C00A8759}" type="pres">
      <dgm:prSet presAssocID="{B71DC15D-B407-514E-80F7-76578EF9937D}" presName="cycle" presStyleCnt="0">
        <dgm:presLayoutVars>
          <dgm:dir/>
          <dgm:resizeHandles val="exact"/>
        </dgm:presLayoutVars>
      </dgm:prSet>
      <dgm:spPr/>
    </dgm:pt>
    <dgm:pt modelId="{50564CBA-5002-2648-92E1-8392AC1EEBBF}" type="pres">
      <dgm:prSet presAssocID="{5128F9D0-5015-774B-B7F4-597E088372BE}" presName="node" presStyleLbl="node1" presStyleIdx="0" presStyleCnt="8" custScaleX="130994" custScaleY="130993">
        <dgm:presLayoutVars>
          <dgm:bulletEnabled val="1"/>
        </dgm:presLayoutVars>
      </dgm:prSet>
      <dgm:spPr>
        <a:xfrm>
          <a:off x="764797" y="-34969"/>
          <a:ext cx="464197" cy="301725"/>
        </a:xfrm>
        <a:prstGeom prst="roundRect">
          <a:avLst/>
        </a:prstGeom>
      </dgm:spPr>
    </dgm:pt>
    <dgm:pt modelId="{6286F40D-E042-9D47-BC43-9EE1B906BAA7}" type="pres">
      <dgm:prSet presAssocID="{5128F9D0-5015-774B-B7F4-597E088372BE}" presName="spNode" presStyleCnt="0"/>
      <dgm:spPr/>
    </dgm:pt>
    <dgm:pt modelId="{9B6C9C05-B5CF-CA45-A12B-E1F49FB0A115}" type="pres">
      <dgm:prSet presAssocID="{2F597539-55A1-1144-9C0E-B734BF5DBA90}" presName="sibTrans" presStyleLbl="sibTrans1D1" presStyleIdx="0" presStyleCnt="8"/>
      <dgm:spPr/>
    </dgm:pt>
    <dgm:pt modelId="{7041BD65-5AD2-934E-8632-5BF54DC281A5}" type="pres">
      <dgm:prSet presAssocID="{FEB33FE3-ECAE-2645-B621-98EF62A214A8}" presName="node" presStyleLbl="node1" presStyleIdx="1" presStyleCnt="8" custScaleX="130994" custScaleY="130993">
        <dgm:presLayoutVars>
          <dgm:bulletEnabled val="1"/>
        </dgm:presLayoutVars>
      </dgm:prSet>
      <dgm:spPr/>
    </dgm:pt>
    <dgm:pt modelId="{7BC5315F-D53A-504C-AA94-64032D37EECD}" type="pres">
      <dgm:prSet presAssocID="{FEB33FE3-ECAE-2645-B621-98EF62A214A8}" presName="spNode" presStyleCnt="0"/>
      <dgm:spPr/>
    </dgm:pt>
    <dgm:pt modelId="{B5DD621F-C9F6-614F-B9E7-8D41CD97EC3E}" type="pres">
      <dgm:prSet presAssocID="{DA52025C-4DD1-F845-B348-6B2AC9911DAA}" presName="sibTrans" presStyleLbl="sibTrans1D1" presStyleIdx="1" presStyleCnt="8"/>
      <dgm:spPr/>
    </dgm:pt>
    <dgm:pt modelId="{1349C265-D7FB-4243-99DF-B5ECFCED0256}" type="pres">
      <dgm:prSet presAssocID="{F4E32F09-EAB7-DF4F-8061-135BAB9233F7}" presName="node" presStyleLbl="node1" presStyleIdx="2" presStyleCnt="8" custScaleX="130994" custScaleY="130993">
        <dgm:presLayoutVars>
          <dgm:bulletEnabled val="1"/>
        </dgm:presLayoutVars>
      </dgm:prSet>
      <dgm:spPr/>
    </dgm:pt>
    <dgm:pt modelId="{78FFC505-706F-C84F-8652-D9662FB7ED4C}" type="pres">
      <dgm:prSet presAssocID="{F4E32F09-EAB7-DF4F-8061-135BAB9233F7}" presName="spNode" presStyleCnt="0"/>
      <dgm:spPr/>
    </dgm:pt>
    <dgm:pt modelId="{EF0932D9-2FC4-9244-AC6C-DDF5F9941BF1}" type="pres">
      <dgm:prSet presAssocID="{D0C0D8FC-3948-7244-9D79-7EE1ED238E3D}" presName="sibTrans" presStyleLbl="sibTrans1D1" presStyleIdx="2" presStyleCnt="8"/>
      <dgm:spPr/>
    </dgm:pt>
    <dgm:pt modelId="{CA084521-BF15-5146-99B1-4AC1902F3757}" type="pres">
      <dgm:prSet presAssocID="{0523FE93-05C7-4845-B457-0A6AE895B887}" presName="node" presStyleLbl="node1" presStyleIdx="3" presStyleCnt="8" custScaleX="130994" custScaleY="130993">
        <dgm:presLayoutVars>
          <dgm:bulletEnabled val="1"/>
        </dgm:presLayoutVars>
      </dgm:prSet>
      <dgm:spPr/>
    </dgm:pt>
    <dgm:pt modelId="{57DB2835-9111-3541-BE63-FE368E5E99D5}" type="pres">
      <dgm:prSet presAssocID="{0523FE93-05C7-4845-B457-0A6AE895B887}" presName="spNode" presStyleCnt="0"/>
      <dgm:spPr/>
    </dgm:pt>
    <dgm:pt modelId="{3A443518-59DB-D240-A3DE-D1FAC3256136}" type="pres">
      <dgm:prSet presAssocID="{3182FDB2-79F6-C546-BEFC-2145A2B005DF}" presName="sibTrans" presStyleLbl="sibTrans1D1" presStyleIdx="3" presStyleCnt="8"/>
      <dgm:spPr/>
    </dgm:pt>
    <dgm:pt modelId="{AD5A2DAE-BB45-1C4C-B3CA-E9271FECB5B7}" type="pres">
      <dgm:prSet presAssocID="{07CB3944-7AB4-5247-B4DB-39B29E180FB9}" presName="node" presStyleLbl="node1" presStyleIdx="4" presStyleCnt="8" custScaleX="130994" custScaleY="130993">
        <dgm:presLayoutVars>
          <dgm:bulletEnabled val="1"/>
        </dgm:presLayoutVars>
      </dgm:prSet>
      <dgm:spPr/>
    </dgm:pt>
    <dgm:pt modelId="{52326CBF-ABAF-1142-82E7-3AA0ADD7B993}" type="pres">
      <dgm:prSet presAssocID="{07CB3944-7AB4-5247-B4DB-39B29E180FB9}" presName="spNode" presStyleCnt="0"/>
      <dgm:spPr/>
    </dgm:pt>
    <dgm:pt modelId="{AF005D25-DEB7-C140-A81A-23925AB058E8}" type="pres">
      <dgm:prSet presAssocID="{4BC44F85-E851-D54A-9F63-492C89DE7B49}" presName="sibTrans" presStyleLbl="sibTrans1D1" presStyleIdx="4" presStyleCnt="8"/>
      <dgm:spPr/>
    </dgm:pt>
    <dgm:pt modelId="{96001CDF-9DC3-C548-AF05-CCB8D06A167E}" type="pres">
      <dgm:prSet presAssocID="{BA724EB6-3C55-0446-80D0-2814645F2909}" presName="node" presStyleLbl="node1" presStyleIdx="5" presStyleCnt="8" custScaleX="130994" custScaleY="130993">
        <dgm:presLayoutVars>
          <dgm:bulletEnabled val="1"/>
        </dgm:presLayoutVars>
      </dgm:prSet>
      <dgm:spPr/>
    </dgm:pt>
    <dgm:pt modelId="{13811965-DE35-E64E-9D38-78F88FBB8AED}" type="pres">
      <dgm:prSet presAssocID="{BA724EB6-3C55-0446-80D0-2814645F2909}" presName="spNode" presStyleCnt="0"/>
      <dgm:spPr/>
    </dgm:pt>
    <dgm:pt modelId="{B580BACA-A364-9E4C-B2C0-A4BC5A4CF095}" type="pres">
      <dgm:prSet presAssocID="{61FCD994-BA0B-BE48-B944-90767D09F6EF}" presName="sibTrans" presStyleLbl="sibTrans1D1" presStyleIdx="5" presStyleCnt="8"/>
      <dgm:spPr/>
    </dgm:pt>
    <dgm:pt modelId="{577DFF8F-9D44-3E46-A9E3-DDF93390493C}" type="pres">
      <dgm:prSet presAssocID="{A94AE1A2-36C5-0A4A-8A11-47B9E90198D1}" presName="node" presStyleLbl="node1" presStyleIdx="6" presStyleCnt="8" custScaleX="130994" custScaleY="130993">
        <dgm:presLayoutVars>
          <dgm:bulletEnabled val="1"/>
        </dgm:presLayoutVars>
      </dgm:prSet>
      <dgm:spPr/>
    </dgm:pt>
    <dgm:pt modelId="{CFE24E87-575B-384C-8AFC-BE9C9A3878C4}" type="pres">
      <dgm:prSet presAssocID="{A94AE1A2-36C5-0A4A-8A11-47B9E90198D1}" presName="spNode" presStyleCnt="0"/>
      <dgm:spPr/>
    </dgm:pt>
    <dgm:pt modelId="{1B8BC3C0-5554-C04F-9DD6-09B8382A6058}" type="pres">
      <dgm:prSet presAssocID="{5519672F-5D7B-1446-A5C1-8F9F91E1A4EC}" presName="sibTrans" presStyleLbl="sibTrans1D1" presStyleIdx="6" presStyleCnt="8"/>
      <dgm:spPr/>
    </dgm:pt>
    <dgm:pt modelId="{7332B15E-59AB-E94F-B173-11B9B10674A9}" type="pres">
      <dgm:prSet presAssocID="{4D6B3A74-21B4-AE4E-A3C9-82A9B83737FA}" presName="node" presStyleLbl="node1" presStyleIdx="7" presStyleCnt="8" custScaleX="130994" custScaleY="130993" custRadScaleRad="98743" custRadScaleInc="-4892">
        <dgm:presLayoutVars>
          <dgm:bulletEnabled val="1"/>
        </dgm:presLayoutVars>
      </dgm:prSet>
      <dgm:spPr/>
    </dgm:pt>
    <dgm:pt modelId="{66C7B108-780D-CC42-A8F1-BFE23890D91E}" type="pres">
      <dgm:prSet presAssocID="{4D6B3A74-21B4-AE4E-A3C9-82A9B83737FA}" presName="spNode" presStyleCnt="0"/>
      <dgm:spPr/>
    </dgm:pt>
    <dgm:pt modelId="{35E8EE29-DA73-EE48-900D-5B35F7DD72C3}" type="pres">
      <dgm:prSet presAssocID="{3698D82D-36B5-D44E-9627-D0E36C248CE7}" presName="sibTrans" presStyleLbl="sibTrans1D1" presStyleIdx="7" presStyleCnt="8"/>
      <dgm:spPr/>
    </dgm:pt>
  </dgm:ptLst>
  <dgm:cxnLst>
    <dgm:cxn modelId="{E04FF307-2BD2-524D-8952-68F4A30B7FFF}" type="presOf" srcId="{3698D82D-36B5-D44E-9627-D0E36C248CE7}" destId="{35E8EE29-DA73-EE48-900D-5B35F7DD72C3}" srcOrd="0" destOrd="0" presId="urn:microsoft.com/office/officeart/2005/8/layout/cycle6"/>
    <dgm:cxn modelId="{27BD4821-1B25-3C48-9942-7B411D175F19}" srcId="{B71DC15D-B407-514E-80F7-76578EF9937D}" destId="{F4E32F09-EAB7-DF4F-8061-135BAB9233F7}" srcOrd="2" destOrd="0" parTransId="{99109824-AA03-EA4B-B669-1C2FDB4FFC01}" sibTransId="{D0C0D8FC-3948-7244-9D79-7EE1ED238E3D}"/>
    <dgm:cxn modelId="{15DCC931-704C-2A4D-868A-04EFF21DC249}" srcId="{B71DC15D-B407-514E-80F7-76578EF9937D}" destId="{A94AE1A2-36C5-0A4A-8A11-47B9E90198D1}" srcOrd="6" destOrd="0" parTransId="{104494AD-7E06-A14C-A31C-719B63AF2D4D}" sibTransId="{5519672F-5D7B-1446-A5C1-8F9F91E1A4EC}"/>
    <dgm:cxn modelId="{4162BB32-5B30-434F-8D8F-F2D2F3A5326D}" srcId="{B71DC15D-B407-514E-80F7-76578EF9937D}" destId="{4D6B3A74-21B4-AE4E-A3C9-82A9B83737FA}" srcOrd="7" destOrd="0" parTransId="{EFBAFEFC-E017-C942-B867-47BEE889896E}" sibTransId="{3698D82D-36B5-D44E-9627-D0E36C248CE7}"/>
    <dgm:cxn modelId="{6875E632-5969-444D-8042-45B6E2482A51}" srcId="{B71DC15D-B407-514E-80F7-76578EF9937D}" destId="{0523FE93-05C7-4845-B457-0A6AE895B887}" srcOrd="3" destOrd="0" parTransId="{022E27EA-C0FE-2F45-AEC6-614DA2DA4D58}" sibTransId="{3182FDB2-79F6-C546-BEFC-2145A2B005DF}"/>
    <dgm:cxn modelId="{DDAF5034-4C22-D44F-AD5B-F37BAC541E79}" type="presOf" srcId="{5519672F-5D7B-1446-A5C1-8F9F91E1A4EC}" destId="{1B8BC3C0-5554-C04F-9DD6-09B8382A6058}" srcOrd="0" destOrd="0" presId="urn:microsoft.com/office/officeart/2005/8/layout/cycle6"/>
    <dgm:cxn modelId="{CD073536-AE45-EB4A-8C6D-69A5BFD90D0B}" type="presOf" srcId="{FEB33FE3-ECAE-2645-B621-98EF62A214A8}" destId="{7041BD65-5AD2-934E-8632-5BF54DC281A5}" srcOrd="0" destOrd="0" presId="urn:microsoft.com/office/officeart/2005/8/layout/cycle6"/>
    <dgm:cxn modelId="{D95EE341-0E0F-084C-95AA-44386C05E447}" type="presOf" srcId="{A94AE1A2-36C5-0A4A-8A11-47B9E90198D1}" destId="{577DFF8F-9D44-3E46-A9E3-DDF93390493C}" srcOrd="0" destOrd="0" presId="urn:microsoft.com/office/officeart/2005/8/layout/cycle6"/>
    <dgm:cxn modelId="{AECB6E6B-B8CB-A54B-831D-212C31428B2B}" type="presOf" srcId="{4BC44F85-E851-D54A-9F63-492C89DE7B49}" destId="{AF005D25-DEB7-C140-A81A-23925AB058E8}" srcOrd="0" destOrd="0" presId="urn:microsoft.com/office/officeart/2005/8/layout/cycle6"/>
    <dgm:cxn modelId="{40F5D56E-1FE8-C947-B66C-087432B31B46}" type="presOf" srcId="{2F597539-55A1-1144-9C0E-B734BF5DBA90}" destId="{9B6C9C05-B5CF-CA45-A12B-E1F49FB0A115}" srcOrd="0" destOrd="0" presId="urn:microsoft.com/office/officeart/2005/8/layout/cycle6"/>
    <dgm:cxn modelId="{56394850-A401-BA43-B331-1B3DA12F8F5E}" type="presOf" srcId="{5128F9D0-5015-774B-B7F4-597E088372BE}" destId="{50564CBA-5002-2648-92E1-8392AC1EEBBF}" srcOrd="0" destOrd="0" presId="urn:microsoft.com/office/officeart/2005/8/layout/cycle6"/>
    <dgm:cxn modelId="{B1A0A972-A984-F74B-AB33-40C1B82A2E14}" type="presOf" srcId="{07CB3944-7AB4-5247-B4DB-39B29E180FB9}" destId="{AD5A2DAE-BB45-1C4C-B3CA-E9271FECB5B7}" srcOrd="0" destOrd="0" presId="urn:microsoft.com/office/officeart/2005/8/layout/cycle6"/>
    <dgm:cxn modelId="{EFA8B257-DE14-5747-AEDC-A5A0159D7DCD}" srcId="{B71DC15D-B407-514E-80F7-76578EF9937D}" destId="{5128F9D0-5015-774B-B7F4-597E088372BE}" srcOrd="0" destOrd="0" parTransId="{3A114062-B024-FB4A-8727-EDA85D67A8FE}" sibTransId="{2F597539-55A1-1144-9C0E-B734BF5DBA90}"/>
    <dgm:cxn modelId="{24C3F158-B65D-4D44-885B-F4A5844A1917}" type="presOf" srcId="{0523FE93-05C7-4845-B457-0A6AE895B887}" destId="{CA084521-BF15-5146-99B1-4AC1902F3757}" srcOrd="0" destOrd="0" presId="urn:microsoft.com/office/officeart/2005/8/layout/cycle6"/>
    <dgm:cxn modelId="{A5C2BD8D-D0F1-B74B-8CA3-92D8A1BD1D9C}" type="presOf" srcId="{DA52025C-4DD1-F845-B348-6B2AC9911DAA}" destId="{B5DD621F-C9F6-614F-B9E7-8D41CD97EC3E}" srcOrd="0" destOrd="0" presId="urn:microsoft.com/office/officeart/2005/8/layout/cycle6"/>
    <dgm:cxn modelId="{85A221AD-DF2A-0640-96E5-3BF9383A2565}" srcId="{B71DC15D-B407-514E-80F7-76578EF9937D}" destId="{FEB33FE3-ECAE-2645-B621-98EF62A214A8}" srcOrd="1" destOrd="0" parTransId="{10E01D8A-CFE2-EB47-A4BC-6AC49BE8F7DC}" sibTransId="{DA52025C-4DD1-F845-B348-6B2AC9911DAA}"/>
    <dgm:cxn modelId="{C01362BA-213B-5F4F-94C6-8E54EDDE949E}" srcId="{B71DC15D-B407-514E-80F7-76578EF9937D}" destId="{BA724EB6-3C55-0446-80D0-2814645F2909}" srcOrd="5" destOrd="0" parTransId="{11BD4396-71EF-0A4B-9421-951CF634E46C}" sibTransId="{61FCD994-BA0B-BE48-B944-90767D09F6EF}"/>
    <dgm:cxn modelId="{BC3C90CE-5F5B-4644-A85F-2E7B32AA7CE4}" type="presOf" srcId="{61FCD994-BA0B-BE48-B944-90767D09F6EF}" destId="{B580BACA-A364-9E4C-B2C0-A4BC5A4CF095}" srcOrd="0" destOrd="0" presId="urn:microsoft.com/office/officeart/2005/8/layout/cycle6"/>
    <dgm:cxn modelId="{DCF878D1-FAA3-0F43-95A1-6D6285BDDC07}" srcId="{B71DC15D-B407-514E-80F7-76578EF9937D}" destId="{07CB3944-7AB4-5247-B4DB-39B29E180FB9}" srcOrd="4" destOrd="0" parTransId="{60B99EA5-B5AC-8349-9A01-A0F32C0E49DC}" sibTransId="{4BC44F85-E851-D54A-9F63-492C89DE7B49}"/>
    <dgm:cxn modelId="{95E383E7-4036-3D42-A71E-9BC850A2AE77}" type="presOf" srcId="{BA724EB6-3C55-0446-80D0-2814645F2909}" destId="{96001CDF-9DC3-C548-AF05-CCB8D06A167E}" srcOrd="0" destOrd="0" presId="urn:microsoft.com/office/officeart/2005/8/layout/cycle6"/>
    <dgm:cxn modelId="{DCFAEBE9-E95A-2F4D-A356-42FFBF57B37E}" type="presOf" srcId="{F4E32F09-EAB7-DF4F-8061-135BAB9233F7}" destId="{1349C265-D7FB-4243-99DF-B5ECFCED0256}" srcOrd="0" destOrd="0" presId="urn:microsoft.com/office/officeart/2005/8/layout/cycle6"/>
    <dgm:cxn modelId="{34AF0CF2-B1E9-EB4D-9892-DAD487D989DC}" type="presOf" srcId="{B71DC15D-B407-514E-80F7-76578EF9937D}" destId="{85CF4763-5FC7-0B4D-99A9-88E8C00A8759}" srcOrd="0" destOrd="0" presId="urn:microsoft.com/office/officeart/2005/8/layout/cycle6"/>
    <dgm:cxn modelId="{A28ADAF6-F70C-1141-B6AC-B6033183AA91}" type="presOf" srcId="{D0C0D8FC-3948-7244-9D79-7EE1ED238E3D}" destId="{EF0932D9-2FC4-9244-AC6C-DDF5F9941BF1}" srcOrd="0" destOrd="0" presId="urn:microsoft.com/office/officeart/2005/8/layout/cycle6"/>
    <dgm:cxn modelId="{D89DD1FE-D134-A843-AEB5-F1FDD93EA030}" type="presOf" srcId="{3182FDB2-79F6-C546-BEFC-2145A2B005DF}" destId="{3A443518-59DB-D240-A3DE-D1FAC3256136}" srcOrd="0" destOrd="0" presId="urn:microsoft.com/office/officeart/2005/8/layout/cycle6"/>
    <dgm:cxn modelId="{926267FF-2E68-604C-8B87-A41007CF699D}" type="presOf" srcId="{4D6B3A74-21B4-AE4E-A3C9-82A9B83737FA}" destId="{7332B15E-59AB-E94F-B173-11B9B10674A9}" srcOrd="0" destOrd="0" presId="urn:microsoft.com/office/officeart/2005/8/layout/cycle6"/>
    <dgm:cxn modelId="{D7BDE5D6-719E-1B47-A808-2450C1C95C84}" type="presParOf" srcId="{85CF4763-5FC7-0B4D-99A9-88E8C00A8759}" destId="{50564CBA-5002-2648-92E1-8392AC1EEBBF}" srcOrd="0" destOrd="0" presId="urn:microsoft.com/office/officeart/2005/8/layout/cycle6"/>
    <dgm:cxn modelId="{28ADD71E-4850-D84A-A526-C1AF0815ACB9}" type="presParOf" srcId="{85CF4763-5FC7-0B4D-99A9-88E8C00A8759}" destId="{6286F40D-E042-9D47-BC43-9EE1B906BAA7}" srcOrd="1" destOrd="0" presId="urn:microsoft.com/office/officeart/2005/8/layout/cycle6"/>
    <dgm:cxn modelId="{155E1773-C9FE-ED47-A353-9775897CE1AA}" type="presParOf" srcId="{85CF4763-5FC7-0B4D-99A9-88E8C00A8759}" destId="{9B6C9C05-B5CF-CA45-A12B-E1F49FB0A115}" srcOrd="2" destOrd="0" presId="urn:microsoft.com/office/officeart/2005/8/layout/cycle6"/>
    <dgm:cxn modelId="{145692A0-E329-BA4F-AF08-C2E0E87D5F73}" type="presParOf" srcId="{85CF4763-5FC7-0B4D-99A9-88E8C00A8759}" destId="{7041BD65-5AD2-934E-8632-5BF54DC281A5}" srcOrd="3" destOrd="0" presId="urn:microsoft.com/office/officeart/2005/8/layout/cycle6"/>
    <dgm:cxn modelId="{74E04559-0563-0F4B-80CC-250B9038520B}" type="presParOf" srcId="{85CF4763-5FC7-0B4D-99A9-88E8C00A8759}" destId="{7BC5315F-D53A-504C-AA94-64032D37EECD}" srcOrd="4" destOrd="0" presId="urn:microsoft.com/office/officeart/2005/8/layout/cycle6"/>
    <dgm:cxn modelId="{ECD2889F-9966-9640-94FA-D2C78836AFD1}" type="presParOf" srcId="{85CF4763-5FC7-0B4D-99A9-88E8C00A8759}" destId="{B5DD621F-C9F6-614F-B9E7-8D41CD97EC3E}" srcOrd="5" destOrd="0" presId="urn:microsoft.com/office/officeart/2005/8/layout/cycle6"/>
    <dgm:cxn modelId="{2C8293BF-2D96-2E47-A9AE-7A169771FB76}" type="presParOf" srcId="{85CF4763-5FC7-0B4D-99A9-88E8C00A8759}" destId="{1349C265-D7FB-4243-99DF-B5ECFCED0256}" srcOrd="6" destOrd="0" presId="urn:microsoft.com/office/officeart/2005/8/layout/cycle6"/>
    <dgm:cxn modelId="{00DBFF32-4916-FE47-926F-D43BC874C45E}" type="presParOf" srcId="{85CF4763-5FC7-0B4D-99A9-88E8C00A8759}" destId="{78FFC505-706F-C84F-8652-D9662FB7ED4C}" srcOrd="7" destOrd="0" presId="urn:microsoft.com/office/officeart/2005/8/layout/cycle6"/>
    <dgm:cxn modelId="{7B3C5DE7-338E-3348-B658-48B6B2C5489D}" type="presParOf" srcId="{85CF4763-5FC7-0B4D-99A9-88E8C00A8759}" destId="{EF0932D9-2FC4-9244-AC6C-DDF5F9941BF1}" srcOrd="8" destOrd="0" presId="urn:microsoft.com/office/officeart/2005/8/layout/cycle6"/>
    <dgm:cxn modelId="{FF15570A-B31F-2149-95C2-169724AF9CA9}" type="presParOf" srcId="{85CF4763-5FC7-0B4D-99A9-88E8C00A8759}" destId="{CA084521-BF15-5146-99B1-4AC1902F3757}" srcOrd="9" destOrd="0" presId="urn:microsoft.com/office/officeart/2005/8/layout/cycle6"/>
    <dgm:cxn modelId="{E0A06BF7-05FA-7A44-AFFA-C2B99FE029BE}" type="presParOf" srcId="{85CF4763-5FC7-0B4D-99A9-88E8C00A8759}" destId="{57DB2835-9111-3541-BE63-FE368E5E99D5}" srcOrd="10" destOrd="0" presId="urn:microsoft.com/office/officeart/2005/8/layout/cycle6"/>
    <dgm:cxn modelId="{FAE27A6F-0C85-6C47-9927-179D030D4C54}" type="presParOf" srcId="{85CF4763-5FC7-0B4D-99A9-88E8C00A8759}" destId="{3A443518-59DB-D240-A3DE-D1FAC3256136}" srcOrd="11" destOrd="0" presId="urn:microsoft.com/office/officeart/2005/8/layout/cycle6"/>
    <dgm:cxn modelId="{B07C7A33-BA22-4241-AF35-BCE2DC4094C5}" type="presParOf" srcId="{85CF4763-5FC7-0B4D-99A9-88E8C00A8759}" destId="{AD5A2DAE-BB45-1C4C-B3CA-E9271FECB5B7}" srcOrd="12" destOrd="0" presId="urn:microsoft.com/office/officeart/2005/8/layout/cycle6"/>
    <dgm:cxn modelId="{65F1E7D9-B3CF-F541-9596-2FC842F75B2D}" type="presParOf" srcId="{85CF4763-5FC7-0B4D-99A9-88E8C00A8759}" destId="{52326CBF-ABAF-1142-82E7-3AA0ADD7B993}" srcOrd="13" destOrd="0" presId="urn:microsoft.com/office/officeart/2005/8/layout/cycle6"/>
    <dgm:cxn modelId="{A12E9BAC-75B5-7E46-BAF7-B071F63C6AB2}" type="presParOf" srcId="{85CF4763-5FC7-0B4D-99A9-88E8C00A8759}" destId="{AF005D25-DEB7-C140-A81A-23925AB058E8}" srcOrd="14" destOrd="0" presId="urn:microsoft.com/office/officeart/2005/8/layout/cycle6"/>
    <dgm:cxn modelId="{9CF036BB-3DC3-3A46-8B22-44EE9155DB47}" type="presParOf" srcId="{85CF4763-5FC7-0B4D-99A9-88E8C00A8759}" destId="{96001CDF-9DC3-C548-AF05-CCB8D06A167E}" srcOrd="15" destOrd="0" presId="urn:microsoft.com/office/officeart/2005/8/layout/cycle6"/>
    <dgm:cxn modelId="{54627EC8-D6F0-FB4D-B724-435E600308FA}" type="presParOf" srcId="{85CF4763-5FC7-0B4D-99A9-88E8C00A8759}" destId="{13811965-DE35-E64E-9D38-78F88FBB8AED}" srcOrd="16" destOrd="0" presId="urn:microsoft.com/office/officeart/2005/8/layout/cycle6"/>
    <dgm:cxn modelId="{0162167C-EFA4-3944-BD8A-B3DBBB3BB72B}" type="presParOf" srcId="{85CF4763-5FC7-0B4D-99A9-88E8C00A8759}" destId="{B580BACA-A364-9E4C-B2C0-A4BC5A4CF095}" srcOrd="17" destOrd="0" presId="urn:microsoft.com/office/officeart/2005/8/layout/cycle6"/>
    <dgm:cxn modelId="{FDF74BC9-18FB-5F4F-A2C7-AF829FCBD959}" type="presParOf" srcId="{85CF4763-5FC7-0B4D-99A9-88E8C00A8759}" destId="{577DFF8F-9D44-3E46-A9E3-DDF93390493C}" srcOrd="18" destOrd="0" presId="urn:microsoft.com/office/officeart/2005/8/layout/cycle6"/>
    <dgm:cxn modelId="{B39DA7E7-6CE9-5545-9F47-00122E9C4F15}" type="presParOf" srcId="{85CF4763-5FC7-0B4D-99A9-88E8C00A8759}" destId="{CFE24E87-575B-384C-8AFC-BE9C9A3878C4}" srcOrd="19" destOrd="0" presId="urn:microsoft.com/office/officeart/2005/8/layout/cycle6"/>
    <dgm:cxn modelId="{D6FFC512-A794-AA46-A223-865909DB13DE}" type="presParOf" srcId="{85CF4763-5FC7-0B4D-99A9-88E8C00A8759}" destId="{1B8BC3C0-5554-C04F-9DD6-09B8382A6058}" srcOrd="20" destOrd="0" presId="urn:microsoft.com/office/officeart/2005/8/layout/cycle6"/>
    <dgm:cxn modelId="{710527AA-356D-814B-9695-BB19F41FA872}" type="presParOf" srcId="{85CF4763-5FC7-0B4D-99A9-88E8C00A8759}" destId="{7332B15E-59AB-E94F-B173-11B9B10674A9}" srcOrd="21" destOrd="0" presId="urn:microsoft.com/office/officeart/2005/8/layout/cycle6"/>
    <dgm:cxn modelId="{9D2FBE07-49E3-C548-B448-3CD8579B3C81}" type="presParOf" srcId="{85CF4763-5FC7-0B4D-99A9-88E8C00A8759}" destId="{66C7B108-780D-CC42-A8F1-BFE23890D91E}" srcOrd="22" destOrd="0" presId="urn:microsoft.com/office/officeart/2005/8/layout/cycle6"/>
    <dgm:cxn modelId="{E758D906-856B-C34F-B828-3000F074ADBF}" type="presParOf" srcId="{85CF4763-5FC7-0B4D-99A9-88E8C00A8759}" destId="{35E8EE29-DA73-EE48-900D-5B35F7DD72C3}" srcOrd="23" destOrd="0" presId="urn:microsoft.com/office/officeart/2005/8/layout/cycle6"/>
  </dgm:cxnLst>
  <dgm:bg>
    <a:solidFill>
      <a:schemeClr val="bg1">
        <a:alpha val="82000"/>
      </a:schemeClr>
    </a:solidFill>
  </dgm:bg>
  <dgm:whole>
    <a:ln>
      <a:noFill/>
    </a:ln>
  </dgm:whole>
  <dgm:extLst>
    <a:ext uri="http://schemas.microsoft.com/office/drawing/2008/diagram">
      <dsp:dataModelExt xmlns:dsp="http://schemas.microsoft.com/office/drawing/2008/diagram" relId="rId2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1DC15D-B407-514E-80F7-76578EF9937D}"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5128F9D0-5015-774B-B7F4-597E088372BE}">
      <dgm:prSet phldrT="[Text]" custT="1"/>
      <dgm:spPr>
        <a:solidFill>
          <a:schemeClr val="bg1"/>
        </a:solidFill>
        <a:ln w="15875" cap="flat" cmpd="sng" algn="ctr">
          <a:solidFill>
            <a:schemeClr val="tx1"/>
          </a:solid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cs typeface="+mn-cs"/>
            </a:rPr>
            <a:t> </a:t>
          </a:r>
        </a:p>
      </dgm:t>
    </dgm:pt>
    <dgm:pt modelId="{3A114062-B024-FB4A-8727-EDA85D67A8FE}" type="parTrans" cxnId="{EFA8B257-DE14-5747-AEDC-A5A0159D7DCD}">
      <dgm:prSet/>
      <dgm:spPr/>
      <dgm:t>
        <a:bodyPr/>
        <a:lstStyle/>
        <a:p>
          <a:endParaRPr lang="en-US"/>
        </a:p>
      </dgm:t>
    </dgm:pt>
    <dgm:pt modelId="{2F597539-55A1-1144-9C0E-B734BF5DBA90}" type="sibTrans" cxnId="{EFA8B257-DE14-5747-AEDC-A5A0159D7DCD}">
      <dgm:prSet/>
      <dgm:spPr>
        <a:ln>
          <a:solidFill>
            <a:schemeClr val="tx1"/>
          </a:solidFill>
        </a:ln>
      </dgm:spPr>
      <dgm:t>
        <a:bodyPr/>
        <a:lstStyle/>
        <a:p>
          <a:endParaRPr lang="en-US"/>
        </a:p>
      </dgm:t>
    </dgm:pt>
    <dgm:pt modelId="{FEB33FE3-ECAE-2645-B621-98EF62A214A8}">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 </a:t>
          </a:r>
        </a:p>
      </dgm:t>
    </dgm:pt>
    <dgm:pt modelId="{10E01D8A-CFE2-EB47-A4BC-6AC49BE8F7DC}" type="parTrans" cxnId="{85A221AD-DF2A-0640-96E5-3BF9383A2565}">
      <dgm:prSet/>
      <dgm:spPr/>
      <dgm:t>
        <a:bodyPr/>
        <a:lstStyle/>
        <a:p>
          <a:endParaRPr lang="en-US"/>
        </a:p>
      </dgm:t>
    </dgm:pt>
    <dgm:pt modelId="{DA52025C-4DD1-F845-B348-6B2AC9911DAA}" type="sibTrans" cxnId="{85A221AD-DF2A-0640-96E5-3BF9383A2565}">
      <dgm:prSet/>
      <dgm:spPr>
        <a:ln>
          <a:solidFill>
            <a:schemeClr val="tx1"/>
          </a:solidFill>
        </a:ln>
      </dgm:spPr>
      <dgm:t>
        <a:bodyPr/>
        <a:lstStyle/>
        <a:p>
          <a:endParaRPr lang="en-US"/>
        </a:p>
      </dgm:t>
    </dgm:pt>
    <dgm:pt modelId="{0523FE93-05C7-4845-B457-0A6AE895B887}">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 </a:t>
          </a:r>
        </a:p>
      </dgm:t>
    </dgm:pt>
    <dgm:pt modelId="{022E27EA-C0FE-2F45-AEC6-614DA2DA4D58}" type="parTrans" cxnId="{6875E632-5969-444D-8042-45B6E2482A51}">
      <dgm:prSet/>
      <dgm:spPr/>
      <dgm:t>
        <a:bodyPr/>
        <a:lstStyle/>
        <a:p>
          <a:endParaRPr lang="en-US"/>
        </a:p>
      </dgm:t>
    </dgm:pt>
    <dgm:pt modelId="{3182FDB2-79F6-C546-BEFC-2145A2B005DF}" type="sibTrans" cxnId="{6875E632-5969-444D-8042-45B6E2482A51}">
      <dgm:prSet/>
      <dgm:spPr>
        <a:ln>
          <a:solidFill>
            <a:schemeClr val="tx1"/>
          </a:solidFill>
        </a:ln>
      </dgm:spPr>
      <dgm:t>
        <a:bodyPr/>
        <a:lstStyle/>
        <a:p>
          <a:endParaRPr lang="en-US"/>
        </a:p>
      </dgm:t>
    </dgm:pt>
    <dgm:pt modelId="{07CB3944-7AB4-5247-B4DB-39B29E180FB9}">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 </a:t>
          </a:r>
        </a:p>
      </dgm:t>
    </dgm:pt>
    <dgm:pt modelId="{60B99EA5-B5AC-8349-9A01-A0F32C0E49DC}" type="parTrans" cxnId="{DCF878D1-FAA3-0F43-95A1-6D6285BDDC07}">
      <dgm:prSet/>
      <dgm:spPr/>
      <dgm:t>
        <a:bodyPr/>
        <a:lstStyle/>
        <a:p>
          <a:endParaRPr lang="en-US"/>
        </a:p>
      </dgm:t>
    </dgm:pt>
    <dgm:pt modelId="{4BC44F85-E851-D54A-9F63-492C89DE7B49}" type="sibTrans" cxnId="{DCF878D1-FAA3-0F43-95A1-6D6285BDDC07}">
      <dgm:prSet/>
      <dgm:spPr>
        <a:ln>
          <a:solidFill>
            <a:schemeClr val="tx1"/>
          </a:solidFill>
        </a:ln>
      </dgm:spPr>
      <dgm:t>
        <a:bodyPr/>
        <a:lstStyle/>
        <a:p>
          <a:endParaRPr lang="en-US"/>
        </a:p>
      </dgm:t>
    </dgm:pt>
    <dgm:pt modelId="{BA724EB6-3C55-0446-80D0-2814645F2909}">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 </a:t>
          </a:r>
        </a:p>
      </dgm:t>
    </dgm:pt>
    <dgm:pt modelId="{11BD4396-71EF-0A4B-9421-951CF634E46C}" type="parTrans" cxnId="{C01362BA-213B-5F4F-94C6-8E54EDDE949E}">
      <dgm:prSet/>
      <dgm:spPr/>
      <dgm:t>
        <a:bodyPr/>
        <a:lstStyle/>
        <a:p>
          <a:endParaRPr lang="en-US"/>
        </a:p>
      </dgm:t>
    </dgm:pt>
    <dgm:pt modelId="{61FCD994-BA0B-BE48-B944-90767D09F6EF}" type="sibTrans" cxnId="{C01362BA-213B-5F4F-94C6-8E54EDDE949E}">
      <dgm:prSet/>
      <dgm:spPr>
        <a:ln>
          <a:solidFill>
            <a:schemeClr val="tx1"/>
          </a:solidFill>
        </a:ln>
      </dgm:spPr>
      <dgm:t>
        <a:bodyPr/>
        <a:lstStyle/>
        <a:p>
          <a:endParaRPr lang="en-US"/>
        </a:p>
      </dgm:t>
    </dgm:pt>
    <dgm:pt modelId="{A94AE1A2-36C5-0A4A-8A11-47B9E90198D1}">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 </a:t>
          </a:r>
        </a:p>
      </dgm:t>
    </dgm:pt>
    <dgm:pt modelId="{104494AD-7E06-A14C-A31C-719B63AF2D4D}" type="parTrans" cxnId="{15DCC931-704C-2A4D-868A-04EFF21DC249}">
      <dgm:prSet/>
      <dgm:spPr/>
      <dgm:t>
        <a:bodyPr/>
        <a:lstStyle/>
        <a:p>
          <a:endParaRPr lang="en-US"/>
        </a:p>
      </dgm:t>
    </dgm:pt>
    <dgm:pt modelId="{5519672F-5D7B-1446-A5C1-8F9F91E1A4EC}" type="sibTrans" cxnId="{15DCC931-704C-2A4D-868A-04EFF21DC249}">
      <dgm:prSet/>
      <dgm:spPr>
        <a:ln>
          <a:solidFill>
            <a:schemeClr val="tx1"/>
          </a:solidFill>
        </a:ln>
      </dgm:spPr>
      <dgm:t>
        <a:bodyPr/>
        <a:lstStyle/>
        <a:p>
          <a:endParaRPr lang="en-US"/>
        </a:p>
      </dgm:t>
    </dgm:pt>
    <dgm:pt modelId="{4D6B3A74-21B4-AE4E-A3C9-82A9B83737FA}">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 </a:t>
          </a:r>
        </a:p>
      </dgm:t>
    </dgm:pt>
    <dgm:pt modelId="{EFBAFEFC-E017-C942-B867-47BEE889896E}" type="parTrans" cxnId="{4162BB32-5B30-434F-8D8F-F2D2F3A5326D}">
      <dgm:prSet/>
      <dgm:spPr/>
      <dgm:t>
        <a:bodyPr/>
        <a:lstStyle/>
        <a:p>
          <a:endParaRPr lang="en-US"/>
        </a:p>
      </dgm:t>
    </dgm:pt>
    <dgm:pt modelId="{3698D82D-36B5-D44E-9627-D0E36C248CE7}" type="sibTrans" cxnId="{4162BB32-5B30-434F-8D8F-F2D2F3A5326D}">
      <dgm:prSet/>
      <dgm:spPr>
        <a:ln>
          <a:solidFill>
            <a:schemeClr val="tx1"/>
          </a:solidFill>
        </a:ln>
      </dgm:spPr>
      <dgm:t>
        <a:bodyPr/>
        <a:lstStyle/>
        <a:p>
          <a:endParaRPr lang="en-US"/>
        </a:p>
      </dgm:t>
    </dgm:pt>
    <dgm:pt modelId="{F4E32F09-EAB7-DF4F-8061-135BAB9233F7}">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 </a:t>
          </a:r>
        </a:p>
      </dgm:t>
    </dgm:pt>
    <dgm:pt modelId="{D0C0D8FC-3948-7244-9D79-7EE1ED238E3D}" type="sibTrans" cxnId="{27BD4821-1B25-3C48-9942-7B411D175F19}">
      <dgm:prSet/>
      <dgm:spPr>
        <a:ln w="19050">
          <a:solidFill>
            <a:schemeClr val="tx1"/>
          </a:solidFill>
        </a:ln>
      </dgm:spPr>
      <dgm:t>
        <a:bodyPr/>
        <a:lstStyle/>
        <a:p>
          <a:endParaRPr lang="en-US"/>
        </a:p>
      </dgm:t>
    </dgm:pt>
    <dgm:pt modelId="{99109824-AA03-EA4B-B669-1C2FDB4FFC01}" type="parTrans" cxnId="{27BD4821-1B25-3C48-9942-7B411D175F19}">
      <dgm:prSet/>
      <dgm:spPr/>
      <dgm:t>
        <a:bodyPr/>
        <a:lstStyle/>
        <a:p>
          <a:endParaRPr lang="en-US"/>
        </a:p>
      </dgm:t>
    </dgm:pt>
    <dgm:pt modelId="{85CF4763-5FC7-0B4D-99A9-88E8C00A8759}" type="pres">
      <dgm:prSet presAssocID="{B71DC15D-B407-514E-80F7-76578EF9937D}" presName="cycle" presStyleCnt="0">
        <dgm:presLayoutVars>
          <dgm:dir/>
          <dgm:resizeHandles val="exact"/>
        </dgm:presLayoutVars>
      </dgm:prSet>
      <dgm:spPr/>
    </dgm:pt>
    <dgm:pt modelId="{50564CBA-5002-2648-92E1-8392AC1EEBBF}" type="pres">
      <dgm:prSet presAssocID="{5128F9D0-5015-774B-B7F4-597E088372BE}" presName="node" presStyleLbl="node1" presStyleIdx="0" presStyleCnt="8" custScaleX="130994" custScaleY="130993" custRadScaleRad="100808" custRadScaleInc="-560">
        <dgm:presLayoutVars>
          <dgm:bulletEnabled val="1"/>
        </dgm:presLayoutVars>
      </dgm:prSet>
      <dgm:spPr>
        <a:xfrm>
          <a:off x="764797" y="-34969"/>
          <a:ext cx="464197" cy="301725"/>
        </a:xfrm>
        <a:prstGeom prst="roundRect">
          <a:avLst/>
        </a:prstGeom>
      </dgm:spPr>
    </dgm:pt>
    <dgm:pt modelId="{6286F40D-E042-9D47-BC43-9EE1B906BAA7}" type="pres">
      <dgm:prSet presAssocID="{5128F9D0-5015-774B-B7F4-597E088372BE}" presName="spNode" presStyleCnt="0"/>
      <dgm:spPr/>
    </dgm:pt>
    <dgm:pt modelId="{9B6C9C05-B5CF-CA45-A12B-E1F49FB0A115}" type="pres">
      <dgm:prSet presAssocID="{2F597539-55A1-1144-9C0E-B734BF5DBA90}" presName="sibTrans" presStyleLbl="sibTrans1D1" presStyleIdx="0" presStyleCnt="8"/>
      <dgm:spPr/>
    </dgm:pt>
    <dgm:pt modelId="{7041BD65-5AD2-934E-8632-5BF54DC281A5}" type="pres">
      <dgm:prSet presAssocID="{FEB33FE3-ECAE-2645-B621-98EF62A214A8}" presName="node" presStyleLbl="node1" presStyleIdx="1" presStyleCnt="8" custScaleX="130994" custScaleY="130993" custRadScaleRad="100470" custRadScaleInc="-2571">
        <dgm:presLayoutVars>
          <dgm:bulletEnabled val="1"/>
        </dgm:presLayoutVars>
      </dgm:prSet>
      <dgm:spPr/>
    </dgm:pt>
    <dgm:pt modelId="{7BC5315F-D53A-504C-AA94-64032D37EECD}" type="pres">
      <dgm:prSet presAssocID="{FEB33FE3-ECAE-2645-B621-98EF62A214A8}" presName="spNode" presStyleCnt="0"/>
      <dgm:spPr/>
    </dgm:pt>
    <dgm:pt modelId="{B5DD621F-C9F6-614F-B9E7-8D41CD97EC3E}" type="pres">
      <dgm:prSet presAssocID="{DA52025C-4DD1-F845-B348-6B2AC9911DAA}" presName="sibTrans" presStyleLbl="sibTrans1D1" presStyleIdx="1" presStyleCnt="8"/>
      <dgm:spPr/>
    </dgm:pt>
    <dgm:pt modelId="{1349C265-D7FB-4243-99DF-B5ECFCED0256}" type="pres">
      <dgm:prSet presAssocID="{F4E32F09-EAB7-DF4F-8061-135BAB9233F7}" presName="node" presStyleLbl="node1" presStyleIdx="2" presStyleCnt="8" custScaleX="130994" custScaleY="130993" custRadScaleRad="99855" custRadScaleInc="-3092">
        <dgm:presLayoutVars>
          <dgm:bulletEnabled val="1"/>
        </dgm:presLayoutVars>
      </dgm:prSet>
      <dgm:spPr/>
    </dgm:pt>
    <dgm:pt modelId="{78FFC505-706F-C84F-8652-D9662FB7ED4C}" type="pres">
      <dgm:prSet presAssocID="{F4E32F09-EAB7-DF4F-8061-135BAB9233F7}" presName="spNode" presStyleCnt="0"/>
      <dgm:spPr/>
    </dgm:pt>
    <dgm:pt modelId="{EF0932D9-2FC4-9244-AC6C-DDF5F9941BF1}" type="pres">
      <dgm:prSet presAssocID="{D0C0D8FC-3948-7244-9D79-7EE1ED238E3D}" presName="sibTrans" presStyleLbl="sibTrans1D1" presStyleIdx="2" presStyleCnt="8"/>
      <dgm:spPr/>
    </dgm:pt>
    <dgm:pt modelId="{CA084521-BF15-5146-99B1-4AC1902F3757}" type="pres">
      <dgm:prSet presAssocID="{0523FE93-05C7-4845-B457-0A6AE895B887}" presName="node" presStyleLbl="node1" presStyleIdx="3" presStyleCnt="8" custScaleX="130994" custScaleY="130993" custRadScaleRad="99326" custRadScaleInc="-1796">
        <dgm:presLayoutVars>
          <dgm:bulletEnabled val="1"/>
        </dgm:presLayoutVars>
      </dgm:prSet>
      <dgm:spPr/>
    </dgm:pt>
    <dgm:pt modelId="{57DB2835-9111-3541-BE63-FE368E5E99D5}" type="pres">
      <dgm:prSet presAssocID="{0523FE93-05C7-4845-B457-0A6AE895B887}" presName="spNode" presStyleCnt="0"/>
      <dgm:spPr/>
    </dgm:pt>
    <dgm:pt modelId="{3A443518-59DB-D240-A3DE-D1FAC3256136}" type="pres">
      <dgm:prSet presAssocID="{3182FDB2-79F6-C546-BEFC-2145A2B005DF}" presName="sibTrans" presStyleLbl="sibTrans1D1" presStyleIdx="3" presStyleCnt="8"/>
      <dgm:spPr/>
    </dgm:pt>
    <dgm:pt modelId="{AD5A2DAE-BB45-1C4C-B3CA-E9271FECB5B7}" type="pres">
      <dgm:prSet presAssocID="{07CB3944-7AB4-5247-B4DB-39B29E180FB9}" presName="node" presStyleLbl="node1" presStyleIdx="4" presStyleCnt="8" custScaleX="130994" custScaleY="130993" custRadScaleRad="99192" custRadScaleInc="570">
        <dgm:presLayoutVars>
          <dgm:bulletEnabled val="1"/>
        </dgm:presLayoutVars>
      </dgm:prSet>
      <dgm:spPr/>
    </dgm:pt>
    <dgm:pt modelId="{52326CBF-ABAF-1142-82E7-3AA0ADD7B993}" type="pres">
      <dgm:prSet presAssocID="{07CB3944-7AB4-5247-B4DB-39B29E180FB9}" presName="spNode" presStyleCnt="0"/>
      <dgm:spPr/>
    </dgm:pt>
    <dgm:pt modelId="{AF005D25-DEB7-C140-A81A-23925AB058E8}" type="pres">
      <dgm:prSet presAssocID="{4BC44F85-E851-D54A-9F63-492C89DE7B49}" presName="sibTrans" presStyleLbl="sibTrans1D1" presStyleIdx="4" presStyleCnt="8"/>
      <dgm:spPr/>
    </dgm:pt>
    <dgm:pt modelId="{96001CDF-9DC3-C548-AF05-CCB8D06A167E}" type="pres">
      <dgm:prSet presAssocID="{BA724EB6-3C55-0446-80D0-2814645F2909}" presName="node" presStyleLbl="node1" presStyleIdx="5" presStyleCnt="8" custScaleX="130994" custScaleY="130993" custRadScaleRad="99430" custRadScaleInc="2196">
        <dgm:presLayoutVars>
          <dgm:bulletEnabled val="1"/>
        </dgm:presLayoutVars>
      </dgm:prSet>
      <dgm:spPr/>
    </dgm:pt>
    <dgm:pt modelId="{13811965-DE35-E64E-9D38-78F88FBB8AED}" type="pres">
      <dgm:prSet presAssocID="{BA724EB6-3C55-0446-80D0-2814645F2909}" presName="spNode" presStyleCnt="0"/>
      <dgm:spPr/>
    </dgm:pt>
    <dgm:pt modelId="{B580BACA-A364-9E4C-B2C0-A4BC5A4CF095}" type="pres">
      <dgm:prSet presAssocID="{61FCD994-BA0B-BE48-B944-90767D09F6EF}" presName="sibTrans" presStyleLbl="sibTrans1D1" presStyleIdx="5" presStyleCnt="8"/>
      <dgm:spPr/>
    </dgm:pt>
    <dgm:pt modelId="{577DFF8F-9D44-3E46-A9E3-DDF93390493C}" type="pres">
      <dgm:prSet presAssocID="{A94AE1A2-36C5-0A4A-8A11-47B9E90198D1}" presName="node" presStyleLbl="node1" presStyleIdx="6" presStyleCnt="8" custScaleX="130994" custScaleY="130993" custRadScaleRad="100003" custRadScaleInc="3087">
        <dgm:presLayoutVars>
          <dgm:bulletEnabled val="1"/>
        </dgm:presLayoutVars>
      </dgm:prSet>
      <dgm:spPr/>
    </dgm:pt>
    <dgm:pt modelId="{CFE24E87-575B-384C-8AFC-BE9C9A3878C4}" type="pres">
      <dgm:prSet presAssocID="{A94AE1A2-36C5-0A4A-8A11-47B9E90198D1}" presName="spNode" presStyleCnt="0"/>
      <dgm:spPr/>
    </dgm:pt>
    <dgm:pt modelId="{1B8BC3C0-5554-C04F-9DD6-09B8382A6058}" type="pres">
      <dgm:prSet presAssocID="{5519672F-5D7B-1446-A5C1-8F9F91E1A4EC}" presName="sibTrans" presStyleLbl="sibTrans1D1" presStyleIdx="6" presStyleCnt="8"/>
      <dgm:spPr/>
    </dgm:pt>
    <dgm:pt modelId="{7332B15E-59AB-E94F-B173-11B9B10674A9}" type="pres">
      <dgm:prSet presAssocID="{4D6B3A74-21B4-AE4E-A3C9-82A9B83737FA}" presName="node" presStyleLbl="node1" presStyleIdx="7" presStyleCnt="8" custScaleX="130994" custScaleY="130993">
        <dgm:presLayoutVars>
          <dgm:bulletEnabled val="1"/>
        </dgm:presLayoutVars>
      </dgm:prSet>
      <dgm:spPr/>
    </dgm:pt>
    <dgm:pt modelId="{66C7B108-780D-CC42-A8F1-BFE23890D91E}" type="pres">
      <dgm:prSet presAssocID="{4D6B3A74-21B4-AE4E-A3C9-82A9B83737FA}" presName="spNode" presStyleCnt="0"/>
      <dgm:spPr/>
    </dgm:pt>
    <dgm:pt modelId="{35E8EE29-DA73-EE48-900D-5B35F7DD72C3}" type="pres">
      <dgm:prSet presAssocID="{3698D82D-36B5-D44E-9627-D0E36C248CE7}" presName="sibTrans" presStyleLbl="sibTrans1D1" presStyleIdx="7" presStyleCnt="8"/>
      <dgm:spPr/>
    </dgm:pt>
  </dgm:ptLst>
  <dgm:cxnLst>
    <dgm:cxn modelId="{E04FF307-2BD2-524D-8952-68F4A30B7FFF}" type="presOf" srcId="{3698D82D-36B5-D44E-9627-D0E36C248CE7}" destId="{35E8EE29-DA73-EE48-900D-5B35F7DD72C3}" srcOrd="0" destOrd="0" presId="urn:microsoft.com/office/officeart/2005/8/layout/cycle6"/>
    <dgm:cxn modelId="{27BD4821-1B25-3C48-9942-7B411D175F19}" srcId="{B71DC15D-B407-514E-80F7-76578EF9937D}" destId="{F4E32F09-EAB7-DF4F-8061-135BAB9233F7}" srcOrd="2" destOrd="0" parTransId="{99109824-AA03-EA4B-B669-1C2FDB4FFC01}" sibTransId="{D0C0D8FC-3948-7244-9D79-7EE1ED238E3D}"/>
    <dgm:cxn modelId="{15DCC931-704C-2A4D-868A-04EFF21DC249}" srcId="{B71DC15D-B407-514E-80F7-76578EF9937D}" destId="{A94AE1A2-36C5-0A4A-8A11-47B9E90198D1}" srcOrd="6" destOrd="0" parTransId="{104494AD-7E06-A14C-A31C-719B63AF2D4D}" sibTransId="{5519672F-5D7B-1446-A5C1-8F9F91E1A4EC}"/>
    <dgm:cxn modelId="{4162BB32-5B30-434F-8D8F-F2D2F3A5326D}" srcId="{B71DC15D-B407-514E-80F7-76578EF9937D}" destId="{4D6B3A74-21B4-AE4E-A3C9-82A9B83737FA}" srcOrd="7" destOrd="0" parTransId="{EFBAFEFC-E017-C942-B867-47BEE889896E}" sibTransId="{3698D82D-36B5-D44E-9627-D0E36C248CE7}"/>
    <dgm:cxn modelId="{6875E632-5969-444D-8042-45B6E2482A51}" srcId="{B71DC15D-B407-514E-80F7-76578EF9937D}" destId="{0523FE93-05C7-4845-B457-0A6AE895B887}" srcOrd="3" destOrd="0" parTransId="{022E27EA-C0FE-2F45-AEC6-614DA2DA4D58}" sibTransId="{3182FDB2-79F6-C546-BEFC-2145A2B005DF}"/>
    <dgm:cxn modelId="{DDAF5034-4C22-D44F-AD5B-F37BAC541E79}" type="presOf" srcId="{5519672F-5D7B-1446-A5C1-8F9F91E1A4EC}" destId="{1B8BC3C0-5554-C04F-9DD6-09B8382A6058}" srcOrd="0" destOrd="0" presId="urn:microsoft.com/office/officeart/2005/8/layout/cycle6"/>
    <dgm:cxn modelId="{CD073536-AE45-EB4A-8C6D-69A5BFD90D0B}" type="presOf" srcId="{FEB33FE3-ECAE-2645-B621-98EF62A214A8}" destId="{7041BD65-5AD2-934E-8632-5BF54DC281A5}" srcOrd="0" destOrd="0" presId="urn:microsoft.com/office/officeart/2005/8/layout/cycle6"/>
    <dgm:cxn modelId="{D95EE341-0E0F-084C-95AA-44386C05E447}" type="presOf" srcId="{A94AE1A2-36C5-0A4A-8A11-47B9E90198D1}" destId="{577DFF8F-9D44-3E46-A9E3-DDF93390493C}" srcOrd="0" destOrd="0" presId="urn:microsoft.com/office/officeart/2005/8/layout/cycle6"/>
    <dgm:cxn modelId="{AECB6E6B-B8CB-A54B-831D-212C31428B2B}" type="presOf" srcId="{4BC44F85-E851-D54A-9F63-492C89DE7B49}" destId="{AF005D25-DEB7-C140-A81A-23925AB058E8}" srcOrd="0" destOrd="0" presId="urn:microsoft.com/office/officeart/2005/8/layout/cycle6"/>
    <dgm:cxn modelId="{40F5D56E-1FE8-C947-B66C-087432B31B46}" type="presOf" srcId="{2F597539-55A1-1144-9C0E-B734BF5DBA90}" destId="{9B6C9C05-B5CF-CA45-A12B-E1F49FB0A115}" srcOrd="0" destOrd="0" presId="urn:microsoft.com/office/officeart/2005/8/layout/cycle6"/>
    <dgm:cxn modelId="{56394850-A401-BA43-B331-1B3DA12F8F5E}" type="presOf" srcId="{5128F9D0-5015-774B-B7F4-597E088372BE}" destId="{50564CBA-5002-2648-92E1-8392AC1EEBBF}" srcOrd="0" destOrd="0" presId="urn:microsoft.com/office/officeart/2005/8/layout/cycle6"/>
    <dgm:cxn modelId="{B1A0A972-A984-F74B-AB33-40C1B82A2E14}" type="presOf" srcId="{07CB3944-7AB4-5247-B4DB-39B29E180FB9}" destId="{AD5A2DAE-BB45-1C4C-B3CA-E9271FECB5B7}" srcOrd="0" destOrd="0" presId="urn:microsoft.com/office/officeart/2005/8/layout/cycle6"/>
    <dgm:cxn modelId="{EFA8B257-DE14-5747-AEDC-A5A0159D7DCD}" srcId="{B71DC15D-B407-514E-80F7-76578EF9937D}" destId="{5128F9D0-5015-774B-B7F4-597E088372BE}" srcOrd="0" destOrd="0" parTransId="{3A114062-B024-FB4A-8727-EDA85D67A8FE}" sibTransId="{2F597539-55A1-1144-9C0E-B734BF5DBA90}"/>
    <dgm:cxn modelId="{24C3F158-B65D-4D44-885B-F4A5844A1917}" type="presOf" srcId="{0523FE93-05C7-4845-B457-0A6AE895B887}" destId="{CA084521-BF15-5146-99B1-4AC1902F3757}" srcOrd="0" destOrd="0" presId="urn:microsoft.com/office/officeart/2005/8/layout/cycle6"/>
    <dgm:cxn modelId="{A5C2BD8D-D0F1-B74B-8CA3-92D8A1BD1D9C}" type="presOf" srcId="{DA52025C-4DD1-F845-B348-6B2AC9911DAA}" destId="{B5DD621F-C9F6-614F-B9E7-8D41CD97EC3E}" srcOrd="0" destOrd="0" presId="urn:microsoft.com/office/officeart/2005/8/layout/cycle6"/>
    <dgm:cxn modelId="{85A221AD-DF2A-0640-96E5-3BF9383A2565}" srcId="{B71DC15D-B407-514E-80F7-76578EF9937D}" destId="{FEB33FE3-ECAE-2645-B621-98EF62A214A8}" srcOrd="1" destOrd="0" parTransId="{10E01D8A-CFE2-EB47-A4BC-6AC49BE8F7DC}" sibTransId="{DA52025C-4DD1-F845-B348-6B2AC9911DAA}"/>
    <dgm:cxn modelId="{C01362BA-213B-5F4F-94C6-8E54EDDE949E}" srcId="{B71DC15D-B407-514E-80F7-76578EF9937D}" destId="{BA724EB6-3C55-0446-80D0-2814645F2909}" srcOrd="5" destOrd="0" parTransId="{11BD4396-71EF-0A4B-9421-951CF634E46C}" sibTransId="{61FCD994-BA0B-BE48-B944-90767D09F6EF}"/>
    <dgm:cxn modelId="{BC3C90CE-5F5B-4644-A85F-2E7B32AA7CE4}" type="presOf" srcId="{61FCD994-BA0B-BE48-B944-90767D09F6EF}" destId="{B580BACA-A364-9E4C-B2C0-A4BC5A4CF095}" srcOrd="0" destOrd="0" presId="urn:microsoft.com/office/officeart/2005/8/layout/cycle6"/>
    <dgm:cxn modelId="{DCF878D1-FAA3-0F43-95A1-6D6285BDDC07}" srcId="{B71DC15D-B407-514E-80F7-76578EF9937D}" destId="{07CB3944-7AB4-5247-B4DB-39B29E180FB9}" srcOrd="4" destOrd="0" parTransId="{60B99EA5-B5AC-8349-9A01-A0F32C0E49DC}" sibTransId="{4BC44F85-E851-D54A-9F63-492C89DE7B49}"/>
    <dgm:cxn modelId="{95E383E7-4036-3D42-A71E-9BC850A2AE77}" type="presOf" srcId="{BA724EB6-3C55-0446-80D0-2814645F2909}" destId="{96001CDF-9DC3-C548-AF05-CCB8D06A167E}" srcOrd="0" destOrd="0" presId="urn:microsoft.com/office/officeart/2005/8/layout/cycle6"/>
    <dgm:cxn modelId="{DCFAEBE9-E95A-2F4D-A356-42FFBF57B37E}" type="presOf" srcId="{F4E32F09-EAB7-DF4F-8061-135BAB9233F7}" destId="{1349C265-D7FB-4243-99DF-B5ECFCED0256}" srcOrd="0" destOrd="0" presId="urn:microsoft.com/office/officeart/2005/8/layout/cycle6"/>
    <dgm:cxn modelId="{34AF0CF2-B1E9-EB4D-9892-DAD487D989DC}" type="presOf" srcId="{B71DC15D-B407-514E-80F7-76578EF9937D}" destId="{85CF4763-5FC7-0B4D-99A9-88E8C00A8759}" srcOrd="0" destOrd="0" presId="urn:microsoft.com/office/officeart/2005/8/layout/cycle6"/>
    <dgm:cxn modelId="{A28ADAF6-F70C-1141-B6AC-B6033183AA91}" type="presOf" srcId="{D0C0D8FC-3948-7244-9D79-7EE1ED238E3D}" destId="{EF0932D9-2FC4-9244-AC6C-DDF5F9941BF1}" srcOrd="0" destOrd="0" presId="urn:microsoft.com/office/officeart/2005/8/layout/cycle6"/>
    <dgm:cxn modelId="{D89DD1FE-D134-A843-AEB5-F1FDD93EA030}" type="presOf" srcId="{3182FDB2-79F6-C546-BEFC-2145A2B005DF}" destId="{3A443518-59DB-D240-A3DE-D1FAC3256136}" srcOrd="0" destOrd="0" presId="urn:microsoft.com/office/officeart/2005/8/layout/cycle6"/>
    <dgm:cxn modelId="{926267FF-2E68-604C-8B87-A41007CF699D}" type="presOf" srcId="{4D6B3A74-21B4-AE4E-A3C9-82A9B83737FA}" destId="{7332B15E-59AB-E94F-B173-11B9B10674A9}" srcOrd="0" destOrd="0" presId="urn:microsoft.com/office/officeart/2005/8/layout/cycle6"/>
    <dgm:cxn modelId="{D7BDE5D6-719E-1B47-A808-2450C1C95C84}" type="presParOf" srcId="{85CF4763-5FC7-0B4D-99A9-88E8C00A8759}" destId="{50564CBA-5002-2648-92E1-8392AC1EEBBF}" srcOrd="0" destOrd="0" presId="urn:microsoft.com/office/officeart/2005/8/layout/cycle6"/>
    <dgm:cxn modelId="{28ADD71E-4850-D84A-A526-C1AF0815ACB9}" type="presParOf" srcId="{85CF4763-5FC7-0B4D-99A9-88E8C00A8759}" destId="{6286F40D-E042-9D47-BC43-9EE1B906BAA7}" srcOrd="1" destOrd="0" presId="urn:microsoft.com/office/officeart/2005/8/layout/cycle6"/>
    <dgm:cxn modelId="{155E1773-C9FE-ED47-A353-9775897CE1AA}" type="presParOf" srcId="{85CF4763-5FC7-0B4D-99A9-88E8C00A8759}" destId="{9B6C9C05-B5CF-CA45-A12B-E1F49FB0A115}" srcOrd="2" destOrd="0" presId="urn:microsoft.com/office/officeart/2005/8/layout/cycle6"/>
    <dgm:cxn modelId="{145692A0-E329-BA4F-AF08-C2E0E87D5F73}" type="presParOf" srcId="{85CF4763-5FC7-0B4D-99A9-88E8C00A8759}" destId="{7041BD65-5AD2-934E-8632-5BF54DC281A5}" srcOrd="3" destOrd="0" presId="urn:microsoft.com/office/officeart/2005/8/layout/cycle6"/>
    <dgm:cxn modelId="{74E04559-0563-0F4B-80CC-250B9038520B}" type="presParOf" srcId="{85CF4763-5FC7-0B4D-99A9-88E8C00A8759}" destId="{7BC5315F-D53A-504C-AA94-64032D37EECD}" srcOrd="4" destOrd="0" presId="urn:microsoft.com/office/officeart/2005/8/layout/cycle6"/>
    <dgm:cxn modelId="{ECD2889F-9966-9640-94FA-D2C78836AFD1}" type="presParOf" srcId="{85CF4763-5FC7-0B4D-99A9-88E8C00A8759}" destId="{B5DD621F-C9F6-614F-B9E7-8D41CD97EC3E}" srcOrd="5" destOrd="0" presId="urn:microsoft.com/office/officeart/2005/8/layout/cycle6"/>
    <dgm:cxn modelId="{2C8293BF-2D96-2E47-A9AE-7A169771FB76}" type="presParOf" srcId="{85CF4763-5FC7-0B4D-99A9-88E8C00A8759}" destId="{1349C265-D7FB-4243-99DF-B5ECFCED0256}" srcOrd="6" destOrd="0" presId="urn:microsoft.com/office/officeart/2005/8/layout/cycle6"/>
    <dgm:cxn modelId="{00DBFF32-4916-FE47-926F-D43BC874C45E}" type="presParOf" srcId="{85CF4763-5FC7-0B4D-99A9-88E8C00A8759}" destId="{78FFC505-706F-C84F-8652-D9662FB7ED4C}" srcOrd="7" destOrd="0" presId="urn:microsoft.com/office/officeart/2005/8/layout/cycle6"/>
    <dgm:cxn modelId="{7B3C5DE7-338E-3348-B658-48B6B2C5489D}" type="presParOf" srcId="{85CF4763-5FC7-0B4D-99A9-88E8C00A8759}" destId="{EF0932D9-2FC4-9244-AC6C-DDF5F9941BF1}" srcOrd="8" destOrd="0" presId="urn:microsoft.com/office/officeart/2005/8/layout/cycle6"/>
    <dgm:cxn modelId="{FF15570A-B31F-2149-95C2-169724AF9CA9}" type="presParOf" srcId="{85CF4763-5FC7-0B4D-99A9-88E8C00A8759}" destId="{CA084521-BF15-5146-99B1-4AC1902F3757}" srcOrd="9" destOrd="0" presId="urn:microsoft.com/office/officeart/2005/8/layout/cycle6"/>
    <dgm:cxn modelId="{E0A06BF7-05FA-7A44-AFFA-C2B99FE029BE}" type="presParOf" srcId="{85CF4763-5FC7-0B4D-99A9-88E8C00A8759}" destId="{57DB2835-9111-3541-BE63-FE368E5E99D5}" srcOrd="10" destOrd="0" presId="urn:microsoft.com/office/officeart/2005/8/layout/cycle6"/>
    <dgm:cxn modelId="{FAE27A6F-0C85-6C47-9927-179D030D4C54}" type="presParOf" srcId="{85CF4763-5FC7-0B4D-99A9-88E8C00A8759}" destId="{3A443518-59DB-D240-A3DE-D1FAC3256136}" srcOrd="11" destOrd="0" presId="urn:microsoft.com/office/officeart/2005/8/layout/cycle6"/>
    <dgm:cxn modelId="{B07C7A33-BA22-4241-AF35-BCE2DC4094C5}" type="presParOf" srcId="{85CF4763-5FC7-0B4D-99A9-88E8C00A8759}" destId="{AD5A2DAE-BB45-1C4C-B3CA-E9271FECB5B7}" srcOrd="12" destOrd="0" presId="urn:microsoft.com/office/officeart/2005/8/layout/cycle6"/>
    <dgm:cxn modelId="{65F1E7D9-B3CF-F541-9596-2FC842F75B2D}" type="presParOf" srcId="{85CF4763-5FC7-0B4D-99A9-88E8C00A8759}" destId="{52326CBF-ABAF-1142-82E7-3AA0ADD7B993}" srcOrd="13" destOrd="0" presId="urn:microsoft.com/office/officeart/2005/8/layout/cycle6"/>
    <dgm:cxn modelId="{A12E9BAC-75B5-7E46-BAF7-B071F63C6AB2}" type="presParOf" srcId="{85CF4763-5FC7-0B4D-99A9-88E8C00A8759}" destId="{AF005D25-DEB7-C140-A81A-23925AB058E8}" srcOrd="14" destOrd="0" presId="urn:microsoft.com/office/officeart/2005/8/layout/cycle6"/>
    <dgm:cxn modelId="{9CF036BB-3DC3-3A46-8B22-44EE9155DB47}" type="presParOf" srcId="{85CF4763-5FC7-0B4D-99A9-88E8C00A8759}" destId="{96001CDF-9DC3-C548-AF05-CCB8D06A167E}" srcOrd="15" destOrd="0" presId="urn:microsoft.com/office/officeart/2005/8/layout/cycle6"/>
    <dgm:cxn modelId="{54627EC8-D6F0-FB4D-B724-435E600308FA}" type="presParOf" srcId="{85CF4763-5FC7-0B4D-99A9-88E8C00A8759}" destId="{13811965-DE35-E64E-9D38-78F88FBB8AED}" srcOrd="16" destOrd="0" presId="urn:microsoft.com/office/officeart/2005/8/layout/cycle6"/>
    <dgm:cxn modelId="{0162167C-EFA4-3944-BD8A-B3DBBB3BB72B}" type="presParOf" srcId="{85CF4763-5FC7-0B4D-99A9-88E8C00A8759}" destId="{B580BACA-A364-9E4C-B2C0-A4BC5A4CF095}" srcOrd="17" destOrd="0" presId="urn:microsoft.com/office/officeart/2005/8/layout/cycle6"/>
    <dgm:cxn modelId="{FDF74BC9-18FB-5F4F-A2C7-AF829FCBD959}" type="presParOf" srcId="{85CF4763-5FC7-0B4D-99A9-88E8C00A8759}" destId="{577DFF8F-9D44-3E46-A9E3-DDF93390493C}" srcOrd="18" destOrd="0" presId="urn:microsoft.com/office/officeart/2005/8/layout/cycle6"/>
    <dgm:cxn modelId="{B39DA7E7-6CE9-5545-9F47-00122E9C4F15}" type="presParOf" srcId="{85CF4763-5FC7-0B4D-99A9-88E8C00A8759}" destId="{CFE24E87-575B-384C-8AFC-BE9C9A3878C4}" srcOrd="19" destOrd="0" presId="urn:microsoft.com/office/officeart/2005/8/layout/cycle6"/>
    <dgm:cxn modelId="{D6FFC512-A794-AA46-A223-865909DB13DE}" type="presParOf" srcId="{85CF4763-5FC7-0B4D-99A9-88E8C00A8759}" destId="{1B8BC3C0-5554-C04F-9DD6-09B8382A6058}" srcOrd="20" destOrd="0" presId="urn:microsoft.com/office/officeart/2005/8/layout/cycle6"/>
    <dgm:cxn modelId="{710527AA-356D-814B-9695-BB19F41FA872}" type="presParOf" srcId="{85CF4763-5FC7-0B4D-99A9-88E8C00A8759}" destId="{7332B15E-59AB-E94F-B173-11B9B10674A9}" srcOrd="21" destOrd="0" presId="urn:microsoft.com/office/officeart/2005/8/layout/cycle6"/>
    <dgm:cxn modelId="{9D2FBE07-49E3-C548-B448-3CD8579B3C81}" type="presParOf" srcId="{85CF4763-5FC7-0B4D-99A9-88E8C00A8759}" destId="{66C7B108-780D-CC42-A8F1-BFE23890D91E}" srcOrd="22" destOrd="0" presId="urn:microsoft.com/office/officeart/2005/8/layout/cycle6"/>
    <dgm:cxn modelId="{E758D906-856B-C34F-B828-3000F074ADBF}" type="presParOf" srcId="{85CF4763-5FC7-0B4D-99A9-88E8C00A8759}" destId="{35E8EE29-DA73-EE48-900D-5B35F7DD72C3}" srcOrd="23" destOrd="0" presId="urn:microsoft.com/office/officeart/2005/8/layout/cycle6"/>
  </dgm:cxnLst>
  <dgm:bg>
    <a:solidFill>
      <a:schemeClr val="bg1">
        <a:alpha val="82000"/>
      </a:schemeClr>
    </a:solidFill>
  </dgm:bg>
  <dgm:whole>
    <a:ln>
      <a:noFill/>
    </a:ln>
  </dgm:whole>
  <dgm:extLst>
    <a:ext uri="http://schemas.microsoft.com/office/drawing/2008/diagram">
      <dsp:dataModelExt xmlns:dsp="http://schemas.microsoft.com/office/drawing/2008/diagram" relId="rId2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1DC15D-B407-514E-80F7-76578EF9937D}"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5128F9D0-5015-774B-B7F4-597E088372BE}">
      <dgm:prSet phldrT="[Text]" custT="1"/>
      <dgm:spPr>
        <a:solidFill>
          <a:srgbClr val="65C8D0"/>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gm:t>
    </dgm:pt>
    <dgm:pt modelId="{3A114062-B024-FB4A-8727-EDA85D67A8FE}" type="parTrans" cxnId="{EFA8B257-DE14-5747-AEDC-A5A0159D7DCD}">
      <dgm:prSet/>
      <dgm:spPr/>
      <dgm:t>
        <a:bodyPr/>
        <a:lstStyle/>
        <a:p>
          <a:endParaRPr lang="en-US"/>
        </a:p>
      </dgm:t>
    </dgm:pt>
    <dgm:pt modelId="{2F597539-55A1-1144-9C0E-B734BF5DBA90}" type="sibTrans" cxnId="{EFA8B257-DE14-5747-AEDC-A5A0159D7DCD}">
      <dgm:prSet/>
      <dgm:spPr>
        <a:ln>
          <a:solidFill>
            <a:schemeClr val="tx1"/>
          </a:solidFill>
        </a:ln>
      </dgm:spPr>
      <dgm:t>
        <a:bodyPr/>
        <a:lstStyle/>
        <a:p>
          <a:endParaRPr lang="en-US"/>
        </a:p>
      </dgm:t>
    </dgm:pt>
    <dgm:pt modelId="{FEB33FE3-ECAE-2645-B621-98EF62A214A8}">
      <dgm:prSet phldrT="[Text]" custT="1"/>
      <dgm:spPr>
        <a:solidFill>
          <a:srgbClr val="65C8D0"/>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3</a:t>
          </a:r>
        </a:p>
      </dgm:t>
    </dgm:pt>
    <dgm:pt modelId="{10E01D8A-CFE2-EB47-A4BC-6AC49BE8F7DC}" type="parTrans" cxnId="{85A221AD-DF2A-0640-96E5-3BF9383A2565}">
      <dgm:prSet/>
      <dgm:spPr/>
      <dgm:t>
        <a:bodyPr/>
        <a:lstStyle/>
        <a:p>
          <a:endParaRPr lang="en-US"/>
        </a:p>
      </dgm:t>
    </dgm:pt>
    <dgm:pt modelId="{DA52025C-4DD1-F845-B348-6B2AC9911DAA}" type="sibTrans" cxnId="{85A221AD-DF2A-0640-96E5-3BF9383A2565}">
      <dgm:prSet/>
      <dgm:spPr>
        <a:ln>
          <a:solidFill>
            <a:schemeClr val="tx1"/>
          </a:solidFill>
        </a:ln>
      </dgm:spPr>
      <dgm:t>
        <a:bodyPr/>
        <a:lstStyle/>
        <a:p>
          <a:endParaRPr lang="en-US"/>
        </a:p>
      </dgm:t>
    </dgm:pt>
    <dgm:pt modelId="{0523FE93-05C7-4845-B457-0A6AE895B887}">
      <dgm:prSet phldrT="[Text]" custT="1"/>
      <dgm:spPr>
        <a:solidFill>
          <a:srgbClr val="7F3F98"/>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5</a:t>
          </a:r>
        </a:p>
      </dgm:t>
    </dgm:pt>
    <dgm:pt modelId="{022E27EA-C0FE-2F45-AEC6-614DA2DA4D58}" type="parTrans" cxnId="{6875E632-5969-444D-8042-45B6E2482A51}">
      <dgm:prSet/>
      <dgm:spPr/>
      <dgm:t>
        <a:bodyPr/>
        <a:lstStyle/>
        <a:p>
          <a:endParaRPr lang="en-US"/>
        </a:p>
      </dgm:t>
    </dgm:pt>
    <dgm:pt modelId="{3182FDB2-79F6-C546-BEFC-2145A2B005DF}" type="sibTrans" cxnId="{6875E632-5969-444D-8042-45B6E2482A51}">
      <dgm:prSet/>
      <dgm:spPr>
        <a:ln>
          <a:solidFill>
            <a:schemeClr val="tx1"/>
          </a:solidFill>
        </a:ln>
      </dgm:spPr>
      <dgm:t>
        <a:bodyPr/>
        <a:lstStyle/>
        <a:p>
          <a:endParaRPr lang="en-US"/>
        </a:p>
      </dgm:t>
    </dgm:pt>
    <dgm:pt modelId="{07CB3944-7AB4-5247-B4DB-39B29E180FB9}">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60B99EA5-B5AC-8349-9A01-A0F32C0E49DC}" type="parTrans" cxnId="{DCF878D1-FAA3-0F43-95A1-6D6285BDDC07}">
      <dgm:prSet/>
      <dgm:spPr/>
      <dgm:t>
        <a:bodyPr/>
        <a:lstStyle/>
        <a:p>
          <a:endParaRPr lang="en-US"/>
        </a:p>
      </dgm:t>
    </dgm:pt>
    <dgm:pt modelId="{4BC44F85-E851-D54A-9F63-492C89DE7B49}" type="sibTrans" cxnId="{DCF878D1-FAA3-0F43-95A1-6D6285BDDC07}">
      <dgm:prSet/>
      <dgm:spPr>
        <a:ln>
          <a:solidFill>
            <a:schemeClr val="tx1"/>
          </a:solidFill>
        </a:ln>
      </dgm:spPr>
      <dgm:t>
        <a:bodyPr/>
        <a:lstStyle/>
        <a:p>
          <a:endParaRPr lang="en-US"/>
        </a:p>
      </dgm:t>
    </dgm:pt>
    <dgm:pt modelId="{BA724EB6-3C55-0446-80D0-2814645F2909}">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11BD4396-71EF-0A4B-9421-951CF634E46C}" type="parTrans" cxnId="{C01362BA-213B-5F4F-94C6-8E54EDDE949E}">
      <dgm:prSet/>
      <dgm:spPr/>
      <dgm:t>
        <a:bodyPr/>
        <a:lstStyle/>
        <a:p>
          <a:endParaRPr lang="en-US"/>
        </a:p>
      </dgm:t>
    </dgm:pt>
    <dgm:pt modelId="{61FCD994-BA0B-BE48-B944-90767D09F6EF}" type="sibTrans" cxnId="{C01362BA-213B-5F4F-94C6-8E54EDDE949E}">
      <dgm:prSet/>
      <dgm:spPr>
        <a:ln>
          <a:solidFill>
            <a:schemeClr val="tx1"/>
          </a:solidFill>
        </a:ln>
      </dgm:spPr>
      <dgm:t>
        <a:bodyPr/>
        <a:lstStyle/>
        <a:p>
          <a:endParaRPr lang="en-US"/>
        </a:p>
      </dgm:t>
    </dgm:pt>
    <dgm:pt modelId="{A94AE1A2-36C5-0A4A-8A11-47B9E90198D1}">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104494AD-7E06-A14C-A31C-719B63AF2D4D}" type="parTrans" cxnId="{15DCC931-704C-2A4D-868A-04EFF21DC249}">
      <dgm:prSet/>
      <dgm:spPr/>
      <dgm:t>
        <a:bodyPr/>
        <a:lstStyle/>
        <a:p>
          <a:endParaRPr lang="en-US"/>
        </a:p>
      </dgm:t>
    </dgm:pt>
    <dgm:pt modelId="{5519672F-5D7B-1446-A5C1-8F9F91E1A4EC}" type="sibTrans" cxnId="{15DCC931-704C-2A4D-868A-04EFF21DC249}">
      <dgm:prSet/>
      <dgm:spPr>
        <a:ln>
          <a:solidFill>
            <a:schemeClr val="tx1"/>
          </a:solidFill>
        </a:ln>
      </dgm:spPr>
      <dgm:t>
        <a:bodyPr/>
        <a:lstStyle/>
        <a:p>
          <a:endParaRPr lang="en-US"/>
        </a:p>
      </dgm:t>
    </dgm:pt>
    <dgm:pt modelId="{4D6B3A74-21B4-AE4E-A3C9-82A9B83737FA}">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EFBAFEFC-E017-C942-B867-47BEE889896E}" type="parTrans" cxnId="{4162BB32-5B30-434F-8D8F-F2D2F3A5326D}">
      <dgm:prSet/>
      <dgm:spPr/>
      <dgm:t>
        <a:bodyPr/>
        <a:lstStyle/>
        <a:p>
          <a:endParaRPr lang="en-US"/>
        </a:p>
      </dgm:t>
    </dgm:pt>
    <dgm:pt modelId="{3698D82D-36B5-D44E-9627-D0E36C248CE7}" type="sibTrans" cxnId="{4162BB32-5B30-434F-8D8F-F2D2F3A5326D}">
      <dgm:prSet/>
      <dgm:spPr>
        <a:ln>
          <a:solidFill>
            <a:schemeClr val="tx1"/>
          </a:solidFill>
        </a:ln>
      </dgm:spPr>
      <dgm:t>
        <a:bodyPr/>
        <a:lstStyle/>
        <a:p>
          <a:endParaRPr lang="en-US"/>
        </a:p>
      </dgm:t>
    </dgm:pt>
    <dgm:pt modelId="{F4E32F09-EAB7-DF4F-8061-135BAB9233F7}">
      <dgm:prSet phldrT="[Text]" custT="1"/>
      <dgm:spPr>
        <a:solidFill>
          <a:srgbClr val="FBAE17"/>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4</a:t>
          </a:r>
        </a:p>
      </dgm:t>
    </dgm:pt>
    <dgm:pt modelId="{D0C0D8FC-3948-7244-9D79-7EE1ED238E3D}" type="sibTrans" cxnId="{27BD4821-1B25-3C48-9942-7B411D175F19}">
      <dgm:prSet/>
      <dgm:spPr>
        <a:ln w="19050">
          <a:solidFill>
            <a:schemeClr val="tx1"/>
          </a:solidFill>
        </a:ln>
      </dgm:spPr>
      <dgm:t>
        <a:bodyPr/>
        <a:lstStyle/>
        <a:p>
          <a:endParaRPr lang="en-US"/>
        </a:p>
      </dgm:t>
    </dgm:pt>
    <dgm:pt modelId="{99109824-AA03-EA4B-B669-1C2FDB4FFC01}" type="parTrans" cxnId="{27BD4821-1B25-3C48-9942-7B411D175F19}">
      <dgm:prSet/>
      <dgm:spPr/>
      <dgm:t>
        <a:bodyPr/>
        <a:lstStyle/>
        <a:p>
          <a:endParaRPr lang="en-US"/>
        </a:p>
      </dgm:t>
    </dgm:pt>
    <dgm:pt modelId="{85CF4763-5FC7-0B4D-99A9-88E8C00A8759}" type="pres">
      <dgm:prSet presAssocID="{B71DC15D-B407-514E-80F7-76578EF9937D}" presName="cycle" presStyleCnt="0">
        <dgm:presLayoutVars>
          <dgm:dir/>
          <dgm:resizeHandles val="exact"/>
        </dgm:presLayoutVars>
      </dgm:prSet>
      <dgm:spPr/>
    </dgm:pt>
    <dgm:pt modelId="{50564CBA-5002-2648-92E1-8392AC1EEBBF}" type="pres">
      <dgm:prSet presAssocID="{5128F9D0-5015-774B-B7F4-597E088372BE}" presName="node" presStyleLbl="node1" presStyleIdx="0" presStyleCnt="8" custScaleX="130994" custScaleY="130993">
        <dgm:presLayoutVars>
          <dgm:bulletEnabled val="1"/>
        </dgm:presLayoutVars>
      </dgm:prSet>
      <dgm:spPr>
        <a:xfrm>
          <a:off x="764797" y="-34969"/>
          <a:ext cx="464197" cy="301725"/>
        </a:xfrm>
        <a:prstGeom prst="roundRect">
          <a:avLst/>
        </a:prstGeom>
      </dgm:spPr>
    </dgm:pt>
    <dgm:pt modelId="{6286F40D-E042-9D47-BC43-9EE1B906BAA7}" type="pres">
      <dgm:prSet presAssocID="{5128F9D0-5015-774B-B7F4-597E088372BE}" presName="spNode" presStyleCnt="0"/>
      <dgm:spPr/>
    </dgm:pt>
    <dgm:pt modelId="{9B6C9C05-B5CF-CA45-A12B-E1F49FB0A115}" type="pres">
      <dgm:prSet presAssocID="{2F597539-55A1-1144-9C0E-B734BF5DBA90}" presName="sibTrans" presStyleLbl="sibTrans1D1" presStyleIdx="0" presStyleCnt="8"/>
      <dgm:spPr/>
    </dgm:pt>
    <dgm:pt modelId="{7041BD65-5AD2-934E-8632-5BF54DC281A5}" type="pres">
      <dgm:prSet presAssocID="{FEB33FE3-ECAE-2645-B621-98EF62A214A8}" presName="node" presStyleLbl="node1" presStyleIdx="1" presStyleCnt="8" custScaleX="130994" custScaleY="130993">
        <dgm:presLayoutVars>
          <dgm:bulletEnabled val="1"/>
        </dgm:presLayoutVars>
      </dgm:prSet>
      <dgm:spPr>
        <a:xfrm>
          <a:off x="1329762" y="199046"/>
          <a:ext cx="464197" cy="301725"/>
        </a:xfrm>
        <a:prstGeom prst="roundRect">
          <a:avLst/>
        </a:prstGeom>
      </dgm:spPr>
    </dgm:pt>
    <dgm:pt modelId="{7BC5315F-D53A-504C-AA94-64032D37EECD}" type="pres">
      <dgm:prSet presAssocID="{FEB33FE3-ECAE-2645-B621-98EF62A214A8}" presName="spNode" presStyleCnt="0"/>
      <dgm:spPr/>
    </dgm:pt>
    <dgm:pt modelId="{B5DD621F-C9F6-614F-B9E7-8D41CD97EC3E}" type="pres">
      <dgm:prSet presAssocID="{DA52025C-4DD1-F845-B348-6B2AC9911DAA}" presName="sibTrans" presStyleLbl="sibTrans1D1" presStyleIdx="1" presStyleCnt="8"/>
      <dgm:spPr/>
    </dgm:pt>
    <dgm:pt modelId="{1349C265-D7FB-4243-99DF-B5ECFCED0256}" type="pres">
      <dgm:prSet presAssocID="{F4E32F09-EAB7-DF4F-8061-135BAB9233F7}" presName="node" presStyleLbl="node1" presStyleIdx="2" presStyleCnt="8" custScaleX="130994" custScaleY="130993">
        <dgm:presLayoutVars>
          <dgm:bulletEnabled val="1"/>
        </dgm:presLayoutVars>
      </dgm:prSet>
      <dgm:spPr>
        <a:xfrm>
          <a:off x="1563778" y="764011"/>
          <a:ext cx="464197" cy="301725"/>
        </a:xfrm>
        <a:prstGeom prst="roundRect">
          <a:avLst/>
        </a:prstGeom>
      </dgm:spPr>
    </dgm:pt>
    <dgm:pt modelId="{78FFC505-706F-C84F-8652-D9662FB7ED4C}" type="pres">
      <dgm:prSet presAssocID="{F4E32F09-EAB7-DF4F-8061-135BAB9233F7}" presName="spNode" presStyleCnt="0"/>
      <dgm:spPr/>
    </dgm:pt>
    <dgm:pt modelId="{EF0932D9-2FC4-9244-AC6C-DDF5F9941BF1}" type="pres">
      <dgm:prSet presAssocID="{D0C0D8FC-3948-7244-9D79-7EE1ED238E3D}" presName="sibTrans" presStyleLbl="sibTrans1D1" presStyleIdx="2" presStyleCnt="8"/>
      <dgm:spPr/>
    </dgm:pt>
    <dgm:pt modelId="{CA084521-BF15-5146-99B1-4AC1902F3757}" type="pres">
      <dgm:prSet presAssocID="{0523FE93-05C7-4845-B457-0A6AE895B887}" presName="node" presStyleLbl="node1" presStyleIdx="3" presStyleCnt="8" custScaleX="130994" custScaleY="130993">
        <dgm:presLayoutVars>
          <dgm:bulletEnabled val="1"/>
        </dgm:presLayoutVars>
      </dgm:prSet>
      <dgm:spPr>
        <a:xfrm>
          <a:off x="1329762" y="1328976"/>
          <a:ext cx="464197" cy="301725"/>
        </a:xfrm>
        <a:prstGeom prst="roundRect">
          <a:avLst/>
        </a:prstGeom>
      </dgm:spPr>
    </dgm:pt>
    <dgm:pt modelId="{57DB2835-9111-3541-BE63-FE368E5E99D5}" type="pres">
      <dgm:prSet presAssocID="{0523FE93-05C7-4845-B457-0A6AE895B887}" presName="spNode" presStyleCnt="0"/>
      <dgm:spPr/>
    </dgm:pt>
    <dgm:pt modelId="{3A443518-59DB-D240-A3DE-D1FAC3256136}" type="pres">
      <dgm:prSet presAssocID="{3182FDB2-79F6-C546-BEFC-2145A2B005DF}" presName="sibTrans" presStyleLbl="sibTrans1D1" presStyleIdx="3" presStyleCnt="8"/>
      <dgm:spPr/>
    </dgm:pt>
    <dgm:pt modelId="{AD5A2DAE-BB45-1C4C-B3CA-E9271FECB5B7}" type="pres">
      <dgm:prSet presAssocID="{07CB3944-7AB4-5247-B4DB-39B29E180FB9}" presName="node" presStyleLbl="node1" presStyleIdx="4" presStyleCnt="8" custScaleX="130994" custScaleY="130993">
        <dgm:presLayoutVars>
          <dgm:bulletEnabled val="1"/>
        </dgm:presLayoutVars>
      </dgm:prSet>
      <dgm:spPr/>
    </dgm:pt>
    <dgm:pt modelId="{52326CBF-ABAF-1142-82E7-3AA0ADD7B993}" type="pres">
      <dgm:prSet presAssocID="{07CB3944-7AB4-5247-B4DB-39B29E180FB9}" presName="spNode" presStyleCnt="0"/>
      <dgm:spPr/>
    </dgm:pt>
    <dgm:pt modelId="{AF005D25-DEB7-C140-A81A-23925AB058E8}" type="pres">
      <dgm:prSet presAssocID="{4BC44F85-E851-D54A-9F63-492C89DE7B49}" presName="sibTrans" presStyleLbl="sibTrans1D1" presStyleIdx="4" presStyleCnt="8"/>
      <dgm:spPr/>
    </dgm:pt>
    <dgm:pt modelId="{96001CDF-9DC3-C548-AF05-CCB8D06A167E}" type="pres">
      <dgm:prSet presAssocID="{BA724EB6-3C55-0446-80D0-2814645F2909}" presName="node" presStyleLbl="node1" presStyleIdx="5" presStyleCnt="8" custScaleX="130994" custScaleY="130993">
        <dgm:presLayoutVars>
          <dgm:bulletEnabled val="1"/>
        </dgm:presLayoutVars>
      </dgm:prSet>
      <dgm:spPr/>
    </dgm:pt>
    <dgm:pt modelId="{13811965-DE35-E64E-9D38-78F88FBB8AED}" type="pres">
      <dgm:prSet presAssocID="{BA724EB6-3C55-0446-80D0-2814645F2909}" presName="spNode" presStyleCnt="0"/>
      <dgm:spPr/>
    </dgm:pt>
    <dgm:pt modelId="{B580BACA-A364-9E4C-B2C0-A4BC5A4CF095}" type="pres">
      <dgm:prSet presAssocID="{61FCD994-BA0B-BE48-B944-90767D09F6EF}" presName="sibTrans" presStyleLbl="sibTrans1D1" presStyleIdx="5" presStyleCnt="8"/>
      <dgm:spPr/>
    </dgm:pt>
    <dgm:pt modelId="{577DFF8F-9D44-3E46-A9E3-DDF93390493C}" type="pres">
      <dgm:prSet presAssocID="{A94AE1A2-36C5-0A4A-8A11-47B9E90198D1}" presName="node" presStyleLbl="node1" presStyleIdx="6" presStyleCnt="8" custScaleX="130994" custScaleY="130993">
        <dgm:presLayoutVars>
          <dgm:bulletEnabled val="1"/>
        </dgm:presLayoutVars>
      </dgm:prSet>
      <dgm:spPr/>
    </dgm:pt>
    <dgm:pt modelId="{CFE24E87-575B-384C-8AFC-BE9C9A3878C4}" type="pres">
      <dgm:prSet presAssocID="{A94AE1A2-36C5-0A4A-8A11-47B9E90198D1}" presName="spNode" presStyleCnt="0"/>
      <dgm:spPr/>
    </dgm:pt>
    <dgm:pt modelId="{1B8BC3C0-5554-C04F-9DD6-09B8382A6058}" type="pres">
      <dgm:prSet presAssocID="{5519672F-5D7B-1446-A5C1-8F9F91E1A4EC}" presName="sibTrans" presStyleLbl="sibTrans1D1" presStyleIdx="6" presStyleCnt="8"/>
      <dgm:spPr/>
    </dgm:pt>
    <dgm:pt modelId="{7332B15E-59AB-E94F-B173-11B9B10674A9}" type="pres">
      <dgm:prSet presAssocID="{4D6B3A74-21B4-AE4E-A3C9-82A9B83737FA}" presName="node" presStyleLbl="node1" presStyleIdx="7" presStyleCnt="8" custScaleX="130994" custScaleY="130993">
        <dgm:presLayoutVars>
          <dgm:bulletEnabled val="1"/>
        </dgm:presLayoutVars>
      </dgm:prSet>
      <dgm:spPr/>
    </dgm:pt>
    <dgm:pt modelId="{66C7B108-780D-CC42-A8F1-BFE23890D91E}" type="pres">
      <dgm:prSet presAssocID="{4D6B3A74-21B4-AE4E-A3C9-82A9B83737FA}" presName="spNode" presStyleCnt="0"/>
      <dgm:spPr/>
    </dgm:pt>
    <dgm:pt modelId="{35E8EE29-DA73-EE48-900D-5B35F7DD72C3}" type="pres">
      <dgm:prSet presAssocID="{3698D82D-36B5-D44E-9627-D0E36C248CE7}" presName="sibTrans" presStyleLbl="sibTrans1D1" presStyleIdx="7" presStyleCnt="8"/>
      <dgm:spPr/>
    </dgm:pt>
  </dgm:ptLst>
  <dgm:cxnLst>
    <dgm:cxn modelId="{E04FF307-2BD2-524D-8952-68F4A30B7FFF}" type="presOf" srcId="{3698D82D-36B5-D44E-9627-D0E36C248CE7}" destId="{35E8EE29-DA73-EE48-900D-5B35F7DD72C3}" srcOrd="0" destOrd="0" presId="urn:microsoft.com/office/officeart/2005/8/layout/cycle6"/>
    <dgm:cxn modelId="{27BD4821-1B25-3C48-9942-7B411D175F19}" srcId="{B71DC15D-B407-514E-80F7-76578EF9937D}" destId="{F4E32F09-EAB7-DF4F-8061-135BAB9233F7}" srcOrd="2" destOrd="0" parTransId="{99109824-AA03-EA4B-B669-1C2FDB4FFC01}" sibTransId="{D0C0D8FC-3948-7244-9D79-7EE1ED238E3D}"/>
    <dgm:cxn modelId="{15DCC931-704C-2A4D-868A-04EFF21DC249}" srcId="{B71DC15D-B407-514E-80F7-76578EF9937D}" destId="{A94AE1A2-36C5-0A4A-8A11-47B9E90198D1}" srcOrd="6" destOrd="0" parTransId="{104494AD-7E06-A14C-A31C-719B63AF2D4D}" sibTransId="{5519672F-5D7B-1446-A5C1-8F9F91E1A4EC}"/>
    <dgm:cxn modelId="{4162BB32-5B30-434F-8D8F-F2D2F3A5326D}" srcId="{B71DC15D-B407-514E-80F7-76578EF9937D}" destId="{4D6B3A74-21B4-AE4E-A3C9-82A9B83737FA}" srcOrd="7" destOrd="0" parTransId="{EFBAFEFC-E017-C942-B867-47BEE889896E}" sibTransId="{3698D82D-36B5-D44E-9627-D0E36C248CE7}"/>
    <dgm:cxn modelId="{6875E632-5969-444D-8042-45B6E2482A51}" srcId="{B71DC15D-B407-514E-80F7-76578EF9937D}" destId="{0523FE93-05C7-4845-B457-0A6AE895B887}" srcOrd="3" destOrd="0" parTransId="{022E27EA-C0FE-2F45-AEC6-614DA2DA4D58}" sibTransId="{3182FDB2-79F6-C546-BEFC-2145A2B005DF}"/>
    <dgm:cxn modelId="{DDAF5034-4C22-D44F-AD5B-F37BAC541E79}" type="presOf" srcId="{5519672F-5D7B-1446-A5C1-8F9F91E1A4EC}" destId="{1B8BC3C0-5554-C04F-9DD6-09B8382A6058}" srcOrd="0" destOrd="0" presId="urn:microsoft.com/office/officeart/2005/8/layout/cycle6"/>
    <dgm:cxn modelId="{CD073536-AE45-EB4A-8C6D-69A5BFD90D0B}" type="presOf" srcId="{FEB33FE3-ECAE-2645-B621-98EF62A214A8}" destId="{7041BD65-5AD2-934E-8632-5BF54DC281A5}" srcOrd="0" destOrd="0" presId="urn:microsoft.com/office/officeart/2005/8/layout/cycle6"/>
    <dgm:cxn modelId="{D95EE341-0E0F-084C-95AA-44386C05E447}" type="presOf" srcId="{A94AE1A2-36C5-0A4A-8A11-47B9E90198D1}" destId="{577DFF8F-9D44-3E46-A9E3-DDF93390493C}" srcOrd="0" destOrd="0" presId="urn:microsoft.com/office/officeart/2005/8/layout/cycle6"/>
    <dgm:cxn modelId="{AECB6E6B-B8CB-A54B-831D-212C31428B2B}" type="presOf" srcId="{4BC44F85-E851-D54A-9F63-492C89DE7B49}" destId="{AF005D25-DEB7-C140-A81A-23925AB058E8}" srcOrd="0" destOrd="0" presId="urn:microsoft.com/office/officeart/2005/8/layout/cycle6"/>
    <dgm:cxn modelId="{40F5D56E-1FE8-C947-B66C-087432B31B46}" type="presOf" srcId="{2F597539-55A1-1144-9C0E-B734BF5DBA90}" destId="{9B6C9C05-B5CF-CA45-A12B-E1F49FB0A115}" srcOrd="0" destOrd="0" presId="urn:microsoft.com/office/officeart/2005/8/layout/cycle6"/>
    <dgm:cxn modelId="{56394850-A401-BA43-B331-1B3DA12F8F5E}" type="presOf" srcId="{5128F9D0-5015-774B-B7F4-597E088372BE}" destId="{50564CBA-5002-2648-92E1-8392AC1EEBBF}" srcOrd="0" destOrd="0" presId="urn:microsoft.com/office/officeart/2005/8/layout/cycle6"/>
    <dgm:cxn modelId="{B1A0A972-A984-F74B-AB33-40C1B82A2E14}" type="presOf" srcId="{07CB3944-7AB4-5247-B4DB-39B29E180FB9}" destId="{AD5A2DAE-BB45-1C4C-B3CA-E9271FECB5B7}" srcOrd="0" destOrd="0" presId="urn:microsoft.com/office/officeart/2005/8/layout/cycle6"/>
    <dgm:cxn modelId="{EFA8B257-DE14-5747-AEDC-A5A0159D7DCD}" srcId="{B71DC15D-B407-514E-80F7-76578EF9937D}" destId="{5128F9D0-5015-774B-B7F4-597E088372BE}" srcOrd="0" destOrd="0" parTransId="{3A114062-B024-FB4A-8727-EDA85D67A8FE}" sibTransId="{2F597539-55A1-1144-9C0E-B734BF5DBA90}"/>
    <dgm:cxn modelId="{24C3F158-B65D-4D44-885B-F4A5844A1917}" type="presOf" srcId="{0523FE93-05C7-4845-B457-0A6AE895B887}" destId="{CA084521-BF15-5146-99B1-4AC1902F3757}" srcOrd="0" destOrd="0" presId="urn:microsoft.com/office/officeart/2005/8/layout/cycle6"/>
    <dgm:cxn modelId="{A5C2BD8D-D0F1-B74B-8CA3-92D8A1BD1D9C}" type="presOf" srcId="{DA52025C-4DD1-F845-B348-6B2AC9911DAA}" destId="{B5DD621F-C9F6-614F-B9E7-8D41CD97EC3E}" srcOrd="0" destOrd="0" presId="urn:microsoft.com/office/officeart/2005/8/layout/cycle6"/>
    <dgm:cxn modelId="{85A221AD-DF2A-0640-96E5-3BF9383A2565}" srcId="{B71DC15D-B407-514E-80F7-76578EF9937D}" destId="{FEB33FE3-ECAE-2645-B621-98EF62A214A8}" srcOrd="1" destOrd="0" parTransId="{10E01D8A-CFE2-EB47-A4BC-6AC49BE8F7DC}" sibTransId="{DA52025C-4DD1-F845-B348-6B2AC9911DAA}"/>
    <dgm:cxn modelId="{C01362BA-213B-5F4F-94C6-8E54EDDE949E}" srcId="{B71DC15D-B407-514E-80F7-76578EF9937D}" destId="{BA724EB6-3C55-0446-80D0-2814645F2909}" srcOrd="5" destOrd="0" parTransId="{11BD4396-71EF-0A4B-9421-951CF634E46C}" sibTransId="{61FCD994-BA0B-BE48-B944-90767D09F6EF}"/>
    <dgm:cxn modelId="{BC3C90CE-5F5B-4644-A85F-2E7B32AA7CE4}" type="presOf" srcId="{61FCD994-BA0B-BE48-B944-90767D09F6EF}" destId="{B580BACA-A364-9E4C-B2C0-A4BC5A4CF095}" srcOrd="0" destOrd="0" presId="urn:microsoft.com/office/officeart/2005/8/layout/cycle6"/>
    <dgm:cxn modelId="{DCF878D1-FAA3-0F43-95A1-6D6285BDDC07}" srcId="{B71DC15D-B407-514E-80F7-76578EF9937D}" destId="{07CB3944-7AB4-5247-B4DB-39B29E180FB9}" srcOrd="4" destOrd="0" parTransId="{60B99EA5-B5AC-8349-9A01-A0F32C0E49DC}" sibTransId="{4BC44F85-E851-D54A-9F63-492C89DE7B49}"/>
    <dgm:cxn modelId="{95E383E7-4036-3D42-A71E-9BC850A2AE77}" type="presOf" srcId="{BA724EB6-3C55-0446-80D0-2814645F2909}" destId="{96001CDF-9DC3-C548-AF05-CCB8D06A167E}" srcOrd="0" destOrd="0" presId="urn:microsoft.com/office/officeart/2005/8/layout/cycle6"/>
    <dgm:cxn modelId="{DCFAEBE9-E95A-2F4D-A356-42FFBF57B37E}" type="presOf" srcId="{F4E32F09-EAB7-DF4F-8061-135BAB9233F7}" destId="{1349C265-D7FB-4243-99DF-B5ECFCED0256}" srcOrd="0" destOrd="0" presId="urn:microsoft.com/office/officeart/2005/8/layout/cycle6"/>
    <dgm:cxn modelId="{34AF0CF2-B1E9-EB4D-9892-DAD487D989DC}" type="presOf" srcId="{B71DC15D-B407-514E-80F7-76578EF9937D}" destId="{85CF4763-5FC7-0B4D-99A9-88E8C00A8759}" srcOrd="0" destOrd="0" presId="urn:microsoft.com/office/officeart/2005/8/layout/cycle6"/>
    <dgm:cxn modelId="{A28ADAF6-F70C-1141-B6AC-B6033183AA91}" type="presOf" srcId="{D0C0D8FC-3948-7244-9D79-7EE1ED238E3D}" destId="{EF0932D9-2FC4-9244-AC6C-DDF5F9941BF1}" srcOrd="0" destOrd="0" presId="urn:microsoft.com/office/officeart/2005/8/layout/cycle6"/>
    <dgm:cxn modelId="{D89DD1FE-D134-A843-AEB5-F1FDD93EA030}" type="presOf" srcId="{3182FDB2-79F6-C546-BEFC-2145A2B005DF}" destId="{3A443518-59DB-D240-A3DE-D1FAC3256136}" srcOrd="0" destOrd="0" presId="urn:microsoft.com/office/officeart/2005/8/layout/cycle6"/>
    <dgm:cxn modelId="{926267FF-2E68-604C-8B87-A41007CF699D}" type="presOf" srcId="{4D6B3A74-21B4-AE4E-A3C9-82A9B83737FA}" destId="{7332B15E-59AB-E94F-B173-11B9B10674A9}" srcOrd="0" destOrd="0" presId="urn:microsoft.com/office/officeart/2005/8/layout/cycle6"/>
    <dgm:cxn modelId="{D7BDE5D6-719E-1B47-A808-2450C1C95C84}" type="presParOf" srcId="{85CF4763-5FC7-0B4D-99A9-88E8C00A8759}" destId="{50564CBA-5002-2648-92E1-8392AC1EEBBF}" srcOrd="0" destOrd="0" presId="urn:microsoft.com/office/officeart/2005/8/layout/cycle6"/>
    <dgm:cxn modelId="{28ADD71E-4850-D84A-A526-C1AF0815ACB9}" type="presParOf" srcId="{85CF4763-5FC7-0B4D-99A9-88E8C00A8759}" destId="{6286F40D-E042-9D47-BC43-9EE1B906BAA7}" srcOrd="1" destOrd="0" presId="urn:microsoft.com/office/officeart/2005/8/layout/cycle6"/>
    <dgm:cxn modelId="{155E1773-C9FE-ED47-A353-9775897CE1AA}" type="presParOf" srcId="{85CF4763-5FC7-0B4D-99A9-88E8C00A8759}" destId="{9B6C9C05-B5CF-CA45-A12B-E1F49FB0A115}" srcOrd="2" destOrd="0" presId="urn:microsoft.com/office/officeart/2005/8/layout/cycle6"/>
    <dgm:cxn modelId="{145692A0-E329-BA4F-AF08-C2E0E87D5F73}" type="presParOf" srcId="{85CF4763-5FC7-0B4D-99A9-88E8C00A8759}" destId="{7041BD65-5AD2-934E-8632-5BF54DC281A5}" srcOrd="3" destOrd="0" presId="urn:microsoft.com/office/officeart/2005/8/layout/cycle6"/>
    <dgm:cxn modelId="{74E04559-0563-0F4B-80CC-250B9038520B}" type="presParOf" srcId="{85CF4763-5FC7-0B4D-99A9-88E8C00A8759}" destId="{7BC5315F-D53A-504C-AA94-64032D37EECD}" srcOrd="4" destOrd="0" presId="urn:microsoft.com/office/officeart/2005/8/layout/cycle6"/>
    <dgm:cxn modelId="{ECD2889F-9966-9640-94FA-D2C78836AFD1}" type="presParOf" srcId="{85CF4763-5FC7-0B4D-99A9-88E8C00A8759}" destId="{B5DD621F-C9F6-614F-B9E7-8D41CD97EC3E}" srcOrd="5" destOrd="0" presId="urn:microsoft.com/office/officeart/2005/8/layout/cycle6"/>
    <dgm:cxn modelId="{2C8293BF-2D96-2E47-A9AE-7A169771FB76}" type="presParOf" srcId="{85CF4763-5FC7-0B4D-99A9-88E8C00A8759}" destId="{1349C265-D7FB-4243-99DF-B5ECFCED0256}" srcOrd="6" destOrd="0" presId="urn:microsoft.com/office/officeart/2005/8/layout/cycle6"/>
    <dgm:cxn modelId="{00DBFF32-4916-FE47-926F-D43BC874C45E}" type="presParOf" srcId="{85CF4763-5FC7-0B4D-99A9-88E8C00A8759}" destId="{78FFC505-706F-C84F-8652-D9662FB7ED4C}" srcOrd="7" destOrd="0" presId="urn:microsoft.com/office/officeart/2005/8/layout/cycle6"/>
    <dgm:cxn modelId="{7B3C5DE7-338E-3348-B658-48B6B2C5489D}" type="presParOf" srcId="{85CF4763-5FC7-0B4D-99A9-88E8C00A8759}" destId="{EF0932D9-2FC4-9244-AC6C-DDF5F9941BF1}" srcOrd="8" destOrd="0" presId="urn:microsoft.com/office/officeart/2005/8/layout/cycle6"/>
    <dgm:cxn modelId="{FF15570A-B31F-2149-95C2-169724AF9CA9}" type="presParOf" srcId="{85CF4763-5FC7-0B4D-99A9-88E8C00A8759}" destId="{CA084521-BF15-5146-99B1-4AC1902F3757}" srcOrd="9" destOrd="0" presId="urn:microsoft.com/office/officeart/2005/8/layout/cycle6"/>
    <dgm:cxn modelId="{E0A06BF7-05FA-7A44-AFFA-C2B99FE029BE}" type="presParOf" srcId="{85CF4763-5FC7-0B4D-99A9-88E8C00A8759}" destId="{57DB2835-9111-3541-BE63-FE368E5E99D5}" srcOrd="10" destOrd="0" presId="urn:microsoft.com/office/officeart/2005/8/layout/cycle6"/>
    <dgm:cxn modelId="{FAE27A6F-0C85-6C47-9927-179D030D4C54}" type="presParOf" srcId="{85CF4763-5FC7-0B4D-99A9-88E8C00A8759}" destId="{3A443518-59DB-D240-A3DE-D1FAC3256136}" srcOrd="11" destOrd="0" presId="urn:microsoft.com/office/officeart/2005/8/layout/cycle6"/>
    <dgm:cxn modelId="{B07C7A33-BA22-4241-AF35-BCE2DC4094C5}" type="presParOf" srcId="{85CF4763-5FC7-0B4D-99A9-88E8C00A8759}" destId="{AD5A2DAE-BB45-1C4C-B3CA-E9271FECB5B7}" srcOrd="12" destOrd="0" presId="urn:microsoft.com/office/officeart/2005/8/layout/cycle6"/>
    <dgm:cxn modelId="{65F1E7D9-B3CF-F541-9596-2FC842F75B2D}" type="presParOf" srcId="{85CF4763-5FC7-0B4D-99A9-88E8C00A8759}" destId="{52326CBF-ABAF-1142-82E7-3AA0ADD7B993}" srcOrd="13" destOrd="0" presId="urn:microsoft.com/office/officeart/2005/8/layout/cycle6"/>
    <dgm:cxn modelId="{A12E9BAC-75B5-7E46-BAF7-B071F63C6AB2}" type="presParOf" srcId="{85CF4763-5FC7-0B4D-99A9-88E8C00A8759}" destId="{AF005D25-DEB7-C140-A81A-23925AB058E8}" srcOrd="14" destOrd="0" presId="urn:microsoft.com/office/officeart/2005/8/layout/cycle6"/>
    <dgm:cxn modelId="{9CF036BB-3DC3-3A46-8B22-44EE9155DB47}" type="presParOf" srcId="{85CF4763-5FC7-0B4D-99A9-88E8C00A8759}" destId="{96001CDF-9DC3-C548-AF05-CCB8D06A167E}" srcOrd="15" destOrd="0" presId="urn:microsoft.com/office/officeart/2005/8/layout/cycle6"/>
    <dgm:cxn modelId="{54627EC8-D6F0-FB4D-B724-435E600308FA}" type="presParOf" srcId="{85CF4763-5FC7-0B4D-99A9-88E8C00A8759}" destId="{13811965-DE35-E64E-9D38-78F88FBB8AED}" srcOrd="16" destOrd="0" presId="urn:microsoft.com/office/officeart/2005/8/layout/cycle6"/>
    <dgm:cxn modelId="{0162167C-EFA4-3944-BD8A-B3DBBB3BB72B}" type="presParOf" srcId="{85CF4763-5FC7-0B4D-99A9-88E8C00A8759}" destId="{B580BACA-A364-9E4C-B2C0-A4BC5A4CF095}" srcOrd="17" destOrd="0" presId="urn:microsoft.com/office/officeart/2005/8/layout/cycle6"/>
    <dgm:cxn modelId="{FDF74BC9-18FB-5F4F-A2C7-AF829FCBD959}" type="presParOf" srcId="{85CF4763-5FC7-0B4D-99A9-88E8C00A8759}" destId="{577DFF8F-9D44-3E46-A9E3-DDF93390493C}" srcOrd="18" destOrd="0" presId="urn:microsoft.com/office/officeart/2005/8/layout/cycle6"/>
    <dgm:cxn modelId="{B39DA7E7-6CE9-5545-9F47-00122E9C4F15}" type="presParOf" srcId="{85CF4763-5FC7-0B4D-99A9-88E8C00A8759}" destId="{CFE24E87-575B-384C-8AFC-BE9C9A3878C4}" srcOrd="19" destOrd="0" presId="urn:microsoft.com/office/officeart/2005/8/layout/cycle6"/>
    <dgm:cxn modelId="{D6FFC512-A794-AA46-A223-865909DB13DE}" type="presParOf" srcId="{85CF4763-5FC7-0B4D-99A9-88E8C00A8759}" destId="{1B8BC3C0-5554-C04F-9DD6-09B8382A6058}" srcOrd="20" destOrd="0" presId="urn:microsoft.com/office/officeart/2005/8/layout/cycle6"/>
    <dgm:cxn modelId="{710527AA-356D-814B-9695-BB19F41FA872}" type="presParOf" srcId="{85CF4763-5FC7-0B4D-99A9-88E8C00A8759}" destId="{7332B15E-59AB-E94F-B173-11B9B10674A9}" srcOrd="21" destOrd="0" presId="urn:microsoft.com/office/officeart/2005/8/layout/cycle6"/>
    <dgm:cxn modelId="{9D2FBE07-49E3-C548-B448-3CD8579B3C81}" type="presParOf" srcId="{85CF4763-5FC7-0B4D-99A9-88E8C00A8759}" destId="{66C7B108-780D-CC42-A8F1-BFE23890D91E}" srcOrd="22" destOrd="0" presId="urn:microsoft.com/office/officeart/2005/8/layout/cycle6"/>
    <dgm:cxn modelId="{E758D906-856B-C34F-B828-3000F074ADBF}" type="presParOf" srcId="{85CF4763-5FC7-0B4D-99A9-88E8C00A8759}" destId="{35E8EE29-DA73-EE48-900D-5B35F7DD72C3}" srcOrd="23" destOrd="0" presId="urn:microsoft.com/office/officeart/2005/8/layout/cycle6"/>
  </dgm:cxnLst>
  <dgm:bg>
    <a:solidFill>
      <a:schemeClr val="bg1">
        <a:alpha val="82000"/>
      </a:schemeClr>
    </a:solid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1DC15D-B407-514E-80F7-76578EF9937D}"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5128F9D0-5015-774B-B7F4-597E088372BE}">
      <dgm:prSet phldrT="[Text]" custT="1"/>
      <dgm:spPr>
        <a:solidFill>
          <a:srgbClr val="65C8D0"/>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gm:t>
    </dgm:pt>
    <dgm:pt modelId="{3A114062-B024-FB4A-8727-EDA85D67A8FE}" type="parTrans" cxnId="{EFA8B257-DE14-5747-AEDC-A5A0159D7DCD}">
      <dgm:prSet/>
      <dgm:spPr/>
      <dgm:t>
        <a:bodyPr/>
        <a:lstStyle/>
        <a:p>
          <a:endParaRPr lang="en-US"/>
        </a:p>
      </dgm:t>
    </dgm:pt>
    <dgm:pt modelId="{2F597539-55A1-1144-9C0E-B734BF5DBA90}" type="sibTrans" cxnId="{EFA8B257-DE14-5747-AEDC-A5A0159D7DCD}">
      <dgm:prSet/>
      <dgm:spPr>
        <a:ln>
          <a:solidFill>
            <a:schemeClr val="tx1"/>
          </a:solidFill>
        </a:ln>
      </dgm:spPr>
      <dgm:t>
        <a:bodyPr/>
        <a:lstStyle/>
        <a:p>
          <a:endParaRPr lang="en-US"/>
        </a:p>
      </dgm:t>
    </dgm:pt>
    <dgm:pt modelId="{FEB33FE3-ECAE-2645-B621-98EF62A214A8}">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10E01D8A-CFE2-EB47-A4BC-6AC49BE8F7DC}" type="parTrans" cxnId="{85A221AD-DF2A-0640-96E5-3BF9383A2565}">
      <dgm:prSet/>
      <dgm:spPr/>
      <dgm:t>
        <a:bodyPr/>
        <a:lstStyle/>
        <a:p>
          <a:endParaRPr lang="en-US"/>
        </a:p>
      </dgm:t>
    </dgm:pt>
    <dgm:pt modelId="{DA52025C-4DD1-F845-B348-6B2AC9911DAA}" type="sibTrans" cxnId="{85A221AD-DF2A-0640-96E5-3BF9383A2565}">
      <dgm:prSet/>
      <dgm:spPr>
        <a:ln>
          <a:solidFill>
            <a:schemeClr val="tx1"/>
          </a:solidFill>
        </a:ln>
      </dgm:spPr>
      <dgm:t>
        <a:bodyPr/>
        <a:lstStyle/>
        <a:p>
          <a:endParaRPr lang="en-US"/>
        </a:p>
      </dgm:t>
    </dgm:pt>
    <dgm:pt modelId="{0523FE93-05C7-4845-B457-0A6AE895B887}">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022E27EA-C0FE-2F45-AEC6-614DA2DA4D58}" type="parTrans" cxnId="{6875E632-5969-444D-8042-45B6E2482A51}">
      <dgm:prSet/>
      <dgm:spPr/>
      <dgm:t>
        <a:bodyPr/>
        <a:lstStyle/>
        <a:p>
          <a:endParaRPr lang="en-US"/>
        </a:p>
      </dgm:t>
    </dgm:pt>
    <dgm:pt modelId="{3182FDB2-79F6-C546-BEFC-2145A2B005DF}" type="sibTrans" cxnId="{6875E632-5969-444D-8042-45B6E2482A51}">
      <dgm:prSet/>
      <dgm:spPr>
        <a:ln>
          <a:solidFill>
            <a:schemeClr val="tx1"/>
          </a:solidFill>
        </a:ln>
      </dgm:spPr>
      <dgm:t>
        <a:bodyPr/>
        <a:lstStyle/>
        <a:p>
          <a:endParaRPr lang="en-US"/>
        </a:p>
      </dgm:t>
    </dgm:pt>
    <dgm:pt modelId="{07CB3944-7AB4-5247-B4DB-39B29E180FB9}">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60B99EA5-B5AC-8349-9A01-A0F32C0E49DC}" type="parTrans" cxnId="{DCF878D1-FAA3-0F43-95A1-6D6285BDDC07}">
      <dgm:prSet/>
      <dgm:spPr/>
      <dgm:t>
        <a:bodyPr/>
        <a:lstStyle/>
        <a:p>
          <a:endParaRPr lang="en-US"/>
        </a:p>
      </dgm:t>
    </dgm:pt>
    <dgm:pt modelId="{4BC44F85-E851-D54A-9F63-492C89DE7B49}" type="sibTrans" cxnId="{DCF878D1-FAA3-0F43-95A1-6D6285BDDC07}">
      <dgm:prSet/>
      <dgm:spPr>
        <a:ln>
          <a:solidFill>
            <a:schemeClr val="tx1"/>
          </a:solidFill>
        </a:ln>
      </dgm:spPr>
      <dgm:t>
        <a:bodyPr/>
        <a:lstStyle/>
        <a:p>
          <a:endParaRPr lang="en-US"/>
        </a:p>
      </dgm:t>
    </dgm:pt>
    <dgm:pt modelId="{BA724EB6-3C55-0446-80D0-2814645F2909}">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11BD4396-71EF-0A4B-9421-951CF634E46C}" type="parTrans" cxnId="{C01362BA-213B-5F4F-94C6-8E54EDDE949E}">
      <dgm:prSet/>
      <dgm:spPr/>
      <dgm:t>
        <a:bodyPr/>
        <a:lstStyle/>
        <a:p>
          <a:endParaRPr lang="en-US"/>
        </a:p>
      </dgm:t>
    </dgm:pt>
    <dgm:pt modelId="{61FCD994-BA0B-BE48-B944-90767D09F6EF}" type="sibTrans" cxnId="{C01362BA-213B-5F4F-94C6-8E54EDDE949E}">
      <dgm:prSet/>
      <dgm:spPr>
        <a:ln>
          <a:solidFill>
            <a:schemeClr val="tx1"/>
          </a:solidFill>
        </a:ln>
      </dgm:spPr>
      <dgm:t>
        <a:bodyPr/>
        <a:lstStyle/>
        <a:p>
          <a:endParaRPr lang="en-US"/>
        </a:p>
      </dgm:t>
    </dgm:pt>
    <dgm:pt modelId="{A94AE1A2-36C5-0A4A-8A11-47B9E90198D1}">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104494AD-7E06-A14C-A31C-719B63AF2D4D}" type="parTrans" cxnId="{15DCC931-704C-2A4D-868A-04EFF21DC249}">
      <dgm:prSet/>
      <dgm:spPr/>
      <dgm:t>
        <a:bodyPr/>
        <a:lstStyle/>
        <a:p>
          <a:endParaRPr lang="en-US"/>
        </a:p>
      </dgm:t>
    </dgm:pt>
    <dgm:pt modelId="{5519672F-5D7B-1446-A5C1-8F9F91E1A4EC}" type="sibTrans" cxnId="{15DCC931-704C-2A4D-868A-04EFF21DC249}">
      <dgm:prSet/>
      <dgm:spPr>
        <a:ln>
          <a:solidFill>
            <a:schemeClr val="tx1"/>
          </a:solidFill>
        </a:ln>
      </dgm:spPr>
      <dgm:t>
        <a:bodyPr/>
        <a:lstStyle/>
        <a:p>
          <a:endParaRPr lang="en-US"/>
        </a:p>
      </dgm:t>
    </dgm:pt>
    <dgm:pt modelId="{4D6B3A74-21B4-AE4E-A3C9-82A9B83737FA}">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EFBAFEFC-E017-C942-B867-47BEE889896E}" type="parTrans" cxnId="{4162BB32-5B30-434F-8D8F-F2D2F3A5326D}">
      <dgm:prSet/>
      <dgm:spPr/>
      <dgm:t>
        <a:bodyPr/>
        <a:lstStyle/>
        <a:p>
          <a:endParaRPr lang="en-US"/>
        </a:p>
      </dgm:t>
    </dgm:pt>
    <dgm:pt modelId="{3698D82D-36B5-D44E-9627-D0E36C248CE7}" type="sibTrans" cxnId="{4162BB32-5B30-434F-8D8F-F2D2F3A5326D}">
      <dgm:prSet/>
      <dgm:spPr>
        <a:ln>
          <a:solidFill>
            <a:schemeClr val="tx1"/>
          </a:solidFill>
        </a:ln>
      </dgm:spPr>
      <dgm:t>
        <a:bodyPr/>
        <a:lstStyle/>
        <a:p>
          <a:endParaRPr lang="en-US"/>
        </a:p>
      </dgm:t>
    </dgm:pt>
    <dgm:pt modelId="{F4E32F09-EAB7-DF4F-8061-135BAB9233F7}">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D0C0D8FC-3948-7244-9D79-7EE1ED238E3D}" type="sibTrans" cxnId="{27BD4821-1B25-3C48-9942-7B411D175F19}">
      <dgm:prSet/>
      <dgm:spPr>
        <a:ln w="19050">
          <a:solidFill>
            <a:schemeClr val="tx1"/>
          </a:solidFill>
        </a:ln>
      </dgm:spPr>
      <dgm:t>
        <a:bodyPr/>
        <a:lstStyle/>
        <a:p>
          <a:endParaRPr lang="en-US"/>
        </a:p>
      </dgm:t>
    </dgm:pt>
    <dgm:pt modelId="{99109824-AA03-EA4B-B669-1C2FDB4FFC01}" type="parTrans" cxnId="{27BD4821-1B25-3C48-9942-7B411D175F19}">
      <dgm:prSet/>
      <dgm:spPr/>
      <dgm:t>
        <a:bodyPr/>
        <a:lstStyle/>
        <a:p>
          <a:endParaRPr lang="en-US"/>
        </a:p>
      </dgm:t>
    </dgm:pt>
    <dgm:pt modelId="{85CF4763-5FC7-0B4D-99A9-88E8C00A8759}" type="pres">
      <dgm:prSet presAssocID="{B71DC15D-B407-514E-80F7-76578EF9937D}" presName="cycle" presStyleCnt="0">
        <dgm:presLayoutVars>
          <dgm:dir/>
          <dgm:resizeHandles val="exact"/>
        </dgm:presLayoutVars>
      </dgm:prSet>
      <dgm:spPr/>
    </dgm:pt>
    <dgm:pt modelId="{50564CBA-5002-2648-92E1-8392AC1EEBBF}" type="pres">
      <dgm:prSet presAssocID="{5128F9D0-5015-774B-B7F4-597E088372BE}" presName="node" presStyleLbl="node1" presStyleIdx="0" presStyleCnt="8" custScaleX="130994" custScaleY="130993">
        <dgm:presLayoutVars>
          <dgm:bulletEnabled val="1"/>
        </dgm:presLayoutVars>
      </dgm:prSet>
      <dgm:spPr>
        <a:xfrm>
          <a:off x="764797" y="-34969"/>
          <a:ext cx="464197" cy="301725"/>
        </a:xfrm>
        <a:prstGeom prst="roundRect">
          <a:avLst/>
        </a:prstGeom>
      </dgm:spPr>
    </dgm:pt>
    <dgm:pt modelId="{6286F40D-E042-9D47-BC43-9EE1B906BAA7}" type="pres">
      <dgm:prSet presAssocID="{5128F9D0-5015-774B-B7F4-597E088372BE}" presName="spNode" presStyleCnt="0"/>
      <dgm:spPr/>
    </dgm:pt>
    <dgm:pt modelId="{9B6C9C05-B5CF-CA45-A12B-E1F49FB0A115}" type="pres">
      <dgm:prSet presAssocID="{2F597539-55A1-1144-9C0E-B734BF5DBA90}" presName="sibTrans" presStyleLbl="sibTrans1D1" presStyleIdx="0" presStyleCnt="8"/>
      <dgm:spPr/>
    </dgm:pt>
    <dgm:pt modelId="{7041BD65-5AD2-934E-8632-5BF54DC281A5}" type="pres">
      <dgm:prSet presAssocID="{FEB33FE3-ECAE-2645-B621-98EF62A214A8}" presName="node" presStyleLbl="node1" presStyleIdx="1" presStyleCnt="8" custScaleX="130994" custScaleY="130993">
        <dgm:presLayoutVars>
          <dgm:bulletEnabled val="1"/>
        </dgm:presLayoutVars>
      </dgm:prSet>
      <dgm:spPr/>
    </dgm:pt>
    <dgm:pt modelId="{7BC5315F-D53A-504C-AA94-64032D37EECD}" type="pres">
      <dgm:prSet presAssocID="{FEB33FE3-ECAE-2645-B621-98EF62A214A8}" presName="spNode" presStyleCnt="0"/>
      <dgm:spPr/>
    </dgm:pt>
    <dgm:pt modelId="{B5DD621F-C9F6-614F-B9E7-8D41CD97EC3E}" type="pres">
      <dgm:prSet presAssocID="{DA52025C-4DD1-F845-B348-6B2AC9911DAA}" presName="sibTrans" presStyleLbl="sibTrans1D1" presStyleIdx="1" presStyleCnt="8"/>
      <dgm:spPr/>
    </dgm:pt>
    <dgm:pt modelId="{1349C265-D7FB-4243-99DF-B5ECFCED0256}" type="pres">
      <dgm:prSet presAssocID="{F4E32F09-EAB7-DF4F-8061-135BAB9233F7}" presName="node" presStyleLbl="node1" presStyleIdx="2" presStyleCnt="8" custScaleX="130994" custScaleY="130993">
        <dgm:presLayoutVars>
          <dgm:bulletEnabled val="1"/>
        </dgm:presLayoutVars>
      </dgm:prSet>
      <dgm:spPr/>
    </dgm:pt>
    <dgm:pt modelId="{78FFC505-706F-C84F-8652-D9662FB7ED4C}" type="pres">
      <dgm:prSet presAssocID="{F4E32F09-EAB7-DF4F-8061-135BAB9233F7}" presName="spNode" presStyleCnt="0"/>
      <dgm:spPr/>
    </dgm:pt>
    <dgm:pt modelId="{EF0932D9-2FC4-9244-AC6C-DDF5F9941BF1}" type="pres">
      <dgm:prSet presAssocID="{D0C0D8FC-3948-7244-9D79-7EE1ED238E3D}" presName="sibTrans" presStyleLbl="sibTrans1D1" presStyleIdx="2" presStyleCnt="8"/>
      <dgm:spPr/>
    </dgm:pt>
    <dgm:pt modelId="{CA084521-BF15-5146-99B1-4AC1902F3757}" type="pres">
      <dgm:prSet presAssocID="{0523FE93-05C7-4845-B457-0A6AE895B887}" presName="node" presStyleLbl="node1" presStyleIdx="3" presStyleCnt="8" custScaleX="130994" custScaleY="130993">
        <dgm:presLayoutVars>
          <dgm:bulletEnabled val="1"/>
        </dgm:presLayoutVars>
      </dgm:prSet>
      <dgm:spPr/>
    </dgm:pt>
    <dgm:pt modelId="{57DB2835-9111-3541-BE63-FE368E5E99D5}" type="pres">
      <dgm:prSet presAssocID="{0523FE93-05C7-4845-B457-0A6AE895B887}" presName="spNode" presStyleCnt="0"/>
      <dgm:spPr/>
    </dgm:pt>
    <dgm:pt modelId="{3A443518-59DB-D240-A3DE-D1FAC3256136}" type="pres">
      <dgm:prSet presAssocID="{3182FDB2-79F6-C546-BEFC-2145A2B005DF}" presName="sibTrans" presStyleLbl="sibTrans1D1" presStyleIdx="3" presStyleCnt="8"/>
      <dgm:spPr/>
    </dgm:pt>
    <dgm:pt modelId="{AD5A2DAE-BB45-1C4C-B3CA-E9271FECB5B7}" type="pres">
      <dgm:prSet presAssocID="{07CB3944-7AB4-5247-B4DB-39B29E180FB9}" presName="node" presStyleLbl="node1" presStyleIdx="4" presStyleCnt="8" custScaleX="130994" custScaleY="130993">
        <dgm:presLayoutVars>
          <dgm:bulletEnabled val="1"/>
        </dgm:presLayoutVars>
      </dgm:prSet>
      <dgm:spPr/>
    </dgm:pt>
    <dgm:pt modelId="{52326CBF-ABAF-1142-82E7-3AA0ADD7B993}" type="pres">
      <dgm:prSet presAssocID="{07CB3944-7AB4-5247-B4DB-39B29E180FB9}" presName="spNode" presStyleCnt="0"/>
      <dgm:spPr/>
    </dgm:pt>
    <dgm:pt modelId="{AF005D25-DEB7-C140-A81A-23925AB058E8}" type="pres">
      <dgm:prSet presAssocID="{4BC44F85-E851-D54A-9F63-492C89DE7B49}" presName="sibTrans" presStyleLbl="sibTrans1D1" presStyleIdx="4" presStyleCnt="8"/>
      <dgm:spPr/>
    </dgm:pt>
    <dgm:pt modelId="{96001CDF-9DC3-C548-AF05-CCB8D06A167E}" type="pres">
      <dgm:prSet presAssocID="{BA724EB6-3C55-0446-80D0-2814645F2909}" presName="node" presStyleLbl="node1" presStyleIdx="5" presStyleCnt="8" custScaleX="130994" custScaleY="130993">
        <dgm:presLayoutVars>
          <dgm:bulletEnabled val="1"/>
        </dgm:presLayoutVars>
      </dgm:prSet>
      <dgm:spPr/>
    </dgm:pt>
    <dgm:pt modelId="{13811965-DE35-E64E-9D38-78F88FBB8AED}" type="pres">
      <dgm:prSet presAssocID="{BA724EB6-3C55-0446-80D0-2814645F2909}" presName="spNode" presStyleCnt="0"/>
      <dgm:spPr/>
    </dgm:pt>
    <dgm:pt modelId="{B580BACA-A364-9E4C-B2C0-A4BC5A4CF095}" type="pres">
      <dgm:prSet presAssocID="{61FCD994-BA0B-BE48-B944-90767D09F6EF}" presName="sibTrans" presStyleLbl="sibTrans1D1" presStyleIdx="5" presStyleCnt="8"/>
      <dgm:spPr/>
    </dgm:pt>
    <dgm:pt modelId="{577DFF8F-9D44-3E46-A9E3-DDF93390493C}" type="pres">
      <dgm:prSet presAssocID="{A94AE1A2-36C5-0A4A-8A11-47B9E90198D1}" presName="node" presStyleLbl="node1" presStyleIdx="6" presStyleCnt="8" custScaleX="130994" custScaleY="130993">
        <dgm:presLayoutVars>
          <dgm:bulletEnabled val="1"/>
        </dgm:presLayoutVars>
      </dgm:prSet>
      <dgm:spPr/>
    </dgm:pt>
    <dgm:pt modelId="{CFE24E87-575B-384C-8AFC-BE9C9A3878C4}" type="pres">
      <dgm:prSet presAssocID="{A94AE1A2-36C5-0A4A-8A11-47B9E90198D1}" presName="spNode" presStyleCnt="0"/>
      <dgm:spPr/>
    </dgm:pt>
    <dgm:pt modelId="{1B8BC3C0-5554-C04F-9DD6-09B8382A6058}" type="pres">
      <dgm:prSet presAssocID="{5519672F-5D7B-1446-A5C1-8F9F91E1A4EC}" presName="sibTrans" presStyleLbl="sibTrans1D1" presStyleIdx="6" presStyleCnt="8"/>
      <dgm:spPr/>
    </dgm:pt>
    <dgm:pt modelId="{7332B15E-59AB-E94F-B173-11B9B10674A9}" type="pres">
      <dgm:prSet presAssocID="{4D6B3A74-21B4-AE4E-A3C9-82A9B83737FA}" presName="node" presStyleLbl="node1" presStyleIdx="7" presStyleCnt="8" custScaleX="130994" custScaleY="130993">
        <dgm:presLayoutVars>
          <dgm:bulletEnabled val="1"/>
        </dgm:presLayoutVars>
      </dgm:prSet>
      <dgm:spPr/>
    </dgm:pt>
    <dgm:pt modelId="{66C7B108-780D-CC42-A8F1-BFE23890D91E}" type="pres">
      <dgm:prSet presAssocID="{4D6B3A74-21B4-AE4E-A3C9-82A9B83737FA}" presName="spNode" presStyleCnt="0"/>
      <dgm:spPr/>
    </dgm:pt>
    <dgm:pt modelId="{35E8EE29-DA73-EE48-900D-5B35F7DD72C3}" type="pres">
      <dgm:prSet presAssocID="{3698D82D-36B5-D44E-9627-D0E36C248CE7}" presName="sibTrans" presStyleLbl="sibTrans1D1" presStyleIdx="7" presStyleCnt="8"/>
      <dgm:spPr/>
    </dgm:pt>
  </dgm:ptLst>
  <dgm:cxnLst>
    <dgm:cxn modelId="{E04FF307-2BD2-524D-8952-68F4A30B7FFF}" type="presOf" srcId="{3698D82D-36B5-D44E-9627-D0E36C248CE7}" destId="{35E8EE29-DA73-EE48-900D-5B35F7DD72C3}" srcOrd="0" destOrd="0" presId="urn:microsoft.com/office/officeart/2005/8/layout/cycle6"/>
    <dgm:cxn modelId="{27BD4821-1B25-3C48-9942-7B411D175F19}" srcId="{B71DC15D-B407-514E-80F7-76578EF9937D}" destId="{F4E32F09-EAB7-DF4F-8061-135BAB9233F7}" srcOrd="2" destOrd="0" parTransId="{99109824-AA03-EA4B-B669-1C2FDB4FFC01}" sibTransId="{D0C0D8FC-3948-7244-9D79-7EE1ED238E3D}"/>
    <dgm:cxn modelId="{15DCC931-704C-2A4D-868A-04EFF21DC249}" srcId="{B71DC15D-B407-514E-80F7-76578EF9937D}" destId="{A94AE1A2-36C5-0A4A-8A11-47B9E90198D1}" srcOrd="6" destOrd="0" parTransId="{104494AD-7E06-A14C-A31C-719B63AF2D4D}" sibTransId="{5519672F-5D7B-1446-A5C1-8F9F91E1A4EC}"/>
    <dgm:cxn modelId="{4162BB32-5B30-434F-8D8F-F2D2F3A5326D}" srcId="{B71DC15D-B407-514E-80F7-76578EF9937D}" destId="{4D6B3A74-21B4-AE4E-A3C9-82A9B83737FA}" srcOrd="7" destOrd="0" parTransId="{EFBAFEFC-E017-C942-B867-47BEE889896E}" sibTransId="{3698D82D-36B5-D44E-9627-D0E36C248CE7}"/>
    <dgm:cxn modelId="{6875E632-5969-444D-8042-45B6E2482A51}" srcId="{B71DC15D-B407-514E-80F7-76578EF9937D}" destId="{0523FE93-05C7-4845-B457-0A6AE895B887}" srcOrd="3" destOrd="0" parTransId="{022E27EA-C0FE-2F45-AEC6-614DA2DA4D58}" sibTransId="{3182FDB2-79F6-C546-BEFC-2145A2B005DF}"/>
    <dgm:cxn modelId="{DDAF5034-4C22-D44F-AD5B-F37BAC541E79}" type="presOf" srcId="{5519672F-5D7B-1446-A5C1-8F9F91E1A4EC}" destId="{1B8BC3C0-5554-C04F-9DD6-09B8382A6058}" srcOrd="0" destOrd="0" presId="urn:microsoft.com/office/officeart/2005/8/layout/cycle6"/>
    <dgm:cxn modelId="{CD073536-AE45-EB4A-8C6D-69A5BFD90D0B}" type="presOf" srcId="{FEB33FE3-ECAE-2645-B621-98EF62A214A8}" destId="{7041BD65-5AD2-934E-8632-5BF54DC281A5}" srcOrd="0" destOrd="0" presId="urn:microsoft.com/office/officeart/2005/8/layout/cycle6"/>
    <dgm:cxn modelId="{D95EE341-0E0F-084C-95AA-44386C05E447}" type="presOf" srcId="{A94AE1A2-36C5-0A4A-8A11-47B9E90198D1}" destId="{577DFF8F-9D44-3E46-A9E3-DDF93390493C}" srcOrd="0" destOrd="0" presId="urn:microsoft.com/office/officeart/2005/8/layout/cycle6"/>
    <dgm:cxn modelId="{AECB6E6B-B8CB-A54B-831D-212C31428B2B}" type="presOf" srcId="{4BC44F85-E851-D54A-9F63-492C89DE7B49}" destId="{AF005D25-DEB7-C140-A81A-23925AB058E8}" srcOrd="0" destOrd="0" presId="urn:microsoft.com/office/officeart/2005/8/layout/cycle6"/>
    <dgm:cxn modelId="{40F5D56E-1FE8-C947-B66C-087432B31B46}" type="presOf" srcId="{2F597539-55A1-1144-9C0E-B734BF5DBA90}" destId="{9B6C9C05-B5CF-CA45-A12B-E1F49FB0A115}" srcOrd="0" destOrd="0" presId="urn:microsoft.com/office/officeart/2005/8/layout/cycle6"/>
    <dgm:cxn modelId="{56394850-A401-BA43-B331-1B3DA12F8F5E}" type="presOf" srcId="{5128F9D0-5015-774B-B7F4-597E088372BE}" destId="{50564CBA-5002-2648-92E1-8392AC1EEBBF}" srcOrd="0" destOrd="0" presId="urn:microsoft.com/office/officeart/2005/8/layout/cycle6"/>
    <dgm:cxn modelId="{B1A0A972-A984-F74B-AB33-40C1B82A2E14}" type="presOf" srcId="{07CB3944-7AB4-5247-B4DB-39B29E180FB9}" destId="{AD5A2DAE-BB45-1C4C-B3CA-E9271FECB5B7}" srcOrd="0" destOrd="0" presId="urn:microsoft.com/office/officeart/2005/8/layout/cycle6"/>
    <dgm:cxn modelId="{EFA8B257-DE14-5747-AEDC-A5A0159D7DCD}" srcId="{B71DC15D-B407-514E-80F7-76578EF9937D}" destId="{5128F9D0-5015-774B-B7F4-597E088372BE}" srcOrd="0" destOrd="0" parTransId="{3A114062-B024-FB4A-8727-EDA85D67A8FE}" sibTransId="{2F597539-55A1-1144-9C0E-B734BF5DBA90}"/>
    <dgm:cxn modelId="{24C3F158-B65D-4D44-885B-F4A5844A1917}" type="presOf" srcId="{0523FE93-05C7-4845-B457-0A6AE895B887}" destId="{CA084521-BF15-5146-99B1-4AC1902F3757}" srcOrd="0" destOrd="0" presId="urn:microsoft.com/office/officeart/2005/8/layout/cycle6"/>
    <dgm:cxn modelId="{A5C2BD8D-D0F1-B74B-8CA3-92D8A1BD1D9C}" type="presOf" srcId="{DA52025C-4DD1-F845-B348-6B2AC9911DAA}" destId="{B5DD621F-C9F6-614F-B9E7-8D41CD97EC3E}" srcOrd="0" destOrd="0" presId="urn:microsoft.com/office/officeart/2005/8/layout/cycle6"/>
    <dgm:cxn modelId="{85A221AD-DF2A-0640-96E5-3BF9383A2565}" srcId="{B71DC15D-B407-514E-80F7-76578EF9937D}" destId="{FEB33FE3-ECAE-2645-B621-98EF62A214A8}" srcOrd="1" destOrd="0" parTransId="{10E01D8A-CFE2-EB47-A4BC-6AC49BE8F7DC}" sibTransId="{DA52025C-4DD1-F845-B348-6B2AC9911DAA}"/>
    <dgm:cxn modelId="{C01362BA-213B-5F4F-94C6-8E54EDDE949E}" srcId="{B71DC15D-B407-514E-80F7-76578EF9937D}" destId="{BA724EB6-3C55-0446-80D0-2814645F2909}" srcOrd="5" destOrd="0" parTransId="{11BD4396-71EF-0A4B-9421-951CF634E46C}" sibTransId="{61FCD994-BA0B-BE48-B944-90767D09F6EF}"/>
    <dgm:cxn modelId="{BC3C90CE-5F5B-4644-A85F-2E7B32AA7CE4}" type="presOf" srcId="{61FCD994-BA0B-BE48-B944-90767D09F6EF}" destId="{B580BACA-A364-9E4C-B2C0-A4BC5A4CF095}" srcOrd="0" destOrd="0" presId="urn:microsoft.com/office/officeart/2005/8/layout/cycle6"/>
    <dgm:cxn modelId="{DCF878D1-FAA3-0F43-95A1-6D6285BDDC07}" srcId="{B71DC15D-B407-514E-80F7-76578EF9937D}" destId="{07CB3944-7AB4-5247-B4DB-39B29E180FB9}" srcOrd="4" destOrd="0" parTransId="{60B99EA5-B5AC-8349-9A01-A0F32C0E49DC}" sibTransId="{4BC44F85-E851-D54A-9F63-492C89DE7B49}"/>
    <dgm:cxn modelId="{95E383E7-4036-3D42-A71E-9BC850A2AE77}" type="presOf" srcId="{BA724EB6-3C55-0446-80D0-2814645F2909}" destId="{96001CDF-9DC3-C548-AF05-CCB8D06A167E}" srcOrd="0" destOrd="0" presId="urn:microsoft.com/office/officeart/2005/8/layout/cycle6"/>
    <dgm:cxn modelId="{DCFAEBE9-E95A-2F4D-A356-42FFBF57B37E}" type="presOf" srcId="{F4E32F09-EAB7-DF4F-8061-135BAB9233F7}" destId="{1349C265-D7FB-4243-99DF-B5ECFCED0256}" srcOrd="0" destOrd="0" presId="urn:microsoft.com/office/officeart/2005/8/layout/cycle6"/>
    <dgm:cxn modelId="{34AF0CF2-B1E9-EB4D-9892-DAD487D989DC}" type="presOf" srcId="{B71DC15D-B407-514E-80F7-76578EF9937D}" destId="{85CF4763-5FC7-0B4D-99A9-88E8C00A8759}" srcOrd="0" destOrd="0" presId="urn:microsoft.com/office/officeart/2005/8/layout/cycle6"/>
    <dgm:cxn modelId="{A28ADAF6-F70C-1141-B6AC-B6033183AA91}" type="presOf" srcId="{D0C0D8FC-3948-7244-9D79-7EE1ED238E3D}" destId="{EF0932D9-2FC4-9244-AC6C-DDF5F9941BF1}" srcOrd="0" destOrd="0" presId="urn:microsoft.com/office/officeart/2005/8/layout/cycle6"/>
    <dgm:cxn modelId="{D89DD1FE-D134-A843-AEB5-F1FDD93EA030}" type="presOf" srcId="{3182FDB2-79F6-C546-BEFC-2145A2B005DF}" destId="{3A443518-59DB-D240-A3DE-D1FAC3256136}" srcOrd="0" destOrd="0" presId="urn:microsoft.com/office/officeart/2005/8/layout/cycle6"/>
    <dgm:cxn modelId="{926267FF-2E68-604C-8B87-A41007CF699D}" type="presOf" srcId="{4D6B3A74-21B4-AE4E-A3C9-82A9B83737FA}" destId="{7332B15E-59AB-E94F-B173-11B9B10674A9}" srcOrd="0" destOrd="0" presId="urn:microsoft.com/office/officeart/2005/8/layout/cycle6"/>
    <dgm:cxn modelId="{D7BDE5D6-719E-1B47-A808-2450C1C95C84}" type="presParOf" srcId="{85CF4763-5FC7-0B4D-99A9-88E8C00A8759}" destId="{50564CBA-5002-2648-92E1-8392AC1EEBBF}" srcOrd="0" destOrd="0" presId="urn:microsoft.com/office/officeart/2005/8/layout/cycle6"/>
    <dgm:cxn modelId="{28ADD71E-4850-D84A-A526-C1AF0815ACB9}" type="presParOf" srcId="{85CF4763-5FC7-0B4D-99A9-88E8C00A8759}" destId="{6286F40D-E042-9D47-BC43-9EE1B906BAA7}" srcOrd="1" destOrd="0" presId="urn:microsoft.com/office/officeart/2005/8/layout/cycle6"/>
    <dgm:cxn modelId="{155E1773-C9FE-ED47-A353-9775897CE1AA}" type="presParOf" srcId="{85CF4763-5FC7-0B4D-99A9-88E8C00A8759}" destId="{9B6C9C05-B5CF-CA45-A12B-E1F49FB0A115}" srcOrd="2" destOrd="0" presId="urn:microsoft.com/office/officeart/2005/8/layout/cycle6"/>
    <dgm:cxn modelId="{145692A0-E329-BA4F-AF08-C2E0E87D5F73}" type="presParOf" srcId="{85CF4763-5FC7-0B4D-99A9-88E8C00A8759}" destId="{7041BD65-5AD2-934E-8632-5BF54DC281A5}" srcOrd="3" destOrd="0" presId="urn:microsoft.com/office/officeart/2005/8/layout/cycle6"/>
    <dgm:cxn modelId="{74E04559-0563-0F4B-80CC-250B9038520B}" type="presParOf" srcId="{85CF4763-5FC7-0B4D-99A9-88E8C00A8759}" destId="{7BC5315F-D53A-504C-AA94-64032D37EECD}" srcOrd="4" destOrd="0" presId="urn:microsoft.com/office/officeart/2005/8/layout/cycle6"/>
    <dgm:cxn modelId="{ECD2889F-9966-9640-94FA-D2C78836AFD1}" type="presParOf" srcId="{85CF4763-5FC7-0B4D-99A9-88E8C00A8759}" destId="{B5DD621F-C9F6-614F-B9E7-8D41CD97EC3E}" srcOrd="5" destOrd="0" presId="urn:microsoft.com/office/officeart/2005/8/layout/cycle6"/>
    <dgm:cxn modelId="{2C8293BF-2D96-2E47-A9AE-7A169771FB76}" type="presParOf" srcId="{85CF4763-5FC7-0B4D-99A9-88E8C00A8759}" destId="{1349C265-D7FB-4243-99DF-B5ECFCED0256}" srcOrd="6" destOrd="0" presId="urn:microsoft.com/office/officeart/2005/8/layout/cycle6"/>
    <dgm:cxn modelId="{00DBFF32-4916-FE47-926F-D43BC874C45E}" type="presParOf" srcId="{85CF4763-5FC7-0B4D-99A9-88E8C00A8759}" destId="{78FFC505-706F-C84F-8652-D9662FB7ED4C}" srcOrd="7" destOrd="0" presId="urn:microsoft.com/office/officeart/2005/8/layout/cycle6"/>
    <dgm:cxn modelId="{7B3C5DE7-338E-3348-B658-48B6B2C5489D}" type="presParOf" srcId="{85CF4763-5FC7-0B4D-99A9-88E8C00A8759}" destId="{EF0932D9-2FC4-9244-AC6C-DDF5F9941BF1}" srcOrd="8" destOrd="0" presId="urn:microsoft.com/office/officeart/2005/8/layout/cycle6"/>
    <dgm:cxn modelId="{FF15570A-B31F-2149-95C2-169724AF9CA9}" type="presParOf" srcId="{85CF4763-5FC7-0B4D-99A9-88E8C00A8759}" destId="{CA084521-BF15-5146-99B1-4AC1902F3757}" srcOrd="9" destOrd="0" presId="urn:microsoft.com/office/officeart/2005/8/layout/cycle6"/>
    <dgm:cxn modelId="{E0A06BF7-05FA-7A44-AFFA-C2B99FE029BE}" type="presParOf" srcId="{85CF4763-5FC7-0B4D-99A9-88E8C00A8759}" destId="{57DB2835-9111-3541-BE63-FE368E5E99D5}" srcOrd="10" destOrd="0" presId="urn:microsoft.com/office/officeart/2005/8/layout/cycle6"/>
    <dgm:cxn modelId="{FAE27A6F-0C85-6C47-9927-179D030D4C54}" type="presParOf" srcId="{85CF4763-5FC7-0B4D-99A9-88E8C00A8759}" destId="{3A443518-59DB-D240-A3DE-D1FAC3256136}" srcOrd="11" destOrd="0" presId="urn:microsoft.com/office/officeart/2005/8/layout/cycle6"/>
    <dgm:cxn modelId="{B07C7A33-BA22-4241-AF35-BCE2DC4094C5}" type="presParOf" srcId="{85CF4763-5FC7-0B4D-99A9-88E8C00A8759}" destId="{AD5A2DAE-BB45-1C4C-B3CA-E9271FECB5B7}" srcOrd="12" destOrd="0" presId="urn:microsoft.com/office/officeart/2005/8/layout/cycle6"/>
    <dgm:cxn modelId="{65F1E7D9-B3CF-F541-9596-2FC842F75B2D}" type="presParOf" srcId="{85CF4763-5FC7-0B4D-99A9-88E8C00A8759}" destId="{52326CBF-ABAF-1142-82E7-3AA0ADD7B993}" srcOrd="13" destOrd="0" presId="urn:microsoft.com/office/officeart/2005/8/layout/cycle6"/>
    <dgm:cxn modelId="{A12E9BAC-75B5-7E46-BAF7-B071F63C6AB2}" type="presParOf" srcId="{85CF4763-5FC7-0B4D-99A9-88E8C00A8759}" destId="{AF005D25-DEB7-C140-A81A-23925AB058E8}" srcOrd="14" destOrd="0" presId="urn:microsoft.com/office/officeart/2005/8/layout/cycle6"/>
    <dgm:cxn modelId="{9CF036BB-3DC3-3A46-8B22-44EE9155DB47}" type="presParOf" srcId="{85CF4763-5FC7-0B4D-99A9-88E8C00A8759}" destId="{96001CDF-9DC3-C548-AF05-CCB8D06A167E}" srcOrd="15" destOrd="0" presId="urn:microsoft.com/office/officeart/2005/8/layout/cycle6"/>
    <dgm:cxn modelId="{54627EC8-D6F0-FB4D-B724-435E600308FA}" type="presParOf" srcId="{85CF4763-5FC7-0B4D-99A9-88E8C00A8759}" destId="{13811965-DE35-E64E-9D38-78F88FBB8AED}" srcOrd="16" destOrd="0" presId="urn:microsoft.com/office/officeart/2005/8/layout/cycle6"/>
    <dgm:cxn modelId="{0162167C-EFA4-3944-BD8A-B3DBBB3BB72B}" type="presParOf" srcId="{85CF4763-5FC7-0B4D-99A9-88E8C00A8759}" destId="{B580BACA-A364-9E4C-B2C0-A4BC5A4CF095}" srcOrd="17" destOrd="0" presId="urn:microsoft.com/office/officeart/2005/8/layout/cycle6"/>
    <dgm:cxn modelId="{FDF74BC9-18FB-5F4F-A2C7-AF829FCBD959}" type="presParOf" srcId="{85CF4763-5FC7-0B4D-99A9-88E8C00A8759}" destId="{577DFF8F-9D44-3E46-A9E3-DDF93390493C}" srcOrd="18" destOrd="0" presId="urn:microsoft.com/office/officeart/2005/8/layout/cycle6"/>
    <dgm:cxn modelId="{B39DA7E7-6CE9-5545-9F47-00122E9C4F15}" type="presParOf" srcId="{85CF4763-5FC7-0B4D-99A9-88E8C00A8759}" destId="{CFE24E87-575B-384C-8AFC-BE9C9A3878C4}" srcOrd="19" destOrd="0" presId="urn:microsoft.com/office/officeart/2005/8/layout/cycle6"/>
    <dgm:cxn modelId="{D6FFC512-A794-AA46-A223-865909DB13DE}" type="presParOf" srcId="{85CF4763-5FC7-0B4D-99A9-88E8C00A8759}" destId="{1B8BC3C0-5554-C04F-9DD6-09B8382A6058}" srcOrd="20" destOrd="0" presId="urn:microsoft.com/office/officeart/2005/8/layout/cycle6"/>
    <dgm:cxn modelId="{710527AA-356D-814B-9695-BB19F41FA872}" type="presParOf" srcId="{85CF4763-5FC7-0B4D-99A9-88E8C00A8759}" destId="{7332B15E-59AB-E94F-B173-11B9B10674A9}" srcOrd="21" destOrd="0" presId="urn:microsoft.com/office/officeart/2005/8/layout/cycle6"/>
    <dgm:cxn modelId="{9D2FBE07-49E3-C548-B448-3CD8579B3C81}" type="presParOf" srcId="{85CF4763-5FC7-0B4D-99A9-88E8C00A8759}" destId="{66C7B108-780D-CC42-A8F1-BFE23890D91E}" srcOrd="22" destOrd="0" presId="urn:microsoft.com/office/officeart/2005/8/layout/cycle6"/>
    <dgm:cxn modelId="{E758D906-856B-C34F-B828-3000F074ADBF}" type="presParOf" srcId="{85CF4763-5FC7-0B4D-99A9-88E8C00A8759}" destId="{35E8EE29-DA73-EE48-900D-5B35F7DD72C3}" srcOrd="23" destOrd="0" presId="urn:microsoft.com/office/officeart/2005/8/layout/cycle6"/>
  </dgm:cxnLst>
  <dgm:bg>
    <a:solidFill>
      <a:schemeClr val="bg1">
        <a:alpha val="82000"/>
      </a:schemeClr>
    </a:solidFill>
  </dgm:bg>
  <dgm:whole>
    <a:ln>
      <a:noFill/>
    </a:ln>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1DC15D-B407-514E-80F7-76578EF9937D}"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5128F9D0-5015-774B-B7F4-597E088372BE}">
      <dgm:prSet phldrT="[Text]" custT="1"/>
      <dgm:spPr>
        <a:solidFill>
          <a:srgbClr val="65C8D0"/>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gm:t>
    </dgm:pt>
    <dgm:pt modelId="{3A114062-B024-FB4A-8727-EDA85D67A8FE}" type="parTrans" cxnId="{EFA8B257-DE14-5747-AEDC-A5A0159D7DCD}">
      <dgm:prSet/>
      <dgm:spPr/>
      <dgm:t>
        <a:bodyPr/>
        <a:lstStyle/>
        <a:p>
          <a:endParaRPr lang="en-US"/>
        </a:p>
      </dgm:t>
    </dgm:pt>
    <dgm:pt modelId="{2F597539-55A1-1144-9C0E-B734BF5DBA90}" type="sibTrans" cxnId="{EFA8B257-DE14-5747-AEDC-A5A0159D7DCD}">
      <dgm:prSet/>
      <dgm:spPr>
        <a:ln>
          <a:solidFill>
            <a:schemeClr val="tx1"/>
          </a:solidFill>
        </a:ln>
      </dgm:spPr>
      <dgm:t>
        <a:bodyPr/>
        <a:lstStyle/>
        <a:p>
          <a:endParaRPr lang="en-US"/>
        </a:p>
      </dgm:t>
    </dgm:pt>
    <dgm:pt modelId="{FEB33FE3-ECAE-2645-B621-98EF62A214A8}">
      <dgm:prSet phldrT="[Text]" custT="1"/>
      <dgm:spPr>
        <a:solidFill>
          <a:srgbClr val="65C8D0"/>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3</a:t>
          </a:r>
        </a:p>
      </dgm:t>
    </dgm:pt>
    <dgm:pt modelId="{10E01D8A-CFE2-EB47-A4BC-6AC49BE8F7DC}" type="parTrans" cxnId="{85A221AD-DF2A-0640-96E5-3BF9383A2565}">
      <dgm:prSet/>
      <dgm:spPr/>
      <dgm:t>
        <a:bodyPr/>
        <a:lstStyle/>
        <a:p>
          <a:endParaRPr lang="en-US"/>
        </a:p>
      </dgm:t>
    </dgm:pt>
    <dgm:pt modelId="{DA52025C-4DD1-F845-B348-6B2AC9911DAA}" type="sibTrans" cxnId="{85A221AD-DF2A-0640-96E5-3BF9383A2565}">
      <dgm:prSet/>
      <dgm:spPr>
        <a:ln>
          <a:solidFill>
            <a:schemeClr val="tx1"/>
          </a:solidFill>
        </a:ln>
      </dgm:spPr>
      <dgm:t>
        <a:bodyPr/>
        <a:lstStyle/>
        <a:p>
          <a:endParaRPr lang="en-US"/>
        </a:p>
      </dgm:t>
    </dgm:pt>
    <dgm:pt modelId="{0523FE93-05C7-4845-B457-0A6AE895B887}">
      <dgm:prSet phldrT="[Text]" custT="1"/>
      <dgm:spPr>
        <a:solidFill>
          <a:srgbClr val="7F3F98"/>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5</a:t>
          </a:r>
        </a:p>
      </dgm:t>
    </dgm:pt>
    <dgm:pt modelId="{022E27EA-C0FE-2F45-AEC6-614DA2DA4D58}" type="parTrans" cxnId="{6875E632-5969-444D-8042-45B6E2482A51}">
      <dgm:prSet/>
      <dgm:spPr/>
      <dgm:t>
        <a:bodyPr/>
        <a:lstStyle/>
        <a:p>
          <a:endParaRPr lang="en-US"/>
        </a:p>
      </dgm:t>
    </dgm:pt>
    <dgm:pt modelId="{3182FDB2-79F6-C546-BEFC-2145A2B005DF}" type="sibTrans" cxnId="{6875E632-5969-444D-8042-45B6E2482A51}">
      <dgm:prSet/>
      <dgm:spPr>
        <a:ln>
          <a:solidFill>
            <a:schemeClr val="tx1"/>
          </a:solidFill>
        </a:ln>
      </dgm:spPr>
      <dgm:t>
        <a:bodyPr/>
        <a:lstStyle/>
        <a:p>
          <a:endParaRPr lang="en-US"/>
        </a:p>
      </dgm:t>
    </dgm:pt>
    <dgm:pt modelId="{07CB3944-7AB4-5247-B4DB-39B29E180FB9}">
      <dgm:prSet phldrT="[Text]" custT="1"/>
      <dgm:spPr>
        <a:solidFill>
          <a:srgbClr val="65C8D0"/>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7</a:t>
          </a:r>
        </a:p>
      </dgm:t>
    </dgm:pt>
    <dgm:pt modelId="{60B99EA5-B5AC-8349-9A01-A0F32C0E49DC}" type="parTrans" cxnId="{DCF878D1-FAA3-0F43-95A1-6D6285BDDC07}">
      <dgm:prSet/>
      <dgm:spPr/>
      <dgm:t>
        <a:bodyPr/>
        <a:lstStyle/>
        <a:p>
          <a:endParaRPr lang="en-US"/>
        </a:p>
      </dgm:t>
    </dgm:pt>
    <dgm:pt modelId="{4BC44F85-E851-D54A-9F63-492C89DE7B49}" type="sibTrans" cxnId="{DCF878D1-FAA3-0F43-95A1-6D6285BDDC07}">
      <dgm:prSet/>
      <dgm:spPr>
        <a:ln>
          <a:solidFill>
            <a:schemeClr val="tx1"/>
          </a:solidFill>
        </a:ln>
      </dgm:spPr>
      <dgm:t>
        <a:bodyPr/>
        <a:lstStyle/>
        <a:p>
          <a:endParaRPr lang="en-US"/>
        </a:p>
      </dgm:t>
    </dgm:pt>
    <dgm:pt modelId="{BA724EB6-3C55-0446-80D0-2814645F2909}">
      <dgm:prSet phldrT="[Text]" custT="1"/>
      <dgm:spPr>
        <a:solidFill>
          <a:srgbClr val="7F3F98"/>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8</a:t>
          </a:r>
        </a:p>
      </dgm:t>
    </dgm:pt>
    <dgm:pt modelId="{11BD4396-71EF-0A4B-9421-951CF634E46C}" type="parTrans" cxnId="{C01362BA-213B-5F4F-94C6-8E54EDDE949E}">
      <dgm:prSet/>
      <dgm:spPr/>
      <dgm:t>
        <a:bodyPr/>
        <a:lstStyle/>
        <a:p>
          <a:endParaRPr lang="en-US"/>
        </a:p>
      </dgm:t>
    </dgm:pt>
    <dgm:pt modelId="{61FCD994-BA0B-BE48-B944-90767D09F6EF}" type="sibTrans" cxnId="{C01362BA-213B-5F4F-94C6-8E54EDDE949E}">
      <dgm:prSet/>
      <dgm:spPr>
        <a:ln>
          <a:solidFill>
            <a:schemeClr val="tx1"/>
          </a:solidFill>
        </a:ln>
      </dgm:spPr>
      <dgm:t>
        <a:bodyPr/>
        <a:lstStyle/>
        <a:p>
          <a:endParaRPr lang="en-US"/>
        </a:p>
      </dgm:t>
    </dgm:pt>
    <dgm:pt modelId="{A94AE1A2-36C5-0A4A-8A11-47B9E90198D1}">
      <dgm:prSet phldrT="[Text]" custT="1"/>
      <dgm:spPr>
        <a:solidFill>
          <a:srgbClr val="FBAE17"/>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10</a:t>
          </a:r>
        </a:p>
      </dgm:t>
    </dgm:pt>
    <dgm:pt modelId="{104494AD-7E06-A14C-A31C-719B63AF2D4D}" type="parTrans" cxnId="{15DCC931-704C-2A4D-868A-04EFF21DC249}">
      <dgm:prSet/>
      <dgm:spPr/>
      <dgm:t>
        <a:bodyPr/>
        <a:lstStyle/>
        <a:p>
          <a:endParaRPr lang="en-US"/>
        </a:p>
      </dgm:t>
    </dgm:pt>
    <dgm:pt modelId="{5519672F-5D7B-1446-A5C1-8F9F91E1A4EC}" type="sibTrans" cxnId="{15DCC931-704C-2A4D-868A-04EFF21DC249}">
      <dgm:prSet/>
      <dgm:spPr>
        <a:ln>
          <a:solidFill>
            <a:schemeClr val="tx1"/>
          </a:solidFill>
        </a:ln>
      </dgm:spPr>
      <dgm:t>
        <a:bodyPr/>
        <a:lstStyle/>
        <a:p>
          <a:endParaRPr lang="en-US"/>
        </a:p>
      </dgm:t>
    </dgm:pt>
    <dgm:pt modelId="{4D6B3A74-21B4-AE4E-A3C9-82A9B83737FA}">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EFBAFEFC-E017-C942-B867-47BEE889896E}" type="parTrans" cxnId="{4162BB32-5B30-434F-8D8F-F2D2F3A5326D}">
      <dgm:prSet/>
      <dgm:spPr/>
      <dgm:t>
        <a:bodyPr/>
        <a:lstStyle/>
        <a:p>
          <a:endParaRPr lang="en-US"/>
        </a:p>
      </dgm:t>
    </dgm:pt>
    <dgm:pt modelId="{3698D82D-36B5-D44E-9627-D0E36C248CE7}" type="sibTrans" cxnId="{4162BB32-5B30-434F-8D8F-F2D2F3A5326D}">
      <dgm:prSet/>
      <dgm:spPr>
        <a:ln>
          <a:solidFill>
            <a:schemeClr val="tx1"/>
          </a:solidFill>
        </a:ln>
      </dgm:spPr>
      <dgm:t>
        <a:bodyPr/>
        <a:lstStyle/>
        <a:p>
          <a:endParaRPr lang="en-US"/>
        </a:p>
      </dgm:t>
    </dgm:pt>
    <dgm:pt modelId="{F4E32F09-EAB7-DF4F-8061-135BAB9233F7}">
      <dgm:prSet phldrT="[Text]" custT="1"/>
      <dgm:spPr>
        <a:solidFill>
          <a:srgbClr val="FBAE17"/>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4</a:t>
          </a:r>
        </a:p>
      </dgm:t>
    </dgm:pt>
    <dgm:pt modelId="{D0C0D8FC-3948-7244-9D79-7EE1ED238E3D}" type="sibTrans" cxnId="{27BD4821-1B25-3C48-9942-7B411D175F19}">
      <dgm:prSet/>
      <dgm:spPr>
        <a:ln w="19050">
          <a:solidFill>
            <a:schemeClr val="tx1"/>
          </a:solidFill>
        </a:ln>
      </dgm:spPr>
      <dgm:t>
        <a:bodyPr/>
        <a:lstStyle/>
        <a:p>
          <a:endParaRPr lang="en-US"/>
        </a:p>
      </dgm:t>
    </dgm:pt>
    <dgm:pt modelId="{99109824-AA03-EA4B-B669-1C2FDB4FFC01}" type="parTrans" cxnId="{27BD4821-1B25-3C48-9942-7B411D175F19}">
      <dgm:prSet/>
      <dgm:spPr/>
      <dgm:t>
        <a:bodyPr/>
        <a:lstStyle/>
        <a:p>
          <a:endParaRPr lang="en-US"/>
        </a:p>
      </dgm:t>
    </dgm:pt>
    <dgm:pt modelId="{85CF4763-5FC7-0B4D-99A9-88E8C00A8759}" type="pres">
      <dgm:prSet presAssocID="{B71DC15D-B407-514E-80F7-76578EF9937D}" presName="cycle" presStyleCnt="0">
        <dgm:presLayoutVars>
          <dgm:dir/>
          <dgm:resizeHandles val="exact"/>
        </dgm:presLayoutVars>
      </dgm:prSet>
      <dgm:spPr/>
    </dgm:pt>
    <dgm:pt modelId="{50564CBA-5002-2648-92E1-8392AC1EEBBF}" type="pres">
      <dgm:prSet presAssocID="{5128F9D0-5015-774B-B7F4-597E088372BE}" presName="node" presStyleLbl="node1" presStyleIdx="0" presStyleCnt="8" custScaleX="130994" custScaleY="130993">
        <dgm:presLayoutVars>
          <dgm:bulletEnabled val="1"/>
        </dgm:presLayoutVars>
      </dgm:prSet>
      <dgm:spPr>
        <a:xfrm>
          <a:off x="764797" y="-34969"/>
          <a:ext cx="464197" cy="301725"/>
        </a:xfrm>
        <a:prstGeom prst="roundRect">
          <a:avLst/>
        </a:prstGeom>
      </dgm:spPr>
    </dgm:pt>
    <dgm:pt modelId="{6286F40D-E042-9D47-BC43-9EE1B906BAA7}" type="pres">
      <dgm:prSet presAssocID="{5128F9D0-5015-774B-B7F4-597E088372BE}" presName="spNode" presStyleCnt="0"/>
      <dgm:spPr/>
    </dgm:pt>
    <dgm:pt modelId="{9B6C9C05-B5CF-CA45-A12B-E1F49FB0A115}" type="pres">
      <dgm:prSet presAssocID="{2F597539-55A1-1144-9C0E-B734BF5DBA90}" presName="sibTrans" presStyleLbl="sibTrans1D1" presStyleIdx="0" presStyleCnt="8"/>
      <dgm:spPr/>
    </dgm:pt>
    <dgm:pt modelId="{7041BD65-5AD2-934E-8632-5BF54DC281A5}" type="pres">
      <dgm:prSet presAssocID="{FEB33FE3-ECAE-2645-B621-98EF62A214A8}" presName="node" presStyleLbl="node1" presStyleIdx="1" presStyleCnt="8" custScaleX="130994" custScaleY="130993">
        <dgm:presLayoutVars>
          <dgm:bulletEnabled val="1"/>
        </dgm:presLayoutVars>
      </dgm:prSet>
      <dgm:spPr>
        <a:xfrm>
          <a:off x="1329762" y="199046"/>
          <a:ext cx="464197" cy="301725"/>
        </a:xfrm>
        <a:prstGeom prst="roundRect">
          <a:avLst/>
        </a:prstGeom>
      </dgm:spPr>
    </dgm:pt>
    <dgm:pt modelId="{7BC5315F-D53A-504C-AA94-64032D37EECD}" type="pres">
      <dgm:prSet presAssocID="{FEB33FE3-ECAE-2645-B621-98EF62A214A8}" presName="spNode" presStyleCnt="0"/>
      <dgm:spPr/>
    </dgm:pt>
    <dgm:pt modelId="{B5DD621F-C9F6-614F-B9E7-8D41CD97EC3E}" type="pres">
      <dgm:prSet presAssocID="{DA52025C-4DD1-F845-B348-6B2AC9911DAA}" presName="sibTrans" presStyleLbl="sibTrans1D1" presStyleIdx="1" presStyleCnt="8"/>
      <dgm:spPr/>
    </dgm:pt>
    <dgm:pt modelId="{1349C265-D7FB-4243-99DF-B5ECFCED0256}" type="pres">
      <dgm:prSet presAssocID="{F4E32F09-EAB7-DF4F-8061-135BAB9233F7}" presName="node" presStyleLbl="node1" presStyleIdx="2" presStyleCnt="8" custScaleX="130994" custScaleY="130993">
        <dgm:presLayoutVars>
          <dgm:bulletEnabled val="1"/>
        </dgm:presLayoutVars>
      </dgm:prSet>
      <dgm:spPr>
        <a:xfrm>
          <a:off x="1563778" y="764011"/>
          <a:ext cx="464197" cy="301725"/>
        </a:xfrm>
        <a:prstGeom prst="roundRect">
          <a:avLst/>
        </a:prstGeom>
      </dgm:spPr>
    </dgm:pt>
    <dgm:pt modelId="{78FFC505-706F-C84F-8652-D9662FB7ED4C}" type="pres">
      <dgm:prSet presAssocID="{F4E32F09-EAB7-DF4F-8061-135BAB9233F7}" presName="spNode" presStyleCnt="0"/>
      <dgm:spPr/>
    </dgm:pt>
    <dgm:pt modelId="{EF0932D9-2FC4-9244-AC6C-DDF5F9941BF1}" type="pres">
      <dgm:prSet presAssocID="{D0C0D8FC-3948-7244-9D79-7EE1ED238E3D}" presName="sibTrans" presStyleLbl="sibTrans1D1" presStyleIdx="2" presStyleCnt="8"/>
      <dgm:spPr/>
    </dgm:pt>
    <dgm:pt modelId="{CA084521-BF15-5146-99B1-4AC1902F3757}" type="pres">
      <dgm:prSet presAssocID="{0523FE93-05C7-4845-B457-0A6AE895B887}" presName="node" presStyleLbl="node1" presStyleIdx="3" presStyleCnt="8" custScaleX="130994" custScaleY="130993">
        <dgm:presLayoutVars>
          <dgm:bulletEnabled val="1"/>
        </dgm:presLayoutVars>
      </dgm:prSet>
      <dgm:spPr>
        <a:xfrm>
          <a:off x="1329762" y="1328976"/>
          <a:ext cx="464197" cy="301725"/>
        </a:xfrm>
        <a:prstGeom prst="roundRect">
          <a:avLst/>
        </a:prstGeom>
      </dgm:spPr>
    </dgm:pt>
    <dgm:pt modelId="{57DB2835-9111-3541-BE63-FE368E5E99D5}" type="pres">
      <dgm:prSet presAssocID="{0523FE93-05C7-4845-B457-0A6AE895B887}" presName="spNode" presStyleCnt="0"/>
      <dgm:spPr/>
    </dgm:pt>
    <dgm:pt modelId="{3A443518-59DB-D240-A3DE-D1FAC3256136}" type="pres">
      <dgm:prSet presAssocID="{3182FDB2-79F6-C546-BEFC-2145A2B005DF}" presName="sibTrans" presStyleLbl="sibTrans1D1" presStyleIdx="3" presStyleCnt="8"/>
      <dgm:spPr/>
    </dgm:pt>
    <dgm:pt modelId="{AD5A2DAE-BB45-1C4C-B3CA-E9271FECB5B7}" type="pres">
      <dgm:prSet presAssocID="{07CB3944-7AB4-5247-B4DB-39B29E180FB9}" presName="node" presStyleLbl="node1" presStyleIdx="4" presStyleCnt="8" custScaleX="130994" custScaleY="130993">
        <dgm:presLayoutVars>
          <dgm:bulletEnabled val="1"/>
        </dgm:presLayoutVars>
      </dgm:prSet>
      <dgm:spPr>
        <a:xfrm>
          <a:off x="764797" y="1562992"/>
          <a:ext cx="464197" cy="301725"/>
        </a:xfrm>
        <a:prstGeom prst="roundRect">
          <a:avLst/>
        </a:prstGeom>
      </dgm:spPr>
    </dgm:pt>
    <dgm:pt modelId="{52326CBF-ABAF-1142-82E7-3AA0ADD7B993}" type="pres">
      <dgm:prSet presAssocID="{07CB3944-7AB4-5247-B4DB-39B29E180FB9}" presName="spNode" presStyleCnt="0"/>
      <dgm:spPr/>
    </dgm:pt>
    <dgm:pt modelId="{AF005D25-DEB7-C140-A81A-23925AB058E8}" type="pres">
      <dgm:prSet presAssocID="{4BC44F85-E851-D54A-9F63-492C89DE7B49}" presName="sibTrans" presStyleLbl="sibTrans1D1" presStyleIdx="4" presStyleCnt="8"/>
      <dgm:spPr/>
    </dgm:pt>
    <dgm:pt modelId="{96001CDF-9DC3-C548-AF05-CCB8D06A167E}" type="pres">
      <dgm:prSet presAssocID="{BA724EB6-3C55-0446-80D0-2814645F2909}" presName="node" presStyleLbl="node1" presStyleIdx="5" presStyleCnt="8" custScaleX="130994" custScaleY="130993">
        <dgm:presLayoutVars>
          <dgm:bulletEnabled val="1"/>
        </dgm:presLayoutVars>
      </dgm:prSet>
      <dgm:spPr>
        <a:xfrm>
          <a:off x="199832" y="1328976"/>
          <a:ext cx="464197" cy="301725"/>
        </a:xfrm>
        <a:prstGeom prst="roundRect">
          <a:avLst/>
        </a:prstGeom>
      </dgm:spPr>
    </dgm:pt>
    <dgm:pt modelId="{13811965-DE35-E64E-9D38-78F88FBB8AED}" type="pres">
      <dgm:prSet presAssocID="{BA724EB6-3C55-0446-80D0-2814645F2909}" presName="spNode" presStyleCnt="0"/>
      <dgm:spPr/>
    </dgm:pt>
    <dgm:pt modelId="{B580BACA-A364-9E4C-B2C0-A4BC5A4CF095}" type="pres">
      <dgm:prSet presAssocID="{61FCD994-BA0B-BE48-B944-90767D09F6EF}" presName="sibTrans" presStyleLbl="sibTrans1D1" presStyleIdx="5" presStyleCnt="8"/>
      <dgm:spPr/>
    </dgm:pt>
    <dgm:pt modelId="{577DFF8F-9D44-3E46-A9E3-DDF93390493C}" type="pres">
      <dgm:prSet presAssocID="{A94AE1A2-36C5-0A4A-8A11-47B9E90198D1}" presName="node" presStyleLbl="node1" presStyleIdx="6" presStyleCnt="8" custScaleX="130994" custScaleY="130993">
        <dgm:presLayoutVars>
          <dgm:bulletEnabled val="1"/>
        </dgm:presLayoutVars>
      </dgm:prSet>
      <dgm:spPr>
        <a:xfrm>
          <a:off x="-34184" y="764011"/>
          <a:ext cx="464197" cy="301725"/>
        </a:xfrm>
        <a:prstGeom prst="roundRect">
          <a:avLst/>
        </a:prstGeom>
      </dgm:spPr>
    </dgm:pt>
    <dgm:pt modelId="{CFE24E87-575B-384C-8AFC-BE9C9A3878C4}" type="pres">
      <dgm:prSet presAssocID="{A94AE1A2-36C5-0A4A-8A11-47B9E90198D1}" presName="spNode" presStyleCnt="0"/>
      <dgm:spPr/>
    </dgm:pt>
    <dgm:pt modelId="{1B8BC3C0-5554-C04F-9DD6-09B8382A6058}" type="pres">
      <dgm:prSet presAssocID="{5519672F-5D7B-1446-A5C1-8F9F91E1A4EC}" presName="sibTrans" presStyleLbl="sibTrans1D1" presStyleIdx="6" presStyleCnt="8"/>
      <dgm:spPr/>
    </dgm:pt>
    <dgm:pt modelId="{7332B15E-59AB-E94F-B173-11B9B10674A9}" type="pres">
      <dgm:prSet presAssocID="{4D6B3A74-21B4-AE4E-A3C9-82A9B83737FA}" presName="node" presStyleLbl="node1" presStyleIdx="7" presStyleCnt="8" custScaleX="130994" custScaleY="130993">
        <dgm:presLayoutVars>
          <dgm:bulletEnabled val="1"/>
        </dgm:presLayoutVars>
      </dgm:prSet>
      <dgm:spPr/>
    </dgm:pt>
    <dgm:pt modelId="{66C7B108-780D-CC42-A8F1-BFE23890D91E}" type="pres">
      <dgm:prSet presAssocID="{4D6B3A74-21B4-AE4E-A3C9-82A9B83737FA}" presName="spNode" presStyleCnt="0"/>
      <dgm:spPr/>
    </dgm:pt>
    <dgm:pt modelId="{35E8EE29-DA73-EE48-900D-5B35F7DD72C3}" type="pres">
      <dgm:prSet presAssocID="{3698D82D-36B5-D44E-9627-D0E36C248CE7}" presName="sibTrans" presStyleLbl="sibTrans1D1" presStyleIdx="7" presStyleCnt="8"/>
      <dgm:spPr/>
    </dgm:pt>
  </dgm:ptLst>
  <dgm:cxnLst>
    <dgm:cxn modelId="{E04FF307-2BD2-524D-8952-68F4A30B7FFF}" type="presOf" srcId="{3698D82D-36B5-D44E-9627-D0E36C248CE7}" destId="{35E8EE29-DA73-EE48-900D-5B35F7DD72C3}" srcOrd="0" destOrd="0" presId="urn:microsoft.com/office/officeart/2005/8/layout/cycle6"/>
    <dgm:cxn modelId="{27BD4821-1B25-3C48-9942-7B411D175F19}" srcId="{B71DC15D-B407-514E-80F7-76578EF9937D}" destId="{F4E32F09-EAB7-DF4F-8061-135BAB9233F7}" srcOrd="2" destOrd="0" parTransId="{99109824-AA03-EA4B-B669-1C2FDB4FFC01}" sibTransId="{D0C0D8FC-3948-7244-9D79-7EE1ED238E3D}"/>
    <dgm:cxn modelId="{15DCC931-704C-2A4D-868A-04EFF21DC249}" srcId="{B71DC15D-B407-514E-80F7-76578EF9937D}" destId="{A94AE1A2-36C5-0A4A-8A11-47B9E90198D1}" srcOrd="6" destOrd="0" parTransId="{104494AD-7E06-A14C-A31C-719B63AF2D4D}" sibTransId="{5519672F-5D7B-1446-A5C1-8F9F91E1A4EC}"/>
    <dgm:cxn modelId="{4162BB32-5B30-434F-8D8F-F2D2F3A5326D}" srcId="{B71DC15D-B407-514E-80F7-76578EF9937D}" destId="{4D6B3A74-21B4-AE4E-A3C9-82A9B83737FA}" srcOrd="7" destOrd="0" parTransId="{EFBAFEFC-E017-C942-B867-47BEE889896E}" sibTransId="{3698D82D-36B5-D44E-9627-D0E36C248CE7}"/>
    <dgm:cxn modelId="{6875E632-5969-444D-8042-45B6E2482A51}" srcId="{B71DC15D-B407-514E-80F7-76578EF9937D}" destId="{0523FE93-05C7-4845-B457-0A6AE895B887}" srcOrd="3" destOrd="0" parTransId="{022E27EA-C0FE-2F45-AEC6-614DA2DA4D58}" sibTransId="{3182FDB2-79F6-C546-BEFC-2145A2B005DF}"/>
    <dgm:cxn modelId="{DDAF5034-4C22-D44F-AD5B-F37BAC541E79}" type="presOf" srcId="{5519672F-5D7B-1446-A5C1-8F9F91E1A4EC}" destId="{1B8BC3C0-5554-C04F-9DD6-09B8382A6058}" srcOrd="0" destOrd="0" presId="urn:microsoft.com/office/officeart/2005/8/layout/cycle6"/>
    <dgm:cxn modelId="{CD073536-AE45-EB4A-8C6D-69A5BFD90D0B}" type="presOf" srcId="{FEB33FE3-ECAE-2645-B621-98EF62A214A8}" destId="{7041BD65-5AD2-934E-8632-5BF54DC281A5}" srcOrd="0" destOrd="0" presId="urn:microsoft.com/office/officeart/2005/8/layout/cycle6"/>
    <dgm:cxn modelId="{D95EE341-0E0F-084C-95AA-44386C05E447}" type="presOf" srcId="{A94AE1A2-36C5-0A4A-8A11-47B9E90198D1}" destId="{577DFF8F-9D44-3E46-A9E3-DDF93390493C}" srcOrd="0" destOrd="0" presId="urn:microsoft.com/office/officeart/2005/8/layout/cycle6"/>
    <dgm:cxn modelId="{AECB6E6B-B8CB-A54B-831D-212C31428B2B}" type="presOf" srcId="{4BC44F85-E851-D54A-9F63-492C89DE7B49}" destId="{AF005D25-DEB7-C140-A81A-23925AB058E8}" srcOrd="0" destOrd="0" presId="urn:microsoft.com/office/officeart/2005/8/layout/cycle6"/>
    <dgm:cxn modelId="{40F5D56E-1FE8-C947-B66C-087432B31B46}" type="presOf" srcId="{2F597539-55A1-1144-9C0E-B734BF5DBA90}" destId="{9B6C9C05-B5CF-CA45-A12B-E1F49FB0A115}" srcOrd="0" destOrd="0" presId="urn:microsoft.com/office/officeart/2005/8/layout/cycle6"/>
    <dgm:cxn modelId="{56394850-A401-BA43-B331-1B3DA12F8F5E}" type="presOf" srcId="{5128F9D0-5015-774B-B7F4-597E088372BE}" destId="{50564CBA-5002-2648-92E1-8392AC1EEBBF}" srcOrd="0" destOrd="0" presId="urn:microsoft.com/office/officeart/2005/8/layout/cycle6"/>
    <dgm:cxn modelId="{B1A0A972-A984-F74B-AB33-40C1B82A2E14}" type="presOf" srcId="{07CB3944-7AB4-5247-B4DB-39B29E180FB9}" destId="{AD5A2DAE-BB45-1C4C-B3CA-E9271FECB5B7}" srcOrd="0" destOrd="0" presId="urn:microsoft.com/office/officeart/2005/8/layout/cycle6"/>
    <dgm:cxn modelId="{EFA8B257-DE14-5747-AEDC-A5A0159D7DCD}" srcId="{B71DC15D-B407-514E-80F7-76578EF9937D}" destId="{5128F9D0-5015-774B-B7F4-597E088372BE}" srcOrd="0" destOrd="0" parTransId="{3A114062-B024-FB4A-8727-EDA85D67A8FE}" sibTransId="{2F597539-55A1-1144-9C0E-B734BF5DBA90}"/>
    <dgm:cxn modelId="{24C3F158-B65D-4D44-885B-F4A5844A1917}" type="presOf" srcId="{0523FE93-05C7-4845-B457-0A6AE895B887}" destId="{CA084521-BF15-5146-99B1-4AC1902F3757}" srcOrd="0" destOrd="0" presId="urn:microsoft.com/office/officeart/2005/8/layout/cycle6"/>
    <dgm:cxn modelId="{A5C2BD8D-D0F1-B74B-8CA3-92D8A1BD1D9C}" type="presOf" srcId="{DA52025C-4DD1-F845-B348-6B2AC9911DAA}" destId="{B5DD621F-C9F6-614F-B9E7-8D41CD97EC3E}" srcOrd="0" destOrd="0" presId="urn:microsoft.com/office/officeart/2005/8/layout/cycle6"/>
    <dgm:cxn modelId="{85A221AD-DF2A-0640-96E5-3BF9383A2565}" srcId="{B71DC15D-B407-514E-80F7-76578EF9937D}" destId="{FEB33FE3-ECAE-2645-B621-98EF62A214A8}" srcOrd="1" destOrd="0" parTransId="{10E01D8A-CFE2-EB47-A4BC-6AC49BE8F7DC}" sibTransId="{DA52025C-4DD1-F845-B348-6B2AC9911DAA}"/>
    <dgm:cxn modelId="{C01362BA-213B-5F4F-94C6-8E54EDDE949E}" srcId="{B71DC15D-B407-514E-80F7-76578EF9937D}" destId="{BA724EB6-3C55-0446-80D0-2814645F2909}" srcOrd="5" destOrd="0" parTransId="{11BD4396-71EF-0A4B-9421-951CF634E46C}" sibTransId="{61FCD994-BA0B-BE48-B944-90767D09F6EF}"/>
    <dgm:cxn modelId="{BC3C90CE-5F5B-4644-A85F-2E7B32AA7CE4}" type="presOf" srcId="{61FCD994-BA0B-BE48-B944-90767D09F6EF}" destId="{B580BACA-A364-9E4C-B2C0-A4BC5A4CF095}" srcOrd="0" destOrd="0" presId="urn:microsoft.com/office/officeart/2005/8/layout/cycle6"/>
    <dgm:cxn modelId="{DCF878D1-FAA3-0F43-95A1-6D6285BDDC07}" srcId="{B71DC15D-B407-514E-80F7-76578EF9937D}" destId="{07CB3944-7AB4-5247-B4DB-39B29E180FB9}" srcOrd="4" destOrd="0" parTransId="{60B99EA5-B5AC-8349-9A01-A0F32C0E49DC}" sibTransId="{4BC44F85-E851-D54A-9F63-492C89DE7B49}"/>
    <dgm:cxn modelId="{95E383E7-4036-3D42-A71E-9BC850A2AE77}" type="presOf" srcId="{BA724EB6-3C55-0446-80D0-2814645F2909}" destId="{96001CDF-9DC3-C548-AF05-CCB8D06A167E}" srcOrd="0" destOrd="0" presId="urn:microsoft.com/office/officeart/2005/8/layout/cycle6"/>
    <dgm:cxn modelId="{DCFAEBE9-E95A-2F4D-A356-42FFBF57B37E}" type="presOf" srcId="{F4E32F09-EAB7-DF4F-8061-135BAB9233F7}" destId="{1349C265-D7FB-4243-99DF-B5ECFCED0256}" srcOrd="0" destOrd="0" presId="urn:microsoft.com/office/officeart/2005/8/layout/cycle6"/>
    <dgm:cxn modelId="{34AF0CF2-B1E9-EB4D-9892-DAD487D989DC}" type="presOf" srcId="{B71DC15D-B407-514E-80F7-76578EF9937D}" destId="{85CF4763-5FC7-0B4D-99A9-88E8C00A8759}" srcOrd="0" destOrd="0" presId="urn:microsoft.com/office/officeart/2005/8/layout/cycle6"/>
    <dgm:cxn modelId="{A28ADAF6-F70C-1141-B6AC-B6033183AA91}" type="presOf" srcId="{D0C0D8FC-3948-7244-9D79-7EE1ED238E3D}" destId="{EF0932D9-2FC4-9244-AC6C-DDF5F9941BF1}" srcOrd="0" destOrd="0" presId="urn:microsoft.com/office/officeart/2005/8/layout/cycle6"/>
    <dgm:cxn modelId="{D89DD1FE-D134-A843-AEB5-F1FDD93EA030}" type="presOf" srcId="{3182FDB2-79F6-C546-BEFC-2145A2B005DF}" destId="{3A443518-59DB-D240-A3DE-D1FAC3256136}" srcOrd="0" destOrd="0" presId="urn:microsoft.com/office/officeart/2005/8/layout/cycle6"/>
    <dgm:cxn modelId="{926267FF-2E68-604C-8B87-A41007CF699D}" type="presOf" srcId="{4D6B3A74-21B4-AE4E-A3C9-82A9B83737FA}" destId="{7332B15E-59AB-E94F-B173-11B9B10674A9}" srcOrd="0" destOrd="0" presId="urn:microsoft.com/office/officeart/2005/8/layout/cycle6"/>
    <dgm:cxn modelId="{D7BDE5D6-719E-1B47-A808-2450C1C95C84}" type="presParOf" srcId="{85CF4763-5FC7-0B4D-99A9-88E8C00A8759}" destId="{50564CBA-5002-2648-92E1-8392AC1EEBBF}" srcOrd="0" destOrd="0" presId="urn:microsoft.com/office/officeart/2005/8/layout/cycle6"/>
    <dgm:cxn modelId="{28ADD71E-4850-D84A-A526-C1AF0815ACB9}" type="presParOf" srcId="{85CF4763-5FC7-0B4D-99A9-88E8C00A8759}" destId="{6286F40D-E042-9D47-BC43-9EE1B906BAA7}" srcOrd="1" destOrd="0" presId="urn:microsoft.com/office/officeart/2005/8/layout/cycle6"/>
    <dgm:cxn modelId="{155E1773-C9FE-ED47-A353-9775897CE1AA}" type="presParOf" srcId="{85CF4763-5FC7-0B4D-99A9-88E8C00A8759}" destId="{9B6C9C05-B5CF-CA45-A12B-E1F49FB0A115}" srcOrd="2" destOrd="0" presId="urn:microsoft.com/office/officeart/2005/8/layout/cycle6"/>
    <dgm:cxn modelId="{145692A0-E329-BA4F-AF08-C2E0E87D5F73}" type="presParOf" srcId="{85CF4763-5FC7-0B4D-99A9-88E8C00A8759}" destId="{7041BD65-5AD2-934E-8632-5BF54DC281A5}" srcOrd="3" destOrd="0" presId="urn:microsoft.com/office/officeart/2005/8/layout/cycle6"/>
    <dgm:cxn modelId="{74E04559-0563-0F4B-80CC-250B9038520B}" type="presParOf" srcId="{85CF4763-5FC7-0B4D-99A9-88E8C00A8759}" destId="{7BC5315F-D53A-504C-AA94-64032D37EECD}" srcOrd="4" destOrd="0" presId="urn:microsoft.com/office/officeart/2005/8/layout/cycle6"/>
    <dgm:cxn modelId="{ECD2889F-9966-9640-94FA-D2C78836AFD1}" type="presParOf" srcId="{85CF4763-5FC7-0B4D-99A9-88E8C00A8759}" destId="{B5DD621F-C9F6-614F-B9E7-8D41CD97EC3E}" srcOrd="5" destOrd="0" presId="urn:microsoft.com/office/officeart/2005/8/layout/cycle6"/>
    <dgm:cxn modelId="{2C8293BF-2D96-2E47-A9AE-7A169771FB76}" type="presParOf" srcId="{85CF4763-5FC7-0B4D-99A9-88E8C00A8759}" destId="{1349C265-D7FB-4243-99DF-B5ECFCED0256}" srcOrd="6" destOrd="0" presId="urn:microsoft.com/office/officeart/2005/8/layout/cycle6"/>
    <dgm:cxn modelId="{00DBFF32-4916-FE47-926F-D43BC874C45E}" type="presParOf" srcId="{85CF4763-5FC7-0B4D-99A9-88E8C00A8759}" destId="{78FFC505-706F-C84F-8652-D9662FB7ED4C}" srcOrd="7" destOrd="0" presId="urn:microsoft.com/office/officeart/2005/8/layout/cycle6"/>
    <dgm:cxn modelId="{7B3C5DE7-338E-3348-B658-48B6B2C5489D}" type="presParOf" srcId="{85CF4763-5FC7-0B4D-99A9-88E8C00A8759}" destId="{EF0932D9-2FC4-9244-AC6C-DDF5F9941BF1}" srcOrd="8" destOrd="0" presId="urn:microsoft.com/office/officeart/2005/8/layout/cycle6"/>
    <dgm:cxn modelId="{FF15570A-B31F-2149-95C2-169724AF9CA9}" type="presParOf" srcId="{85CF4763-5FC7-0B4D-99A9-88E8C00A8759}" destId="{CA084521-BF15-5146-99B1-4AC1902F3757}" srcOrd="9" destOrd="0" presId="urn:microsoft.com/office/officeart/2005/8/layout/cycle6"/>
    <dgm:cxn modelId="{E0A06BF7-05FA-7A44-AFFA-C2B99FE029BE}" type="presParOf" srcId="{85CF4763-5FC7-0B4D-99A9-88E8C00A8759}" destId="{57DB2835-9111-3541-BE63-FE368E5E99D5}" srcOrd="10" destOrd="0" presId="urn:microsoft.com/office/officeart/2005/8/layout/cycle6"/>
    <dgm:cxn modelId="{FAE27A6F-0C85-6C47-9927-179D030D4C54}" type="presParOf" srcId="{85CF4763-5FC7-0B4D-99A9-88E8C00A8759}" destId="{3A443518-59DB-D240-A3DE-D1FAC3256136}" srcOrd="11" destOrd="0" presId="urn:microsoft.com/office/officeart/2005/8/layout/cycle6"/>
    <dgm:cxn modelId="{B07C7A33-BA22-4241-AF35-BCE2DC4094C5}" type="presParOf" srcId="{85CF4763-5FC7-0B4D-99A9-88E8C00A8759}" destId="{AD5A2DAE-BB45-1C4C-B3CA-E9271FECB5B7}" srcOrd="12" destOrd="0" presId="urn:microsoft.com/office/officeart/2005/8/layout/cycle6"/>
    <dgm:cxn modelId="{65F1E7D9-B3CF-F541-9596-2FC842F75B2D}" type="presParOf" srcId="{85CF4763-5FC7-0B4D-99A9-88E8C00A8759}" destId="{52326CBF-ABAF-1142-82E7-3AA0ADD7B993}" srcOrd="13" destOrd="0" presId="urn:microsoft.com/office/officeart/2005/8/layout/cycle6"/>
    <dgm:cxn modelId="{A12E9BAC-75B5-7E46-BAF7-B071F63C6AB2}" type="presParOf" srcId="{85CF4763-5FC7-0B4D-99A9-88E8C00A8759}" destId="{AF005D25-DEB7-C140-A81A-23925AB058E8}" srcOrd="14" destOrd="0" presId="urn:microsoft.com/office/officeart/2005/8/layout/cycle6"/>
    <dgm:cxn modelId="{9CF036BB-3DC3-3A46-8B22-44EE9155DB47}" type="presParOf" srcId="{85CF4763-5FC7-0B4D-99A9-88E8C00A8759}" destId="{96001CDF-9DC3-C548-AF05-CCB8D06A167E}" srcOrd="15" destOrd="0" presId="urn:microsoft.com/office/officeart/2005/8/layout/cycle6"/>
    <dgm:cxn modelId="{54627EC8-D6F0-FB4D-B724-435E600308FA}" type="presParOf" srcId="{85CF4763-5FC7-0B4D-99A9-88E8C00A8759}" destId="{13811965-DE35-E64E-9D38-78F88FBB8AED}" srcOrd="16" destOrd="0" presId="urn:microsoft.com/office/officeart/2005/8/layout/cycle6"/>
    <dgm:cxn modelId="{0162167C-EFA4-3944-BD8A-B3DBBB3BB72B}" type="presParOf" srcId="{85CF4763-5FC7-0B4D-99A9-88E8C00A8759}" destId="{B580BACA-A364-9E4C-B2C0-A4BC5A4CF095}" srcOrd="17" destOrd="0" presId="urn:microsoft.com/office/officeart/2005/8/layout/cycle6"/>
    <dgm:cxn modelId="{FDF74BC9-18FB-5F4F-A2C7-AF829FCBD959}" type="presParOf" srcId="{85CF4763-5FC7-0B4D-99A9-88E8C00A8759}" destId="{577DFF8F-9D44-3E46-A9E3-DDF93390493C}" srcOrd="18" destOrd="0" presId="urn:microsoft.com/office/officeart/2005/8/layout/cycle6"/>
    <dgm:cxn modelId="{B39DA7E7-6CE9-5545-9F47-00122E9C4F15}" type="presParOf" srcId="{85CF4763-5FC7-0B4D-99A9-88E8C00A8759}" destId="{CFE24E87-575B-384C-8AFC-BE9C9A3878C4}" srcOrd="19" destOrd="0" presId="urn:microsoft.com/office/officeart/2005/8/layout/cycle6"/>
    <dgm:cxn modelId="{D6FFC512-A794-AA46-A223-865909DB13DE}" type="presParOf" srcId="{85CF4763-5FC7-0B4D-99A9-88E8C00A8759}" destId="{1B8BC3C0-5554-C04F-9DD6-09B8382A6058}" srcOrd="20" destOrd="0" presId="urn:microsoft.com/office/officeart/2005/8/layout/cycle6"/>
    <dgm:cxn modelId="{710527AA-356D-814B-9695-BB19F41FA872}" type="presParOf" srcId="{85CF4763-5FC7-0B4D-99A9-88E8C00A8759}" destId="{7332B15E-59AB-E94F-B173-11B9B10674A9}" srcOrd="21" destOrd="0" presId="urn:microsoft.com/office/officeart/2005/8/layout/cycle6"/>
    <dgm:cxn modelId="{9D2FBE07-49E3-C548-B448-3CD8579B3C81}" type="presParOf" srcId="{85CF4763-5FC7-0B4D-99A9-88E8C00A8759}" destId="{66C7B108-780D-CC42-A8F1-BFE23890D91E}" srcOrd="22" destOrd="0" presId="urn:microsoft.com/office/officeart/2005/8/layout/cycle6"/>
    <dgm:cxn modelId="{E758D906-856B-C34F-B828-3000F074ADBF}" type="presParOf" srcId="{85CF4763-5FC7-0B4D-99A9-88E8C00A8759}" destId="{35E8EE29-DA73-EE48-900D-5B35F7DD72C3}" srcOrd="23" destOrd="0" presId="urn:microsoft.com/office/officeart/2005/8/layout/cycle6"/>
  </dgm:cxnLst>
  <dgm:bg>
    <a:solidFill>
      <a:schemeClr val="bg1">
        <a:alpha val="82000"/>
      </a:schemeClr>
    </a:solid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71DC15D-B407-514E-80F7-76578EF9937D}"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5128F9D0-5015-774B-B7F4-597E088372BE}">
      <dgm:prSet phldrT="[Text]" custT="1"/>
      <dgm:spPr>
        <a:solidFill>
          <a:srgbClr val="65C8D0"/>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gm:t>
    </dgm:pt>
    <dgm:pt modelId="{3A114062-B024-FB4A-8727-EDA85D67A8FE}" type="parTrans" cxnId="{EFA8B257-DE14-5747-AEDC-A5A0159D7DCD}">
      <dgm:prSet/>
      <dgm:spPr/>
      <dgm:t>
        <a:bodyPr/>
        <a:lstStyle/>
        <a:p>
          <a:endParaRPr lang="en-US"/>
        </a:p>
      </dgm:t>
    </dgm:pt>
    <dgm:pt modelId="{2F597539-55A1-1144-9C0E-B734BF5DBA90}" type="sibTrans" cxnId="{EFA8B257-DE14-5747-AEDC-A5A0159D7DCD}">
      <dgm:prSet/>
      <dgm:spPr>
        <a:ln>
          <a:solidFill>
            <a:schemeClr val="tx1"/>
          </a:solidFill>
        </a:ln>
      </dgm:spPr>
      <dgm:t>
        <a:bodyPr/>
        <a:lstStyle/>
        <a:p>
          <a:endParaRPr lang="en-US"/>
        </a:p>
      </dgm:t>
    </dgm:pt>
    <dgm:pt modelId="{FEB33FE3-ECAE-2645-B621-98EF62A214A8}">
      <dgm:prSet phldrT="[Text]" custT="1"/>
      <dgm:spPr>
        <a:solidFill>
          <a:srgbClr val="65C8D0"/>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3</a:t>
          </a:r>
        </a:p>
      </dgm:t>
    </dgm:pt>
    <dgm:pt modelId="{10E01D8A-CFE2-EB47-A4BC-6AC49BE8F7DC}" type="parTrans" cxnId="{85A221AD-DF2A-0640-96E5-3BF9383A2565}">
      <dgm:prSet/>
      <dgm:spPr/>
      <dgm:t>
        <a:bodyPr/>
        <a:lstStyle/>
        <a:p>
          <a:endParaRPr lang="en-US"/>
        </a:p>
      </dgm:t>
    </dgm:pt>
    <dgm:pt modelId="{DA52025C-4DD1-F845-B348-6B2AC9911DAA}" type="sibTrans" cxnId="{85A221AD-DF2A-0640-96E5-3BF9383A2565}">
      <dgm:prSet/>
      <dgm:spPr>
        <a:ln>
          <a:solidFill>
            <a:schemeClr val="tx1"/>
          </a:solidFill>
        </a:ln>
      </dgm:spPr>
      <dgm:t>
        <a:bodyPr/>
        <a:lstStyle/>
        <a:p>
          <a:endParaRPr lang="en-US"/>
        </a:p>
      </dgm:t>
    </dgm:pt>
    <dgm:pt modelId="{0523FE93-05C7-4845-B457-0A6AE895B887}">
      <dgm:prSet phldrT="[Text]" custT="1"/>
      <dgm:spPr>
        <a:solidFill>
          <a:srgbClr val="7F3F98"/>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5</a:t>
          </a:r>
        </a:p>
      </dgm:t>
    </dgm:pt>
    <dgm:pt modelId="{022E27EA-C0FE-2F45-AEC6-614DA2DA4D58}" type="parTrans" cxnId="{6875E632-5969-444D-8042-45B6E2482A51}">
      <dgm:prSet/>
      <dgm:spPr/>
      <dgm:t>
        <a:bodyPr/>
        <a:lstStyle/>
        <a:p>
          <a:endParaRPr lang="en-US"/>
        </a:p>
      </dgm:t>
    </dgm:pt>
    <dgm:pt modelId="{3182FDB2-79F6-C546-BEFC-2145A2B005DF}" type="sibTrans" cxnId="{6875E632-5969-444D-8042-45B6E2482A51}">
      <dgm:prSet/>
      <dgm:spPr>
        <a:ln>
          <a:solidFill>
            <a:schemeClr val="tx1"/>
          </a:solidFill>
        </a:ln>
      </dgm:spPr>
      <dgm:t>
        <a:bodyPr/>
        <a:lstStyle/>
        <a:p>
          <a:endParaRPr lang="en-US"/>
        </a:p>
      </dgm:t>
    </dgm:pt>
    <dgm:pt modelId="{07CB3944-7AB4-5247-B4DB-39B29E180FB9}">
      <dgm:prSet phldrT="[Text]" custT="1"/>
      <dgm:spPr>
        <a:solidFill>
          <a:srgbClr val="65C8D0"/>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7</a:t>
          </a:r>
        </a:p>
      </dgm:t>
    </dgm:pt>
    <dgm:pt modelId="{60B99EA5-B5AC-8349-9A01-A0F32C0E49DC}" type="parTrans" cxnId="{DCF878D1-FAA3-0F43-95A1-6D6285BDDC07}">
      <dgm:prSet/>
      <dgm:spPr/>
      <dgm:t>
        <a:bodyPr/>
        <a:lstStyle/>
        <a:p>
          <a:endParaRPr lang="en-US"/>
        </a:p>
      </dgm:t>
    </dgm:pt>
    <dgm:pt modelId="{4BC44F85-E851-D54A-9F63-492C89DE7B49}" type="sibTrans" cxnId="{DCF878D1-FAA3-0F43-95A1-6D6285BDDC07}">
      <dgm:prSet/>
      <dgm:spPr>
        <a:ln>
          <a:solidFill>
            <a:schemeClr val="tx1"/>
          </a:solidFill>
        </a:ln>
      </dgm:spPr>
      <dgm:t>
        <a:bodyPr/>
        <a:lstStyle/>
        <a:p>
          <a:endParaRPr lang="en-US"/>
        </a:p>
      </dgm:t>
    </dgm:pt>
    <dgm:pt modelId="{BA724EB6-3C55-0446-80D0-2814645F2909}">
      <dgm:prSet phldrT="[Text]" custT="1"/>
      <dgm:spPr>
        <a:solidFill>
          <a:srgbClr val="7F3F98"/>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8</a:t>
          </a:r>
        </a:p>
      </dgm:t>
    </dgm:pt>
    <dgm:pt modelId="{11BD4396-71EF-0A4B-9421-951CF634E46C}" type="parTrans" cxnId="{C01362BA-213B-5F4F-94C6-8E54EDDE949E}">
      <dgm:prSet/>
      <dgm:spPr/>
      <dgm:t>
        <a:bodyPr/>
        <a:lstStyle/>
        <a:p>
          <a:endParaRPr lang="en-US"/>
        </a:p>
      </dgm:t>
    </dgm:pt>
    <dgm:pt modelId="{61FCD994-BA0B-BE48-B944-90767D09F6EF}" type="sibTrans" cxnId="{C01362BA-213B-5F4F-94C6-8E54EDDE949E}">
      <dgm:prSet/>
      <dgm:spPr>
        <a:ln>
          <a:solidFill>
            <a:schemeClr val="tx1"/>
          </a:solidFill>
        </a:ln>
      </dgm:spPr>
      <dgm:t>
        <a:bodyPr/>
        <a:lstStyle/>
        <a:p>
          <a:endParaRPr lang="en-US"/>
        </a:p>
      </dgm:t>
    </dgm:pt>
    <dgm:pt modelId="{A94AE1A2-36C5-0A4A-8A11-47B9E90198D1}">
      <dgm:prSet phldrT="[Text]" custT="1"/>
      <dgm:spPr>
        <a:solidFill>
          <a:srgbClr val="FBAE17"/>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10</a:t>
          </a:r>
        </a:p>
      </dgm:t>
    </dgm:pt>
    <dgm:pt modelId="{104494AD-7E06-A14C-A31C-719B63AF2D4D}" type="parTrans" cxnId="{15DCC931-704C-2A4D-868A-04EFF21DC249}">
      <dgm:prSet/>
      <dgm:spPr/>
      <dgm:t>
        <a:bodyPr/>
        <a:lstStyle/>
        <a:p>
          <a:endParaRPr lang="en-US"/>
        </a:p>
      </dgm:t>
    </dgm:pt>
    <dgm:pt modelId="{5519672F-5D7B-1446-A5C1-8F9F91E1A4EC}" type="sibTrans" cxnId="{15DCC931-704C-2A4D-868A-04EFF21DC249}">
      <dgm:prSet/>
      <dgm:spPr>
        <a:ln>
          <a:solidFill>
            <a:schemeClr val="tx1"/>
          </a:solidFill>
        </a:ln>
      </dgm:spPr>
      <dgm:t>
        <a:bodyPr/>
        <a:lstStyle/>
        <a:p>
          <a:endParaRPr lang="en-US"/>
        </a:p>
      </dgm:t>
    </dgm:pt>
    <dgm:pt modelId="{4D6B3A74-21B4-AE4E-A3C9-82A9B83737FA}">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EFBAFEFC-E017-C942-B867-47BEE889896E}" type="parTrans" cxnId="{4162BB32-5B30-434F-8D8F-F2D2F3A5326D}">
      <dgm:prSet/>
      <dgm:spPr/>
      <dgm:t>
        <a:bodyPr/>
        <a:lstStyle/>
        <a:p>
          <a:endParaRPr lang="en-US"/>
        </a:p>
      </dgm:t>
    </dgm:pt>
    <dgm:pt modelId="{3698D82D-36B5-D44E-9627-D0E36C248CE7}" type="sibTrans" cxnId="{4162BB32-5B30-434F-8D8F-F2D2F3A5326D}">
      <dgm:prSet/>
      <dgm:spPr>
        <a:ln>
          <a:solidFill>
            <a:schemeClr val="tx1"/>
          </a:solidFill>
        </a:ln>
      </dgm:spPr>
      <dgm:t>
        <a:bodyPr/>
        <a:lstStyle/>
        <a:p>
          <a:endParaRPr lang="en-US"/>
        </a:p>
      </dgm:t>
    </dgm:pt>
    <dgm:pt modelId="{F4E32F09-EAB7-DF4F-8061-135BAB9233F7}">
      <dgm:prSet phldrT="[Text]" custT="1"/>
      <dgm:spPr>
        <a:solidFill>
          <a:srgbClr val="FBAE17"/>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4</a:t>
          </a:r>
        </a:p>
      </dgm:t>
    </dgm:pt>
    <dgm:pt modelId="{D0C0D8FC-3948-7244-9D79-7EE1ED238E3D}" type="sibTrans" cxnId="{27BD4821-1B25-3C48-9942-7B411D175F19}">
      <dgm:prSet/>
      <dgm:spPr>
        <a:ln w="19050">
          <a:solidFill>
            <a:schemeClr val="tx1"/>
          </a:solidFill>
        </a:ln>
      </dgm:spPr>
      <dgm:t>
        <a:bodyPr/>
        <a:lstStyle/>
        <a:p>
          <a:endParaRPr lang="en-US"/>
        </a:p>
      </dgm:t>
    </dgm:pt>
    <dgm:pt modelId="{99109824-AA03-EA4B-B669-1C2FDB4FFC01}" type="parTrans" cxnId="{27BD4821-1B25-3C48-9942-7B411D175F19}">
      <dgm:prSet/>
      <dgm:spPr/>
      <dgm:t>
        <a:bodyPr/>
        <a:lstStyle/>
        <a:p>
          <a:endParaRPr lang="en-US"/>
        </a:p>
      </dgm:t>
    </dgm:pt>
    <dgm:pt modelId="{85CF4763-5FC7-0B4D-99A9-88E8C00A8759}" type="pres">
      <dgm:prSet presAssocID="{B71DC15D-B407-514E-80F7-76578EF9937D}" presName="cycle" presStyleCnt="0">
        <dgm:presLayoutVars>
          <dgm:dir/>
          <dgm:resizeHandles val="exact"/>
        </dgm:presLayoutVars>
      </dgm:prSet>
      <dgm:spPr/>
    </dgm:pt>
    <dgm:pt modelId="{50564CBA-5002-2648-92E1-8392AC1EEBBF}" type="pres">
      <dgm:prSet presAssocID="{5128F9D0-5015-774B-B7F4-597E088372BE}" presName="node" presStyleLbl="node1" presStyleIdx="0" presStyleCnt="8" custScaleX="130994" custScaleY="130993">
        <dgm:presLayoutVars>
          <dgm:bulletEnabled val="1"/>
        </dgm:presLayoutVars>
      </dgm:prSet>
      <dgm:spPr>
        <a:xfrm>
          <a:off x="764797" y="-34969"/>
          <a:ext cx="464197" cy="301725"/>
        </a:xfrm>
        <a:prstGeom prst="roundRect">
          <a:avLst/>
        </a:prstGeom>
      </dgm:spPr>
    </dgm:pt>
    <dgm:pt modelId="{6286F40D-E042-9D47-BC43-9EE1B906BAA7}" type="pres">
      <dgm:prSet presAssocID="{5128F9D0-5015-774B-B7F4-597E088372BE}" presName="spNode" presStyleCnt="0"/>
      <dgm:spPr/>
    </dgm:pt>
    <dgm:pt modelId="{9B6C9C05-B5CF-CA45-A12B-E1F49FB0A115}" type="pres">
      <dgm:prSet presAssocID="{2F597539-55A1-1144-9C0E-B734BF5DBA90}" presName="sibTrans" presStyleLbl="sibTrans1D1" presStyleIdx="0" presStyleCnt="8"/>
      <dgm:spPr/>
    </dgm:pt>
    <dgm:pt modelId="{7041BD65-5AD2-934E-8632-5BF54DC281A5}" type="pres">
      <dgm:prSet presAssocID="{FEB33FE3-ECAE-2645-B621-98EF62A214A8}" presName="node" presStyleLbl="node1" presStyleIdx="1" presStyleCnt="8" custScaleX="130994" custScaleY="130993">
        <dgm:presLayoutVars>
          <dgm:bulletEnabled val="1"/>
        </dgm:presLayoutVars>
      </dgm:prSet>
      <dgm:spPr>
        <a:xfrm>
          <a:off x="1329762" y="199046"/>
          <a:ext cx="464197" cy="301725"/>
        </a:xfrm>
        <a:prstGeom prst="roundRect">
          <a:avLst/>
        </a:prstGeom>
      </dgm:spPr>
    </dgm:pt>
    <dgm:pt modelId="{7BC5315F-D53A-504C-AA94-64032D37EECD}" type="pres">
      <dgm:prSet presAssocID="{FEB33FE3-ECAE-2645-B621-98EF62A214A8}" presName="spNode" presStyleCnt="0"/>
      <dgm:spPr/>
    </dgm:pt>
    <dgm:pt modelId="{B5DD621F-C9F6-614F-B9E7-8D41CD97EC3E}" type="pres">
      <dgm:prSet presAssocID="{DA52025C-4DD1-F845-B348-6B2AC9911DAA}" presName="sibTrans" presStyleLbl="sibTrans1D1" presStyleIdx="1" presStyleCnt="8"/>
      <dgm:spPr/>
    </dgm:pt>
    <dgm:pt modelId="{1349C265-D7FB-4243-99DF-B5ECFCED0256}" type="pres">
      <dgm:prSet presAssocID="{F4E32F09-EAB7-DF4F-8061-135BAB9233F7}" presName="node" presStyleLbl="node1" presStyleIdx="2" presStyleCnt="8" custScaleX="130994" custScaleY="130993">
        <dgm:presLayoutVars>
          <dgm:bulletEnabled val="1"/>
        </dgm:presLayoutVars>
      </dgm:prSet>
      <dgm:spPr>
        <a:xfrm>
          <a:off x="1563778" y="764011"/>
          <a:ext cx="464197" cy="301725"/>
        </a:xfrm>
        <a:prstGeom prst="roundRect">
          <a:avLst/>
        </a:prstGeom>
      </dgm:spPr>
    </dgm:pt>
    <dgm:pt modelId="{78FFC505-706F-C84F-8652-D9662FB7ED4C}" type="pres">
      <dgm:prSet presAssocID="{F4E32F09-EAB7-DF4F-8061-135BAB9233F7}" presName="spNode" presStyleCnt="0"/>
      <dgm:spPr/>
    </dgm:pt>
    <dgm:pt modelId="{EF0932D9-2FC4-9244-AC6C-DDF5F9941BF1}" type="pres">
      <dgm:prSet presAssocID="{D0C0D8FC-3948-7244-9D79-7EE1ED238E3D}" presName="sibTrans" presStyleLbl="sibTrans1D1" presStyleIdx="2" presStyleCnt="8"/>
      <dgm:spPr/>
    </dgm:pt>
    <dgm:pt modelId="{CA084521-BF15-5146-99B1-4AC1902F3757}" type="pres">
      <dgm:prSet presAssocID="{0523FE93-05C7-4845-B457-0A6AE895B887}" presName="node" presStyleLbl="node1" presStyleIdx="3" presStyleCnt="8" custScaleX="130994" custScaleY="130993">
        <dgm:presLayoutVars>
          <dgm:bulletEnabled val="1"/>
        </dgm:presLayoutVars>
      </dgm:prSet>
      <dgm:spPr>
        <a:xfrm>
          <a:off x="1329762" y="1328976"/>
          <a:ext cx="464197" cy="301725"/>
        </a:xfrm>
        <a:prstGeom prst="roundRect">
          <a:avLst/>
        </a:prstGeom>
      </dgm:spPr>
    </dgm:pt>
    <dgm:pt modelId="{57DB2835-9111-3541-BE63-FE368E5E99D5}" type="pres">
      <dgm:prSet presAssocID="{0523FE93-05C7-4845-B457-0A6AE895B887}" presName="spNode" presStyleCnt="0"/>
      <dgm:spPr/>
    </dgm:pt>
    <dgm:pt modelId="{3A443518-59DB-D240-A3DE-D1FAC3256136}" type="pres">
      <dgm:prSet presAssocID="{3182FDB2-79F6-C546-BEFC-2145A2B005DF}" presName="sibTrans" presStyleLbl="sibTrans1D1" presStyleIdx="3" presStyleCnt="8"/>
      <dgm:spPr/>
    </dgm:pt>
    <dgm:pt modelId="{AD5A2DAE-BB45-1C4C-B3CA-E9271FECB5B7}" type="pres">
      <dgm:prSet presAssocID="{07CB3944-7AB4-5247-B4DB-39B29E180FB9}" presName="node" presStyleLbl="node1" presStyleIdx="4" presStyleCnt="8" custScaleX="130994" custScaleY="130993">
        <dgm:presLayoutVars>
          <dgm:bulletEnabled val="1"/>
        </dgm:presLayoutVars>
      </dgm:prSet>
      <dgm:spPr>
        <a:xfrm>
          <a:off x="764797" y="1562992"/>
          <a:ext cx="464197" cy="301725"/>
        </a:xfrm>
        <a:prstGeom prst="roundRect">
          <a:avLst/>
        </a:prstGeom>
      </dgm:spPr>
    </dgm:pt>
    <dgm:pt modelId="{52326CBF-ABAF-1142-82E7-3AA0ADD7B993}" type="pres">
      <dgm:prSet presAssocID="{07CB3944-7AB4-5247-B4DB-39B29E180FB9}" presName="spNode" presStyleCnt="0"/>
      <dgm:spPr/>
    </dgm:pt>
    <dgm:pt modelId="{AF005D25-DEB7-C140-A81A-23925AB058E8}" type="pres">
      <dgm:prSet presAssocID="{4BC44F85-E851-D54A-9F63-492C89DE7B49}" presName="sibTrans" presStyleLbl="sibTrans1D1" presStyleIdx="4" presStyleCnt="8"/>
      <dgm:spPr/>
    </dgm:pt>
    <dgm:pt modelId="{96001CDF-9DC3-C548-AF05-CCB8D06A167E}" type="pres">
      <dgm:prSet presAssocID="{BA724EB6-3C55-0446-80D0-2814645F2909}" presName="node" presStyleLbl="node1" presStyleIdx="5" presStyleCnt="8" custScaleX="130994" custScaleY="130993">
        <dgm:presLayoutVars>
          <dgm:bulletEnabled val="1"/>
        </dgm:presLayoutVars>
      </dgm:prSet>
      <dgm:spPr>
        <a:xfrm>
          <a:off x="199832" y="1328976"/>
          <a:ext cx="464197" cy="301725"/>
        </a:xfrm>
        <a:prstGeom prst="roundRect">
          <a:avLst/>
        </a:prstGeom>
      </dgm:spPr>
    </dgm:pt>
    <dgm:pt modelId="{13811965-DE35-E64E-9D38-78F88FBB8AED}" type="pres">
      <dgm:prSet presAssocID="{BA724EB6-3C55-0446-80D0-2814645F2909}" presName="spNode" presStyleCnt="0"/>
      <dgm:spPr/>
    </dgm:pt>
    <dgm:pt modelId="{B580BACA-A364-9E4C-B2C0-A4BC5A4CF095}" type="pres">
      <dgm:prSet presAssocID="{61FCD994-BA0B-BE48-B944-90767D09F6EF}" presName="sibTrans" presStyleLbl="sibTrans1D1" presStyleIdx="5" presStyleCnt="8"/>
      <dgm:spPr/>
    </dgm:pt>
    <dgm:pt modelId="{577DFF8F-9D44-3E46-A9E3-DDF93390493C}" type="pres">
      <dgm:prSet presAssocID="{A94AE1A2-36C5-0A4A-8A11-47B9E90198D1}" presName="node" presStyleLbl="node1" presStyleIdx="6" presStyleCnt="8" custScaleX="130994" custScaleY="130993">
        <dgm:presLayoutVars>
          <dgm:bulletEnabled val="1"/>
        </dgm:presLayoutVars>
      </dgm:prSet>
      <dgm:spPr>
        <a:xfrm>
          <a:off x="-34184" y="764011"/>
          <a:ext cx="464197" cy="301725"/>
        </a:xfrm>
        <a:prstGeom prst="roundRect">
          <a:avLst/>
        </a:prstGeom>
      </dgm:spPr>
    </dgm:pt>
    <dgm:pt modelId="{CFE24E87-575B-384C-8AFC-BE9C9A3878C4}" type="pres">
      <dgm:prSet presAssocID="{A94AE1A2-36C5-0A4A-8A11-47B9E90198D1}" presName="spNode" presStyleCnt="0"/>
      <dgm:spPr/>
    </dgm:pt>
    <dgm:pt modelId="{1B8BC3C0-5554-C04F-9DD6-09B8382A6058}" type="pres">
      <dgm:prSet presAssocID="{5519672F-5D7B-1446-A5C1-8F9F91E1A4EC}" presName="sibTrans" presStyleLbl="sibTrans1D1" presStyleIdx="6" presStyleCnt="8"/>
      <dgm:spPr/>
    </dgm:pt>
    <dgm:pt modelId="{7332B15E-59AB-E94F-B173-11B9B10674A9}" type="pres">
      <dgm:prSet presAssocID="{4D6B3A74-21B4-AE4E-A3C9-82A9B83737FA}" presName="node" presStyleLbl="node1" presStyleIdx="7" presStyleCnt="8" custScaleX="130994" custScaleY="130993">
        <dgm:presLayoutVars>
          <dgm:bulletEnabled val="1"/>
        </dgm:presLayoutVars>
      </dgm:prSet>
      <dgm:spPr/>
    </dgm:pt>
    <dgm:pt modelId="{66C7B108-780D-CC42-A8F1-BFE23890D91E}" type="pres">
      <dgm:prSet presAssocID="{4D6B3A74-21B4-AE4E-A3C9-82A9B83737FA}" presName="spNode" presStyleCnt="0"/>
      <dgm:spPr/>
    </dgm:pt>
    <dgm:pt modelId="{35E8EE29-DA73-EE48-900D-5B35F7DD72C3}" type="pres">
      <dgm:prSet presAssocID="{3698D82D-36B5-D44E-9627-D0E36C248CE7}" presName="sibTrans" presStyleLbl="sibTrans1D1" presStyleIdx="7" presStyleCnt="8"/>
      <dgm:spPr/>
    </dgm:pt>
  </dgm:ptLst>
  <dgm:cxnLst>
    <dgm:cxn modelId="{E04FF307-2BD2-524D-8952-68F4A30B7FFF}" type="presOf" srcId="{3698D82D-36B5-D44E-9627-D0E36C248CE7}" destId="{35E8EE29-DA73-EE48-900D-5B35F7DD72C3}" srcOrd="0" destOrd="0" presId="urn:microsoft.com/office/officeart/2005/8/layout/cycle6"/>
    <dgm:cxn modelId="{27BD4821-1B25-3C48-9942-7B411D175F19}" srcId="{B71DC15D-B407-514E-80F7-76578EF9937D}" destId="{F4E32F09-EAB7-DF4F-8061-135BAB9233F7}" srcOrd="2" destOrd="0" parTransId="{99109824-AA03-EA4B-B669-1C2FDB4FFC01}" sibTransId="{D0C0D8FC-3948-7244-9D79-7EE1ED238E3D}"/>
    <dgm:cxn modelId="{15DCC931-704C-2A4D-868A-04EFF21DC249}" srcId="{B71DC15D-B407-514E-80F7-76578EF9937D}" destId="{A94AE1A2-36C5-0A4A-8A11-47B9E90198D1}" srcOrd="6" destOrd="0" parTransId="{104494AD-7E06-A14C-A31C-719B63AF2D4D}" sibTransId="{5519672F-5D7B-1446-A5C1-8F9F91E1A4EC}"/>
    <dgm:cxn modelId="{4162BB32-5B30-434F-8D8F-F2D2F3A5326D}" srcId="{B71DC15D-B407-514E-80F7-76578EF9937D}" destId="{4D6B3A74-21B4-AE4E-A3C9-82A9B83737FA}" srcOrd="7" destOrd="0" parTransId="{EFBAFEFC-E017-C942-B867-47BEE889896E}" sibTransId="{3698D82D-36B5-D44E-9627-D0E36C248CE7}"/>
    <dgm:cxn modelId="{6875E632-5969-444D-8042-45B6E2482A51}" srcId="{B71DC15D-B407-514E-80F7-76578EF9937D}" destId="{0523FE93-05C7-4845-B457-0A6AE895B887}" srcOrd="3" destOrd="0" parTransId="{022E27EA-C0FE-2F45-AEC6-614DA2DA4D58}" sibTransId="{3182FDB2-79F6-C546-BEFC-2145A2B005DF}"/>
    <dgm:cxn modelId="{DDAF5034-4C22-D44F-AD5B-F37BAC541E79}" type="presOf" srcId="{5519672F-5D7B-1446-A5C1-8F9F91E1A4EC}" destId="{1B8BC3C0-5554-C04F-9DD6-09B8382A6058}" srcOrd="0" destOrd="0" presId="urn:microsoft.com/office/officeart/2005/8/layout/cycle6"/>
    <dgm:cxn modelId="{CD073536-AE45-EB4A-8C6D-69A5BFD90D0B}" type="presOf" srcId="{FEB33FE3-ECAE-2645-B621-98EF62A214A8}" destId="{7041BD65-5AD2-934E-8632-5BF54DC281A5}" srcOrd="0" destOrd="0" presId="urn:microsoft.com/office/officeart/2005/8/layout/cycle6"/>
    <dgm:cxn modelId="{D95EE341-0E0F-084C-95AA-44386C05E447}" type="presOf" srcId="{A94AE1A2-36C5-0A4A-8A11-47B9E90198D1}" destId="{577DFF8F-9D44-3E46-A9E3-DDF93390493C}" srcOrd="0" destOrd="0" presId="urn:microsoft.com/office/officeart/2005/8/layout/cycle6"/>
    <dgm:cxn modelId="{AECB6E6B-B8CB-A54B-831D-212C31428B2B}" type="presOf" srcId="{4BC44F85-E851-D54A-9F63-492C89DE7B49}" destId="{AF005D25-DEB7-C140-A81A-23925AB058E8}" srcOrd="0" destOrd="0" presId="urn:microsoft.com/office/officeart/2005/8/layout/cycle6"/>
    <dgm:cxn modelId="{40F5D56E-1FE8-C947-B66C-087432B31B46}" type="presOf" srcId="{2F597539-55A1-1144-9C0E-B734BF5DBA90}" destId="{9B6C9C05-B5CF-CA45-A12B-E1F49FB0A115}" srcOrd="0" destOrd="0" presId="urn:microsoft.com/office/officeart/2005/8/layout/cycle6"/>
    <dgm:cxn modelId="{56394850-A401-BA43-B331-1B3DA12F8F5E}" type="presOf" srcId="{5128F9D0-5015-774B-B7F4-597E088372BE}" destId="{50564CBA-5002-2648-92E1-8392AC1EEBBF}" srcOrd="0" destOrd="0" presId="urn:microsoft.com/office/officeart/2005/8/layout/cycle6"/>
    <dgm:cxn modelId="{B1A0A972-A984-F74B-AB33-40C1B82A2E14}" type="presOf" srcId="{07CB3944-7AB4-5247-B4DB-39B29E180FB9}" destId="{AD5A2DAE-BB45-1C4C-B3CA-E9271FECB5B7}" srcOrd="0" destOrd="0" presId="urn:microsoft.com/office/officeart/2005/8/layout/cycle6"/>
    <dgm:cxn modelId="{EFA8B257-DE14-5747-AEDC-A5A0159D7DCD}" srcId="{B71DC15D-B407-514E-80F7-76578EF9937D}" destId="{5128F9D0-5015-774B-B7F4-597E088372BE}" srcOrd="0" destOrd="0" parTransId="{3A114062-B024-FB4A-8727-EDA85D67A8FE}" sibTransId="{2F597539-55A1-1144-9C0E-B734BF5DBA90}"/>
    <dgm:cxn modelId="{24C3F158-B65D-4D44-885B-F4A5844A1917}" type="presOf" srcId="{0523FE93-05C7-4845-B457-0A6AE895B887}" destId="{CA084521-BF15-5146-99B1-4AC1902F3757}" srcOrd="0" destOrd="0" presId="urn:microsoft.com/office/officeart/2005/8/layout/cycle6"/>
    <dgm:cxn modelId="{A5C2BD8D-D0F1-B74B-8CA3-92D8A1BD1D9C}" type="presOf" srcId="{DA52025C-4DD1-F845-B348-6B2AC9911DAA}" destId="{B5DD621F-C9F6-614F-B9E7-8D41CD97EC3E}" srcOrd="0" destOrd="0" presId="urn:microsoft.com/office/officeart/2005/8/layout/cycle6"/>
    <dgm:cxn modelId="{85A221AD-DF2A-0640-96E5-3BF9383A2565}" srcId="{B71DC15D-B407-514E-80F7-76578EF9937D}" destId="{FEB33FE3-ECAE-2645-B621-98EF62A214A8}" srcOrd="1" destOrd="0" parTransId="{10E01D8A-CFE2-EB47-A4BC-6AC49BE8F7DC}" sibTransId="{DA52025C-4DD1-F845-B348-6B2AC9911DAA}"/>
    <dgm:cxn modelId="{C01362BA-213B-5F4F-94C6-8E54EDDE949E}" srcId="{B71DC15D-B407-514E-80F7-76578EF9937D}" destId="{BA724EB6-3C55-0446-80D0-2814645F2909}" srcOrd="5" destOrd="0" parTransId="{11BD4396-71EF-0A4B-9421-951CF634E46C}" sibTransId="{61FCD994-BA0B-BE48-B944-90767D09F6EF}"/>
    <dgm:cxn modelId="{BC3C90CE-5F5B-4644-A85F-2E7B32AA7CE4}" type="presOf" srcId="{61FCD994-BA0B-BE48-B944-90767D09F6EF}" destId="{B580BACA-A364-9E4C-B2C0-A4BC5A4CF095}" srcOrd="0" destOrd="0" presId="urn:microsoft.com/office/officeart/2005/8/layout/cycle6"/>
    <dgm:cxn modelId="{DCF878D1-FAA3-0F43-95A1-6D6285BDDC07}" srcId="{B71DC15D-B407-514E-80F7-76578EF9937D}" destId="{07CB3944-7AB4-5247-B4DB-39B29E180FB9}" srcOrd="4" destOrd="0" parTransId="{60B99EA5-B5AC-8349-9A01-A0F32C0E49DC}" sibTransId="{4BC44F85-E851-D54A-9F63-492C89DE7B49}"/>
    <dgm:cxn modelId="{95E383E7-4036-3D42-A71E-9BC850A2AE77}" type="presOf" srcId="{BA724EB6-3C55-0446-80D0-2814645F2909}" destId="{96001CDF-9DC3-C548-AF05-CCB8D06A167E}" srcOrd="0" destOrd="0" presId="urn:microsoft.com/office/officeart/2005/8/layout/cycle6"/>
    <dgm:cxn modelId="{DCFAEBE9-E95A-2F4D-A356-42FFBF57B37E}" type="presOf" srcId="{F4E32F09-EAB7-DF4F-8061-135BAB9233F7}" destId="{1349C265-D7FB-4243-99DF-B5ECFCED0256}" srcOrd="0" destOrd="0" presId="urn:microsoft.com/office/officeart/2005/8/layout/cycle6"/>
    <dgm:cxn modelId="{34AF0CF2-B1E9-EB4D-9892-DAD487D989DC}" type="presOf" srcId="{B71DC15D-B407-514E-80F7-76578EF9937D}" destId="{85CF4763-5FC7-0B4D-99A9-88E8C00A8759}" srcOrd="0" destOrd="0" presId="urn:microsoft.com/office/officeart/2005/8/layout/cycle6"/>
    <dgm:cxn modelId="{A28ADAF6-F70C-1141-B6AC-B6033183AA91}" type="presOf" srcId="{D0C0D8FC-3948-7244-9D79-7EE1ED238E3D}" destId="{EF0932D9-2FC4-9244-AC6C-DDF5F9941BF1}" srcOrd="0" destOrd="0" presId="urn:microsoft.com/office/officeart/2005/8/layout/cycle6"/>
    <dgm:cxn modelId="{D89DD1FE-D134-A843-AEB5-F1FDD93EA030}" type="presOf" srcId="{3182FDB2-79F6-C546-BEFC-2145A2B005DF}" destId="{3A443518-59DB-D240-A3DE-D1FAC3256136}" srcOrd="0" destOrd="0" presId="urn:microsoft.com/office/officeart/2005/8/layout/cycle6"/>
    <dgm:cxn modelId="{926267FF-2E68-604C-8B87-A41007CF699D}" type="presOf" srcId="{4D6B3A74-21B4-AE4E-A3C9-82A9B83737FA}" destId="{7332B15E-59AB-E94F-B173-11B9B10674A9}" srcOrd="0" destOrd="0" presId="urn:microsoft.com/office/officeart/2005/8/layout/cycle6"/>
    <dgm:cxn modelId="{D7BDE5D6-719E-1B47-A808-2450C1C95C84}" type="presParOf" srcId="{85CF4763-5FC7-0B4D-99A9-88E8C00A8759}" destId="{50564CBA-5002-2648-92E1-8392AC1EEBBF}" srcOrd="0" destOrd="0" presId="urn:microsoft.com/office/officeart/2005/8/layout/cycle6"/>
    <dgm:cxn modelId="{28ADD71E-4850-D84A-A526-C1AF0815ACB9}" type="presParOf" srcId="{85CF4763-5FC7-0B4D-99A9-88E8C00A8759}" destId="{6286F40D-E042-9D47-BC43-9EE1B906BAA7}" srcOrd="1" destOrd="0" presId="urn:microsoft.com/office/officeart/2005/8/layout/cycle6"/>
    <dgm:cxn modelId="{155E1773-C9FE-ED47-A353-9775897CE1AA}" type="presParOf" srcId="{85CF4763-5FC7-0B4D-99A9-88E8C00A8759}" destId="{9B6C9C05-B5CF-CA45-A12B-E1F49FB0A115}" srcOrd="2" destOrd="0" presId="urn:microsoft.com/office/officeart/2005/8/layout/cycle6"/>
    <dgm:cxn modelId="{145692A0-E329-BA4F-AF08-C2E0E87D5F73}" type="presParOf" srcId="{85CF4763-5FC7-0B4D-99A9-88E8C00A8759}" destId="{7041BD65-5AD2-934E-8632-5BF54DC281A5}" srcOrd="3" destOrd="0" presId="urn:microsoft.com/office/officeart/2005/8/layout/cycle6"/>
    <dgm:cxn modelId="{74E04559-0563-0F4B-80CC-250B9038520B}" type="presParOf" srcId="{85CF4763-5FC7-0B4D-99A9-88E8C00A8759}" destId="{7BC5315F-D53A-504C-AA94-64032D37EECD}" srcOrd="4" destOrd="0" presId="urn:microsoft.com/office/officeart/2005/8/layout/cycle6"/>
    <dgm:cxn modelId="{ECD2889F-9966-9640-94FA-D2C78836AFD1}" type="presParOf" srcId="{85CF4763-5FC7-0B4D-99A9-88E8C00A8759}" destId="{B5DD621F-C9F6-614F-B9E7-8D41CD97EC3E}" srcOrd="5" destOrd="0" presId="urn:microsoft.com/office/officeart/2005/8/layout/cycle6"/>
    <dgm:cxn modelId="{2C8293BF-2D96-2E47-A9AE-7A169771FB76}" type="presParOf" srcId="{85CF4763-5FC7-0B4D-99A9-88E8C00A8759}" destId="{1349C265-D7FB-4243-99DF-B5ECFCED0256}" srcOrd="6" destOrd="0" presId="urn:microsoft.com/office/officeart/2005/8/layout/cycle6"/>
    <dgm:cxn modelId="{00DBFF32-4916-FE47-926F-D43BC874C45E}" type="presParOf" srcId="{85CF4763-5FC7-0B4D-99A9-88E8C00A8759}" destId="{78FFC505-706F-C84F-8652-D9662FB7ED4C}" srcOrd="7" destOrd="0" presId="urn:microsoft.com/office/officeart/2005/8/layout/cycle6"/>
    <dgm:cxn modelId="{7B3C5DE7-338E-3348-B658-48B6B2C5489D}" type="presParOf" srcId="{85CF4763-5FC7-0B4D-99A9-88E8C00A8759}" destId="{EF0932D9-2FC4-9244-AC6C-DDF5F9941BF1}" srcOrd="8" destOrd="0" presId="urn:microsoft.com/office/officeart/2005/8/layout/cycle6"/>
    <dgm:cxn modelId="{FF15570A-B31F-2149-95C2-169724AF9CA9}" type="presParOf" srcId="{85CF4763-5FC7-0B4D-99A9-88E8C00A8759}" destId="{CA084521-BF15-5146-99B1-4AC1902F3757}" srcOrd="9" destOrd="0" presId="urn:microsoft.com/office/officeart/2005/8/layout/cycle6"/>
    <dgm:cxn modelId="{E0A06BF7-05FA-7A44-AFFA-C2B99FE029BE}" type="presParOf" srcId="{85CF4763-5FC7-0B4D-99A9-88E8C00A8759}" destId="{57DB2835-9111-3541-BE63-FE368E5E99D5}" srcOrd="10" destOrd="0" presId="urn:microsoft.com/office/officeart/2005/8/layout/cycle6"/>
    <dgm:cxn modelId="{FAE27A6F-0C85-6C47-9927-179D030D4C54}" type="presParOf" srcId="{85CF4763-5FC7-0B4D-99A9-88E8C00A8759}" destId="{3A443518-59DB-D240-A3DE-D1FAC3256136}" srcOrd="11" destOrd="0" presId="urn:microsoft.com/office/officeart/2005/8/layout/cycle6"/>
    <dgm:cxn modelId="{B07C7A33-BA22-4241-AF35-BCE2DC4094C5}" type="presParOf" srcId="{85CF4763-5FC7-0B4D-99A9-88E8C00A8759}" destId="{AD5A2DAE-BB45-1C4C-B3CA-E9271FECB5B7}" srcOrd="12" destOrd="0" presId="urn:microsoft.com/office/officeart/2005/8/layout/cycle6"/>
    <dgm:cxn modelId="{65F1E7D9-B3CF-F541-9596-2FC842F75B2D}" type="presParOf" srcId="{85CF4763-5FC7-0B4D-99A9-88E8C00A8759}" destId="{52326CBF-ABAF-1142-82E7-3AA0ADD7B993}" srcOrd="13" destOrd="0" presId="urn:microsoft.com/office/officeart/2005/8/layout/cycle6"/>
    <dgm:cxn modelId="{A12E9BAC-75B5-7E46-BAF7-B071F63C6AB2}" type="presParOf" srcId="{85CF4763-5FC7-0B4D-99A9-88E8C00A8759}" destId="{AF005D25-DEB7-C140-A81A-23925AB058E8}" srcOrd="14" destOrd="0" presId="urn:microsoft.com/office/officeart/2005/8/layout/cycle6"/>
    <dgm:cxn modelId="{9CF036BB-3DC3-3A46-8B22-44EE9155DB47}" type="presParOf" srcId="{85CF4763-5FC7-0B4D-99A9-88E8C00A8759}" destId="{96001CDF-9DC3-C548-AF05-CCB8D06A167E}" srcOrd="15" destOrd="0" presId="urn:microsoft.com/office/officeart/2005/8/layout/cycle6"/>
    <dgm:cxn modelId="{54627EC8-D6F0-FB4D-B724-435E600308FA}" type="presParOf" srcId="{85CF4763-5FC7-0B4D-99A9-88E8C00A8759}" destId="{13811965-DE35-E64E-9D38-78F88FBB8AED}" srcOrd="16" destOrd="0" presId="urn:microsoft.com/office/officeart/2005/8/layout/cycle6"/>
    <dgm:cxn modelId="{0162167C-EFA4-3944-BD8A-B3DBBB3BB72B}" type="presParOf" srcId="{85CF4763-5FC7-0B4D-99A9-88E8C00A8759}" destId="{B580BACA-A364-9E4C-B2C0-A4BC5A4CF095}" srcOrd="17" destOrd="0" presId="urn:microsoft.com/office/officeart/2005/8/layout/cycle6"/>
    <dgm:cxn modelId="{FDF74BC9-18FB-5F4F-A2C7-AF829FCBD959}" type="presParOf" srcId="{85CF4763-5FC7-0B4D-99A9-88E8C00A8759}" destId="{577DFF8F-9D44-3E46-A9E3-DDF93390493C}" srcOrd="18" destOrd="0" presId="urn:microsoft.com/office/officeart/2005/8/layout/cycle6"/>
    <dgm:cxn modelId="{B39DA7E7-6CE9-5545-9F47-00122E9C4F15}" type="presParOf" srcId="{85CF4763-5FC7-0B4D-99A9-88E8C00A8759}" destId="{CFE24E87-575B-384C-8AFC-BE9C9A3878C4}" srcOrd="19" destOrd="0" presId="urn:microsoft.com/office/officeart/2005/8/layout/cycle6"/>
    <dgm:cxn modelId="{D6FFC512-A794-AA46-A223-865909DB13DE}" type="presParOf" srcId="{85CF4763-5FC7-0B4D-99A9-88E8C00A8759}" destId="{1B8BC3C0-5554-C04F-9DD6-09B8382A6058}" srcOrd="20" destOrd="0" presId="urn:microsoft.com/office/officeart/2005/8/layout/cycle6"/>
    <dgm:cxn modelId="{710527AA-356D-814B-9695-BB19F41FA872}" type="presParOf" srcId="{85CF4763-5FC7-0B4D-99A9-88E8C00A8759}" destId="{7332B15E-59AB-E94F-B173-11B9B10674A9}" srcOrd="21" destOrd="0" presId="urn:microsoft.com/office/officeart/2005/8/layout/cycle6"/>
    <dgm:cxn modelId="{9D2FBE07-49E3-C548-B448-3CD8579B3C81}" type="presParOf" srcId="{85CF4763-5FC7-0B4D-99A9-88E8C00A8759}" destId="{66C7B108-780D-CC42-A8F1-BFE23890D91E}" srcOrd="22" destOrd="0" presId="urn:microsoft.com/office/officeart/2005/8/layout/cycle6"/>
    <dgm:cxn modelId="{E758D906-856B-C34F-B828-3000F074ADBF}" type="presParOf" srcId="{85CF4763-5FC7-0B4D-99A9-88E8C00A8759}" destId="{35E8EE29-DA73-EE48-900D-5B35F7DD72C3}" srcOrd="23" destOrd="0" presId="urn:microsoft.com/office/officeart/2005/8/layout/cycle6"/>
  </dgm:cxnLst>
  <dgm:bg>
    <a:solidFill>
      <a:schemeClr val="bg1">
        <a:alpha val="82000"/>
      </a:schemeClr>
    </a:solid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71DC15D-B407-514E-80F7-76578EF9937D}"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5128F9D0-5015-774B-B7F4-597E088372BE}">
      <dgm:prSet phldrT="[Text]" custT="1"/>
      <dgm:spPr>
        <a:solidFill>
          <a:srgbClr val="65C8D0"/>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gm:t>
    </dgm:pt>
    <dgm:pt modelId="{3A114062-B024-FB4A-8727-EDA85D67A8FE}" type="parTrans" cxnId="{EFA8B257-DE14-5747-AEDC-A5A0159D7DCD}">
      <dgm:prSet/>
      <dgm:spPr/>
      <dgm:t>
        <a:bodyPr/>
        <a:lstStyle/>
        <a:p>
          <a:endParaRPr lang="en-US"/>
        </a:p>
      </dgm:t>
    </dgm:pt>
    <dgm:pt modelId="{2F597539-55A1-1144-9C0E-B734BF5DBA90}" type="sibTrans" cxnId="{EFA8B257-DE14-5747-AEDC-A5A0159D7DCD}">
      <dgm:prSet/>
      <dgm:spPr>
        <a:ln>
          <a:solidFill>
            <a:schemeClr val="tx1"/>
          </a:solidFill>
        </a:ln>
      </dgm:spPr>
      <dgm:t>
        <a:bodyPr/>
        <a:lstStyle/>
        <a:p>
          <a:endParaRPr lang="en-US"/>
        </a:p>
      </dgm:t>
    </dgm:pt>
    <dgm:pt modelId="{FEB33FE3-ECAE-2645-B621-98EF62A214A8}">
      <dgm:prSet phldrT="[Text]" custT="1"/>
      <dgm:spPr>
        <a:solidFill>
          <a:srgbClr val="65C8D0"/>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3</a:t>
          </a:r>
        </a:p>
      </dgm:t>
    </dgm:pt>
    <dgm:pt modelId="{10E01D8A-CFE2-EB47-A4BC-6AC49BE8F7DC}" type="parTrans" cxnId="{85A221AD-DF2A-0640-96E5-3BF9383A2565}">
      <dgm:prSet/>
      <dgm:spPr/>
      <dgm:t>
        <a:bodyPr/>
        <a:lstStyle/>
        <a:p>
          <a:endParaRPr lang="en-US"/>
        </a:p>
      </dgm:t>
    </dgm:pt>
    <dgm:pt modelId="{DA52025C-4DD1-F845-B348-6B2AC9911DAA}" type="sibTrans" cxnId="{85A221AD-DF2A-0640-96E5-3BF9383A2565}">
      <dgm:prSet/>
      <dgm:spPr>
        <a:ln>
          <a:solidFill>
            <a:schemeClr val="tx1"/>
          </a:solidFill>
        </a:ln>
      </dgm:spPr>
      <dgm:t>
        <a:bodyPr/>
        <a:lstStyle/>
        <a:p>
          <a:endParaRPr lang="en-US"/>
        </a:p>
      </dgm:t>
    </dgm:pt>
    <dgm:pt modelId="{0523FE93-05C7-4845-B457-0A6AE895B887}">
      <dgm:prSet phldrT="[Text]" custT="1"/>
      <dgm:spPr>
        <a:solidFill>
          <a:srgbClr val="7F3F98"/>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5</a:t>
          </a:r>
        </a:p>
      </dgm:t>
    </dgm:pt>
    <dgm:pt modelId="{022E27EA-C0FE-2F45-AEC6-614DA2DA4D58}" type="parTrans" cxnId="{6875E632-5969-444D-8042-45B6E2482A51}">
      <dgm:prSet/>
      <dgm:spPr/>
      <dgm:t>
        <a:bodyPr/>
        <a:lstStyle/>
        <a:p>
          <a:endParaRPr lang="en-US"/>
        </a:p>
      </dgm:t>
    </dgm:pt>
    <dgm:pt modelId="{3182FDB2-79F6-C546-BEFC-2145A2B005DF}" type="sibTrans" cxnId="{6875E632-5969-444D-8042-45B6E2482A51}">
      <dgm:prSet/>
      <dgm:spPr>
        <a:ln>
          <a:solidFill>
            <a:schemeClr val="tx1"/>
          </a:solidFill>
        </a:ln>
      </dgm:spPr>
      <dgm:t>
        <a:bodyPr/>
        <a:lstStyle/>
        <a:p>
          <a:endParaRPr lang="en-US"/>
        </a:p>
      </dgm:t>
    </dgm:pt>
    <dgm:pt modelId="{07CB3944-7AB4-5247-B4DB-39B29E180FB9}">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60B99EA5-B5AC-8349-9A01-A0F32C0E49DC}" type="parTrans" cxnId="{DCF878D1-FAA3-0F43-95A1-6D6285BDDC07}">
      <dgm:prSet/>
      <dgm:spPr/>
      <dgm:t>
        <a:bodyPr/>
        <a:lstStyle/>
        <a:p>
          <a:endParaRPr lang="en-US"/>
        </a:p>
      </dgm:t>
    </dgm:pt>
    <dgm:pt modelId="{4BC44F85-E851-D54A-9F63-492C89DE7B49}" type="sibTrans" cxnId="{DCF878D1-FAA3-0F43-95A1-6D6285BDDC07}">
      <dgm:prSet/>
      <dgm:spPr>
        <a:ln>
          <a:solidFill>
            <a:schemeClr val="tx1"/>
          </a:solidFill>
        </a:ln>
      </dgm:spPr>
      <dgm:t>
        <a:bodyPr/>
        <a:lstStyle/>
        <a:p>
          <a:endParaRPr lang="en-US"/>
        </a:p>
      </dgm:t>
    </dgm:pt>
    <dgm:pt modelId="{BA724EB6-3C55-0446-80D0-2814645F2909}">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11BD4396-71EF-0A4B-9421-951CF634E46C}" type="parTrans" cxnId="{C01362BA-213B-5F4F-94C6-8E54EDDE949E}">
      <dgm:prSet/>
      <dgm:spPr/>
      <dgm:t>
        <a:bodyPr/>
        <a:lstStyle/>
        <a:p>
          <a:endParaRPr lang="en-US"/>
        </a:p>
      </dgm:t>
    </dgm:pt>
    <dgm:pt modelId="{61FCD994-BA0B-BE48-B944-90767D09F6EF}" type="sibTrans" cxnId="{C01362BA-213B-5F4F-94C6-8E54EDDE949E}">
      <dgm:prSet/>
      <dgm:spPr>
        <a:ln>
          <a:solidFill>
            <a:schemeClr val="tx1"/>
          </a:solidFill>
        </a:ln>
      </dgm:spPr>
      <dgm:t>
        <a:bodyPr/>
        <a:lstStyle/>
        <a:p>
          <a:endParaRPr lang="en-US"/>
        </a:p>
      </dgm:t>
    </dgm:pt>
    <dgm:pt modelId="{A94AE1A2-36C5-0A4A-8A11-47B9E90198D1}">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104494AD-7E06-A14C-A31C-719B63AF2D4D}" type="parTrans" cxnId="{15DCC931-704C-2A4D-868A-04EFF21DC249}">
      <dgm:prSet/>
      <dgm:spPr/>
      <dgm:t>
        <a:bodyPr/>
        <a:lstStyle/>
        <a:p>
          <a:endParaRPr lang="en-US"/>
        </a:p>
      </dgm:t>
    </dgm:pt>
    <dgm:pt modelId="{5519672F-5D7B-1446-A5C1-8F9F91E1A4EC}" type="sibTrans" cxnId="{15DCC931-704C-2A4D-868A-04EFF21DC249}">
      <dgm:prSet/>
      <dgm:spPr>
        <a:ln>
          <a:solidFill>
            <a:schemeClr val="tx1"/>
          </a:solidFill>
        </a:ln>
      </dgm:spPr>
      <dgm:t>
        <a:bodyPr/>
        <a:lstStyle/>
        <a:p>
          <a:endParaRPr lang="en-US"/>
        </a:p>
      </dgm:t>
    </dgm:pt>
    <dgm:pt modelId="{4D6B3A74-21B4-AE4E-A3C9-82A9B83737FA}">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EFBAFEFC-E017-C942-B867-47BEE889896E}" type="parTrans" cxnId="{4162BB32-5B30-434F-8D8F-F2D2F3A5326D}">
      <dgm:prSet/>
      <dgm:spPr/>
      <dgm:t>
        <a:bodyPr/>
        <a:lstStyle/>
        <a:p>
          <a:endParaRPr lang="en-US"/>
        </a:p>
      </dgm:t>
    </dgm:pt>
    <dgm:pt modelId="{3698D82D-36B5-D44E-9627-D0E36C248CE7}" type="sibTrans" cxnId="{4162BB32-5B30-434F-8D8F-F2D2F3A5326D}">
      <dgm:prSet/>
      <dgm:spPr>
        <a:ln>
          <a:solidFill>
            <a:schemeClr val="tx1"/>
          </a:solidFill>
        </a:ln>
      </dgm:spPr>
      <dgm:t>
        <a:bodyPr/>
        <a:lstStyle/>
        <a:p>
          <a:endParaRPr lang="en-US"/>
        </a:p>
      </dgm:t>
    </dgm:pt>
    <dgm:pt modelId="{F4E32F09-EAB7-DF4F-8061-135BAB9233F7}">
      <dgm:prSet phldrT="[Text]" custT="1"/>
      <dgm:spPr>
        <a:solidFill>
          <a:srgbClr val="FBAE17"/>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4</a:t>
          </a:r>
        </a:p>
      </dgm:t>
    </dgm:pt>
    <dgm:pt modelId="{D0C0D8FC-3948-7244-9D79-7EE1ED238E3D}" type="sibTrans" cxnId="{27BD4821-1B25-3C48-9942-7B411D175F19}">
      <dgm:prSet/>
      <dgm:spPr>
        <a:ln w="19050">
          <a:solidFill>
            <a:schemeClr val="tx1"/>
          </a:solidFill>
        </a:ln>
      </dgm:spPr>
      <dgm:t>
        <a:bodyPr/>
        <a:lstStyle/>
        <a:p>
          <a:endParaRPr lang="en-US"/>
        </a:p>
      </dgm:t>
    </dgm:pt>
    <dgm:pt modelId="{99109824-AA03-EA4B-B669-1C2FDB4FFC01}" type="parTrans" cxnId="{27BD4821-1B25-3C48-9942-7B411D175F19}">
      <dgm:prSet/>
      <dgm:spPr/>
      <dgm:t>
        <a:bodyPr/>
        <a:lstStyle/>
        <a:p>
          <a:endParaRPr lang="en-US"/>
        </a:p>
      </dgm:t>
    </dgm:pt>
    <dgm:pt modelId="{85CF4763-5FC7-0B4D-99A9-88E8C00A8759}" type="pres">
      <dgm:prSet presAssocID="{B71DC15D-B407-514E-80F7-76578EF9937D}" presName="cycle" presStyleCnt="0">
        <dgm:presLayoutVars>
          <dgm:dir/>
          <dgm:resizeHandles val="exact"/>
        </dgm:presLayoutVars>
      </dgm:prSet>
      <dgm:spPr/>
    </dgm:pt>
    <dgm:pt modelId="{50564CBA-5002-2648-92E1-8392AC1EEBBF}" type="pres">
      <dgm:prSet presAssocID="{5128F9D0-5015-774B-B7F4-597E088372BE}" presName="node" presStyleLbl="node1" presStyleIdx="0" presStyleCnt="8" custScaleX="130994" custScaleY="130993">
        <dgm:presLayoutVars>
          <dgm:bulletEnabled val="1"/>
        </dgm:presLayoutVars>
      </dgm:prSet>
      <dgm:spPr>
        <a:xfrm>
          <a:off x="764797" y="-34969"/>
          <a:ext cx="464197" cy="301725"/>
        </a:xfrm>
        <a:prstGeom prst="roundRect">
          <a:avLst/>
        </a:prstGeom>
      </dgm:spPr>
    </dgm:pt>
    <dgm:pt modelId="{6286F40D-E042-9D47-BC43-9EE1B906BAA7}" type="pres">
      <dgm:prSet presAssocID="{5128F9D0-5015-774B-B7F4-597E088372BE}" presName="spNode" presStyleCnt="0"/>
      <dgm:spPr/>
    </dgm:pt>
    <dgm:pt modelId="{9B6C9C05-B5CF-CA45-A12B-E1F49FB0A115}" type="pres">
      <dgm:prSet presAssocID="{2F597539-55A1-1144-9C0E-B734BF5DBA90}" presName="sibTrans" presStyleLbl="sibTrans1D1" presStyleIdx="0" presStyleCnt="8"/>
      <dgm:spPr/>
    </dgm:pt>
    <dgm:pt modelId="{7041BD65-5AD2-934E-8632-5BF54DC281A5}" type="pres">
      <dgm:prSet presAssocID="{FEB33FE3-ECAE-2645-B621-98EF62A214A8}" presName="node" presStyleLbl="node1" presStyleIdx="1" presStyleCnt="8" custScaleX="130994" custScaleY="130993">
        <dgm:presLayoutVars>
          <dgm:bulletEnabled val="1"/>
        </dgm:presLayoutVars>
      </dgm:prSet>
      <dgm:spPr>
        <a:xfrm>
          <a:off x="1329762" y="199046"/>
          <a:ext cx="464197" cy="301725"/>
        </a:xfrm>
        <a:prstGeom prst="roundRect">
          <a:avLst/>
        </a:prstGeom>
      </dgm:spPr>
    </dgm:pt>
    <dgm:pt modelId="{7BC5315F-D53A-504C-AA94-64032D37EECD}" type="pres">
      <dgm:prSet presAssocID="{FEB33FE3-ECAE-2645-B621-98EF62A214A8}" presName="spNode" presStyleCnt="0"/>
      <dgm:spPr/>
    </dgm:pt>
    <dgm:pt modelId="{B5DD621F-C9F6-614F-B9E7-8D41CD97EC3E}" type="pres">
      <dgm:prSet presAssocID="{DA52025C-4DD1-F845-B348-6B2AC9911DAA}" presName="sibTrans" presStyleLbl="sibTrans1D1" presStyleIdx="1" presStyleCnt="8"/>
      <dgm:spPr/>
    </dgm:pt>
    <dgm:pt modelId="{1349C265-D7FB-4243-99DF-B5ECFCED0256}" type="pres">
      <dgm:prSet presAssocID="{F4E32F09-EAB7-DF4F-8061-135BAB9233F7}" presName="node" presStyleLbl="node1" presStyleIdx="2" presStyleCnt="8" custScaleX="130994" custScaleY="130993">
        <dgm:presLayoutVars>
          <dgm:bulletEnabled val="1"/>
        </dgm:presLayoutVars>
      </dgm:prSet>
      <dgm:spPr>
        <a:xfrm>
          <a:off x="1563778" y="764011"/>
          <a:ext cx="464197" cy="301725"/>
        </a:xfrm>
        <a:prstGeom prst="roundRect">
          <a:avLst/>
        </a:prstGeom>
      </dgm:spPr>
    </dgm:pt>
    <dgm:pt modelId="{78FFC505-706F-C84F-8652-D9662FB7ED4C}" type="pres">
      <dgm:prSet presAssocID="{F4E32F09-EAB7-DF4F-8061-135BAB9233F7}" presName="spNode" presStyleCnt="0"/>
      <dgm:spPr/>
    </dgm:pt>
    <dgm:pt modelId="{EF0932D9-2FC4-9244-AC6C-DDF5F9941BF1}" type="pres">
      <dgm:prSet presAssocID="{D0C0D8FC-3948-7244-9D79-7EE1ED238E3D}" presName="sibTrans" presStyleLbl="sibTrans1D1" presStyleIdx="2" presStyleCnt="8"/>
      <dgm:spPr/>
    </dgm:pt>
    <dgm:pt modelId="{CA084521-BF15-5146-99B1-4AC1902F3757}" type="pres">
      <dgm:prSet presAssocID="{0523FE93-05C7-4845-B457-0A6AE895B887}" presName="node" presStyleLbl="node1" presStyleIdx="3" presStyleCnt="8" custScaleX="130994" custScaleY="130993">
        <dgm:presLayoutVars>
          <dgm:bulletEnabled val="1"/>
        </dgm:presLayoutVars>
      </dgm:prSet>
      <dgm:spPr>
        <a:xfrm>
          <a:off x="1329762" y="1328976"/>
          <a:ext cx="464197" cy="301725"/>
        </a:xfrm>
        <a:prstGeom prst="roundRect">
          <a:avLst/>
        </a:prstGeom>
      </dgm:spPr>
    </dgm:pt>
    <dgm:pt modelId="{57DB2835-9111-3541-BE63-FE368E5E99D5}" type="pres">
      <dgm:prSet presAssocID="{0523FE93-05C7-4845-B457-0A6AE895B887}" presName="spNode" presStyleCnt="0"/>
      <dgm:spPr/>
    </dgm:pt>
    <dgm:pt modelId="{3A443518-59DB-D240-A3DE-D1FAC3256136}" type="pres">
      <dgm:prSet presAssocID="{3182FDB2-79F6-C546-BEFC-2145A2B005DF}" presName="sibTrans" presStyleLbl="sibTrans1D1" presStyleIdx="3" presStyleCnt="8"/>
      <dgm:spPr/>
    </dgm:pt>
    <dgm:pt modelId="{AD5A2DAE-BB45-1C4C-B3CA-E9271FECB5B7}" type="pres">
      <dgm:prSet presAssocID="{07CB3944-7AB4-5247-B4DB-39B29E180FB9}" presName="node" presStyleLbl="node1" presStyleIdx="4" presStyleCnt="8" custScaleX="130994" custScaleY="130993">
        <dgm:presLayoutVars>
          <dgm:bulletEnabled val="1"/>
        </dgm:presLayoutVars>
      </dgm:prSet>
      <dgm:spPr/>
    </dgm:pt>
    <dgm:pt modelId="{52326CBF-ABAF-1142-82E7-3AA0ADD7B993}" type="pres">
      <dgm:prSet presAssocID="{07CB3944-7AB4-5247-B4DB-39B29E180FB9}" presName="spNode" presStyleCnt="0"/>
      <dgm:spPr/>
    </dgm:pt>
    <dgm:pt modelId="{AF005D25-DEB7-C140-A81A-23925AB058E8}" type="pres">
      <dgm:prSet presAssocID="{4BC44F85-E851-D54A-9F63-492C89DE7B49}" presName="sibTrans" presStyleLbl="sibTrans1D1" presStyleIdx="4" presStyleCnt="8"/>
      <dgm:spPr/>
    </dgm:pt>
    <dgm:pt modelId="{96001CDF-9DC3-C548-AF05-CCB8D06A167E}" type="pres">
      <dgm:prSet presAssocID="{BA724EB6-3C55-0446-80D0-2814645F2909}" presName="node" presStyleLbl="node1" presStyleIdx="5" presStyleCnt="8" custScaleX="130994" custScaleY="130993">
        <dgm:presLayoutVars>
          <dgm:bulletEnabled val="1"/>
        </dgm:presLayoutVars>
      </dgm:prSet>
      <dgm:spPr/>
    </dgm:pt>
    <dgm:pt modelId="{13811965-DE35-E64E-9D38-78F88FBB8AED}" type="pres">
      <dgm:prSet presAssocID="{BA724EB6-3C55-0446-80D0-2814645F2909}" presName="spNode" presStyleCnt="0"/>
      <dgm:spPr/>
    </dgm:pt>
    <dgm:pt modelId="{B580BACA-A364-9E4C-B2C0-A4BC5A4CF095}" type="pres">
      <dgm:prSet presAssocID="{61FCD994-BA0B-BE48-B944-90767D09F6EF}" presName="sibTrans" presStyleLbl="sibTrans1D1" presStyleIdx="5" presStyleCnt="8"/>
      <dgm:spPr/>
    </dgm:pt>
    <dgm:pt modelId="{577DFF8F-9D44-3E46-A9E3-DDF93390493C}" type="pres">
      <dgm:prSet presAssocID="{A94AE1A2-36C5-0A4A-8A11-47B9E90198D1}" presName="node" presStyleLbl="node1" presStyleIdx="6" presStyleCnt="8" custScaleX="130994" custScaleY="130993">
        <dgm:presLayoutVars>
          <dgm:bulletEnabled val="1"/>
        </dgm:presLayoutVars>
      </dgm:prSet>
      <dgm:spPr/>
    </dgm:pt>
    <dgm:pt modelId="{CFE24E87-575B-384C-8AFC-BE9C9A3878C4}" type="pres">
      <dgm:prSet presAssocID="{A94AE1A2-36C5-0A4A-8A11-47B9E90198D1}" presName="spNode" presStyleCnt="0"/>
      <dgm:spPr/>
    </dgm:pt>
    <dgm:pt modelId="{1B8BC3C0-5554-C04F-9DD6-09B8382A6058}" type="pres">
      <dgm:prSet presAssocID="{5519672F-5D7B-1446-A5C1-8F9F91E1A4EC}" presName="sibTrans" presStyleLbl="sibTrans1D1" presStyleIdx="6" presStyleCnt="8"/>
      <dgm:spPr/>
    </dgm:pt>
    <dgm:pt modelId="{7332B15E-59AB-E94F-B173-11B9B10674A9}" type="pres">
      <dgm:prSet presAssocID="{4D6B3A74-21B4-AE4E-A3C9-82A9B83737FA}" presName="node" presStyleLbl="node1" presStyleIdx="7" presStyleCnt="8" custScaleX="130994" custScaleY="130993" custRadScaleRad="98328" custRadScaleInc="-6550">
        <dgm:presLayoutVars>
          <dgm:bulletEnabled val="1"/>
        </dgm:presLayoutVars>
      </dgm:prSet>
      <dgm:spPr/>
    </dgm:pt>
    <dgm:pt modelId="{66C7B108-780D-CC42-A8F1-BFE23890D91E}" type="pres">
      <dgm:prSet presAssocID="{4D6B3A74-21B4-AE4E-A3C9-82A9B83737FA}" presName="spNode" presStyleCnt="0"/>
      <dgm:spPr/>
    </dgm:pt>
    <dgm:pt modelId="{35E8EE29-DA73-EE48-900D-5B35F7DD72C3}" type="pres">
      <dgm:prSet presAssocID="{3698D82D-36B5-D44E-9627-D0E36C248CE7}" presName="sibTrans" presStyleLbl="sibTrans1D1" presStyleIdx="7" presStyleCnt="8"/>
      <dgm:spPr/>
    </dgm:pt>
  </dgm:ptLst>
  <dgm:cxnLst>
    <dgm:cxn modelId="{E04FF307-2BD2-524D-8952-68F4A30B7FFF}" type="presOf" srcId="{3698D82D-36B5-D44E-9627-D0E36C248CE7}" destId="{35E8EE29-DA73-EE48-900D-5B35F7DD72C3}" srcOrd="0" destOrd="0" presId="urn:microsoft.com/office/officeart/2005/8/layout/cycle6"/>
    <dgm:cxn modelId="{27BD4821-1B25-3C48-9942-7B411D175F19}" srcId="{B71DC15D-B407-514E-80F7-76578EF9937D}" destId="{F4E32F09-EAB7-DF4F-8061-135BAB9233F7}" srcOrd="2" destOrd="0" parTransId="{99109824-AA03-EA4B-B669-1C2FDB4FFC01}" sibTransId="{D0C0D8FC-3948-7244-9D79-7EE1ED238E3D}"/>
    <dgm:cxn modelId="{15DCC931-704C-2A4D-868A-04EFF21DC249}" srcId="{B71DC15D-B407-514E-80F7-76578EF9937D}" destId="{A94AE1A2-36C5-0A4A-8A11-47B9E90198D1}" srcOrd="6" destOrd="0" parTransId="{104494AD-7E06-A14C-A31C-719B63AF2D4D}" sibTransId="{5519672F-5D7B-1446-A5C1-8F9F91E1A4EC}"/>
    <dgm:cxn modelId="{4162BB32-5B30-434F-8D8F-F2D2F3A5326D}" srcId="{B71DC15D-B407-514E-80F7-76578EF9937D}" destId="{4D6B3A74-21B4-AE4E-A3C9-82A9B83737FA}" srcOrd="7" destOrd="0" parTransId="{EFBAFEFC-E017-C942-B867-47BEE889896E}" sibTransId="{3698D82D-36B5-D44E-9627-D0E36C248CE7}"/>
    <dgm:cxn modelId="{6875E632-5969-444D-8042-45B6E2482A51}" srcId="{B71DC15D-B407-514E-80F7-76578EF9937D}" destId="{0523FE93-05C7-4845-B457-0A6AE895B887}" srcOrd="3" destOrd="0" parTransId="{022E27EA-C0FE-2F45-AEC6-614DA2DA4D58}" sibTransId="{3182FDB2-79F6-C546-BEFC-2145A2B005DF}"/>
    <dgm:cxn modelId="{DDAF5034-4C22-D44F-AD5B-F37BAC541E79}" type="presOf" srcId="{5519672F-5D7B-1446-A5C1-8F9F91E1A4EC}" destId="{1B8BC3C0-5554-C04F-9DD6-09B8382A6058}" srcOrd="0" destOrd="0" presId="urn:microsoft.com/office/officeart/2005/8/layout/cycle6"/>
    <dgm:cxn modelId="{CD073536-AE45-EB4A-8C6D-69A5BFD90D0B}" type="presOf" srcId="{FEB33FE3-ECAE-2645-B621-98EF62A214A8}" destId="{7041BD65-5AD2-934E-8632-5BF54DC281A5}" srcOrd="0" destOrd="0" presId="urn:microsoft.com/office/officeart/2005/8/layout/cycle6"/>
    <dgm:cxn modelId="{D95EE341-0E0F-084C-95AA-44386C05E447}" type="presOf" srcId="{A94AE1A2-36C5-0A4A-8A11-47B9E90198D1}" destId="{577DFF8F-9D44-3E46-A9E3-DDF93390493C}" srcOrd="0" destOrd="0" presId="urn:microsoft.com/office/officeart/2005/8/layout/cycle6"/>
    <dgm:cxn modelId="{AECB6E6B-B8CB-A54B-831D-212C31428B2B}" type="presOf" srcId="{4BC44F85-E851-D54A-9F63-492C89DE7B49}" destId="{AF005D25-DEB7-C140-A81A-23925AB058E8}" srcOrd="0" destOrd="0" presId="urn:microsoft.com/office/officeart/2005/8/layout/cycle6"/>
    <dgm:cxn modelId="{40F5D56E-1FE8-C947-B66C-087432B31B46}" type="presOf" srcId="{2F597539-55A1-1144-9C0E-B734BF5DBA90}" destId="{9B6C9C05-B5CF-CA45-A12B-E1F49FB0A115}" srcOrd="0" destOrd="0" presId="urn:microsoft.com/office/officeart/2005/8/layout/cycle6"/>
    <dgm:cxn modelId="{56394850-A401-BA43-B331-1B3DA12F8F5E}" type="presOf" srcId="{5128F9D0-5015-774B-B7F4-597E088372BE}" destId="{50564CBA-5002-2648-92E1-8392AC1EEBBF}" srcOrd="0" destOrd="0" presId="urn:microsoft.com/office/officeart/2005/8/layout/cycle6"/>
    <dgm:cxn modelId="{B1A0A972-A984-F74B-AB33-40C1B82A2E14}" type="presOf" srcId="{07CB3944-7AB4-5247-B4DB-39B29E180FB9}" destId="{AD5A2DAE-BB45-1C4C-B3CA-E9271FECB5B7}" srcOrd="0" destOrd="0" presId="urn:microsoft.com/office/officeart/2005/8/layout/cycle6"/>
    <dgm:cxn modelId="{EFA8B257-DE14-5747-AEDC-A5A0159D7DCD}" srcId="{B71DC15D-B407-514E-80F7-76578EF9937D}" destId="{5128F9D0-5015-774B-B7F4-597E088372BE}" srcOrd="0" destOrd="0" parTransId="{3A114062-B024-FB4A-8727-EDA85D67A8FE}" sibTransId="{2F597539-55A1-1144-9C0E-B734BF5DBA90}"/>
    <dgm:cxn modelId="{24C3F158-B65D-4D44-885B-F4A5844A1917}" type="presOf" srcId="{0523FE93-05C7-4845-B457-0A6AE895B887}" destId="{CA084521-BF15-5146-99B1-4AC1902F3757}" srcOrd="0" destOrd="0" presId="urn:microsoft.com/office/officeart/2005/8/layout/cycle6"/>
    <dgm:cxn modelId="{A5C2BD8D-D0F1-B74B-8CA3-92D8A1BD1D9C}" type="presOf" srcId="{DA52025C-4DD1-F845-B348-6B2AC9911DAA}" destId="{B5DD621F-C9F6-614F-B9E7-8D41CD97EC3E}" srcOrd="0" destOrd="0" presId="urn:microsoft.com/office/officeart/2005/8/layout/cycle6"/>
    <dgm:cxn modelId="{85A221AD-DF2A-0640-96E5-3BF9383A2565}" srcId="{B71DC15D-B407-514E-80F7-76578EF9937D}" destId="{FEB33FE3-ECAE-2645-B621-98EF62A214A8}" srcOrd="1" destOrd="0" parTransId="{10E01D8A-CFE2-EB47-A4BC-6AC49BE8F7DC}" sibTransId="{DA52025C-4DD1-F845-B348-6B2AC9911DAA}"/>
    <dgm:cxn modelId="{C01362BA-213B-5F4F-94C6-8E54EDDE949E}" srcId="{B71DC15D-B407-514E-80F7-76578EF9937D}" destId="{BA724EB6-3C55-0446-80D0-2814645F2909}" srcOrd="5" destOrd="0" parTransId="{11BD4396-71EF-0A4B-9421-951CF634E46C}" sibTransId="{61FCD994-BA0B-BE48-B944-90767D09F6EF}"/>
    <dgm:cxn modelId="{BC3C90CE-5F5B-4644-A85F-2E7B32AA7CE4}" type="presOf" srcId="{61FCD994-BA0B-BE48-B944-90767D09F6EF}" destId="{B580BACA-A364-9E4C-B2C0-A4BC5A4CF095}" srcOrd="0" destOrd="0" presId="urn:microsoft.com/office/officeart/2005/8/layout/cycle6"/>
    <dgm:cxn modelId="{DCF878D1-FAA3-0F43-95A1-6D6285BDDC07}" srcId="{B71DC15D-B407-514E-80F7-76578EF9937D}" destId="{07CB3944-7AB4-5247-B4DB-39B29E180FB9}" srcOrd="4" destOrd="0" parTransId="{60B99EA5-B5AC-8349-9A01-A0F32C0E49DC}" sibTransId="{4BC44F85-E851-D54A-9F63-492C89DE7B49}"/>
    <dgm:cxn modelId="{95E383E7-4036-3D42-A71E-9BC850A2AE77}" type="presOf" srcId="{BA724EB6-3C55-0446-80D0-2814645F2909}" destId="{96001CDF-9DC3-C548-AF05-CCB8D06A167E}" srcOrd="0" destOrd="0" presId="urn:microsoft.com/office/officeart/2005/8/layout/cycle6"/>
    <dgm:cxn modelId="{DCFAEBE9-E95A-2F4D-A356-42FFBF57B37E}" type="presOf" srcId="{F4E32F09-EAB7-DF4F-8061-135BAB9233F7}" destId="{1349C265-D7FB-4243-99DF-B5ECFCED0256}" srcOrd="0" destOrd="0" presId="urn:microsoft.com/office/officeart/2005/8/layout/cycle6"/>
    <dgm:cxn modelId="{34AF0CF2-B1E9-EB4D-9892-DAD487D989DC}" type="presOf" srcId="{B71DC15D-B407-514E-80F7-76578EF9937D}" destId="{85CF4763-5FC7-0B4D-99A9-88E8C00A8759}" srcOrd="0" destOrd="0" presId="urn:microsoft.com/office/officeart/2005/8/layout/cycle6"/>
    <dgm:cxn modelId="{A28ADAF6-F70C-1141-B6AC-B6033183AA91}" type="presOf" srcId="{D0C0D8FC-3948-7244-9D79-7EE1ED238E3D}" destId="{EF0932D9-2FC4-9244-AC6C-DDF5F9941BF1}" srcOrd="0" destOrd="0" presId="urn:microsoft.com/office/officeart/2005/8/layout/cycle6"/>
    <dgm:cxn modelId="{D89DD1FE-D134-A843-AEB5-F1FDD93EA030}" type="presOf" srcId="{3182FDB2-79F6-C546-BEFC-2145A2B005DF}" destId="{3A443518-59DB-D240-A3DE-D1FAC3256136}" srcOrd="0" destOrd="0" presId="urn:microsoft.com/office/officeart/2005/8/layout/cycle6"/>
    <dgm:cxn modelId="{926267FF-2E68-604C-8B87-A41007CF699D}" type="presOf" srcId="{4D6B3A74-21B4-AE4E-A3C9-82A9B83737FA}" destId="{7332B15E-59AB-E94F-B173-11B9B10674A9}" srcOrd="0" destOrd="0" presId="urn:microsoft.com/office/officeart/2005/8/layout/cycle6"/>
    <dgm:cxn modelId="{D7BDE5D6-719E-1B47-A808-2450C1C95C84}" type="presParOf" srcId="{85CF4763-5FC7-0B4D-99A9-88E8C00A8759}" destId="{50564CBA-5002-2648-92E1-8392AC1EEBBF}" srcOrd="0" destOrd="0" presId="urn:microsoft.com/office/officeart/2005/8/layout/cycle6"/>
    <dgm:cxn modelId="{28ADD71E-4850-D84A-A526-C1AF0815ACB9}" type="presParOf" srcId="{85CF4763-5FC7-0B4D-99A9-88E8C00A8759}" destId="{6286F40D-E042-9D47-BC43-9EE1B906BAA7}" srcOrd="1" destOrd="0" presId="urn:microsoft.com/office/officeart/2005/8/layout/cycle6"/>
    <dgm:cxn modelId="{155E1773-C9FE-ED47-A353-9775897CE1AA}" type="presParOf" srcId="{85CF4763-5FC7-0B4D-99A9-88E8C00A8759}" destId="{9B6C9C05-B5CF-CA45-A12B-E1F49FB0A115}" srcOrd="2" destOrd="0" presId="urn:microsoft.com/office/officeart/2005/8/layout/cycle6"/>
    <dgm:cxn modelId="{145692A0-E329-BA4F-AF08-C2E0E87D5F73}" type="presParOf" srcId="{85CF4763-5FC7-0B4D-99A9-88E8C00A8759}" destId="{7041BD65-5AD2-934E-8632-5BF54DC281A5}" srcOrd="3" destOrd="0" presId="urn:microsoft.com/office/officeart/2005/8/layout/cycle6"/>
    <dgm:cxn modelId="{74E04559-0563-0F4B-80CC-250B9038520B}" type="presParOf" srcId="{85CF4763-5FC7-0B4D-99A9-88E8C00A8759}" destId="{7BC5315F-D53A-504C-AA94-64032D37EECD}" srcOrd="4" destOrd="0" presId="urn:microsoft.com/office/officeart/2005/8/layout/cycle6"/>
    <dgm:cxn modelId="{ECD2889F-9966-9640-94FA-D2C78836AFD1}" type="presParOf" srcId="{85CF4763-5FC7-0B4D-99A9-88E8C00A8759}" destId="{B5DD621F-C9F6-614F-B9E7-8D41CD97EC3E}" srcOrd="5" destOrd="0" presId="urn:microsoft.com/office/officeart/2005/8/layout/cycle6"/>
    <dgm:cxn modelId="{2C8293BF-2D96-2E47-A9AE-7A169771FB76}" type="presParOf" srcId="{85CF4763-5FC7-0B4D-99A9-88E8C00A8759}" destId="{1349C265-D7FB-4243-99DF-B5ECFCED0256}" srcOrd="6" destOrd="0" presId="urn:microsoft.com/office/officeart/2005/8/layout/cycle6"/>
    <dgm:cxn modelId="{00DBFF32-4916-FE47-926F-D43BC874C45E}" type="presParOf" srcId="{85CF4763-5FC7-0B4D-99A9-88E8C00A8759}" destId="{78FFC505-706F-C84F-8652-D9662FB7ED4C}" srcOrd="7" destOrd="0" presId="urn:microsoft.com/office/officeart/2005/8/layout/cycle6"/>
    <dgm:cxn modelId="{7B3C5DE7-338E-3348-B658-48B6B2C5489D}" type="presParOf" srcId="{85CF4763-5FC7-0B4D-99A9-88E8C00A8759}" destId="{EF0932D9-2FC4-9244-AC6C-DDF5F9941BF1}" srcOrd="8" destOrd="0" presId="urn:microsoft.com/office/officeart/2005/8/layout/cycle6"/>
    <dgm:cxn modelId="{FF15570A-B31F-2149-95C2-169724AF9CA9}" type="presParOf" srcId="{85CF4763-5FC7-0B4D-99A9-88E8C00A8759}" destId="{CA084521-BF15-5146-99B1-4AC1902F3757}" srcOrd="9" destOrd="0" presId="urn:microsoft.com/office/officeart/2005/8/layout/cycle6"/>
    <dgm:cxn modelId="{E0A06BF7-05FA-7A44-AFFA-C2B99FE029BE}" type="presParOf" srcId="{85CF4763-5FC7-0B4D-99A9-88E8C00A8759}" destId="{57DB2835-9111-3541-BE63-FE368E5E99D5}" srcOrd="10" destOrd="0" presId="urn:microsoft.com/office/officeart/2005/8/layout/cycle6"/>
    <dgm:cxn modelId="{FAE27A6F-0C85-6C47-9927-179D030D4C54}" type="presParOf" srcId="{85CF4763-5FC7-0B4D-99A9-88E8C00A8759}" destId="{3A443518-59DB-D240-A3DE-D1FAC3256136}" srcOrd="11" destOrd="0" presId="urn:microsoft.com/office/officeart/2005/8/layout/cycle6"/>
    <dgm:cxn modelId="{B07C7A33-BA22-4241-AF35-BCE2DC4094C5}" type="presParOf" srcId="{85CF4763-5FC7-0B4D-99A9-88E8C00A8759}" destId="{AD5A2DAE-BB45-1C4C-B3CA-E9271FECB5B7}" srcOrd="12" destOrd="0" presId="urn:microsoft.com/office/officeart/2005/8/layout/cycle6"/>
    <dgm:cxn modelId="{65F1E7D9-B3CF-F541-9596-2FC842F75B2D}" type="presParOf" srcId="{85CF4763-5FC7-0B4D-99A9-88E8C00A8759}" destId="{52326CBF-ABAF-1142-82E7-3AA0ADD7B993}" srcOrd="13" destOrd="0" presId="urn:microsoft.com/office/officeart/2005/8/layout/cycle6"/>
    <dgm:cxn modelId="{A12E9BAC-75B5-7E46-BAF7-B071F63C6AB2}" type="presParOf" srcId="{85CF4763-5FC7-0B4D-99A9-88E8C00A8759}" destId="{AF005D25-DEB7-C140-A81A-23925AB058E8}" srcOrd="14" destOrd="0" presId="urn:microsoft.com/office/officeart/2005/8/layout/cycle6"/>
    <dgm:cxn modelId="{9CF036BB-3DC3-3A46-8B22-44EE9155DB47}" type="presParOf" srcId="{85CF4763-5FC7-0B4D-99A9-88E8C00A8759}" destId="{96001CDF-9DC3-C548-AF05-CCB8D06A167E}" srcOrd="15" destOrd="0" presId="urn:microsoft.com/office/officeart/2005/8/layout/cycle6"/>
    <dgm:cxn modelId="{54627EC8-D6F0-FB4D-B724-435E600308FA}" type="presParOf" srcId="{85CF4763-5FC7-0B4D-99A9-88E8C00A8759}" destId="{13811965-DE35-E64E-9D38-78F88FBB8AED}" srcOrd="16" destOrd="0" presId="urn:microsoft.com/office/officeart/2005/8/layout/cycle6"/>
    <dgm:cxn modelId="{0162167C-EFA4-3944-BD8A-B3DBBB3BB72B}" type="presParOf" srcId="{85CF4763-5FC7-0B4D-99A9-88E8C00A8759}" destId="{B580BACA-A364-9E4C-B2C0-A4BC5A4CF095}" srcOrd="17" destOrd="0" presId="urn:microsoft.com/office/officeart/2005/8/layout/cycle6"/>
    <dgm:cxn modelId="{FDF74BC9-18FB-5F4F-A2C7-AF829FCBD959}" type="presParOf" srcId="{85CF4763-5FC7-0B4D-99A9-88E8C00A8759}" destId="{577DFF8F-9D44-3E46-A9E3-DDF93390493C}" srcOrd="18" destOrd="0" presId="urn:microsoft.com/office/officeart/2005/8/layout/cycle6"/>
    <dgm:cxn modelId="{B39DA7E7-6CE9-5545-9F47-00122E9C4F15}" type="presParOf" srcId="{85CF4763-5FC7-0B4D-99A9-88E8C00A8759}" destId="{CFE24E87-575B-384C-8AFC-BE9C9A3878C4}" srcOrd="19" destOrd="0" presId="urn:microsoft.com/office/officeart/2005/8/layout/cycle6"/>
    <dgm:cxn modelId="{D6FFC512-A794-AA46-A223-865909DB13DE}" type="presParOf" srcId="{85CF4763-5FC7-0B4D-99A9-88E8C00A8759}" destId="{1B8BC3C0-5554-C04F-9DD6-09B8382A6058}" srcOrd="20" destOrd="0" presId="urn:microsoft.com/office/officeart/2005/8/layout/cycle6"/>
    <dgm:cxn modelId="{710527AA-356D-814B-9695-BB19F41FA872}" type="presParOf" srcId="{85CF4763-5FC7-0B4D-99A9-88E8C00A8759}" destId="{7332B15E-59AB-E94F-B173-11B9B10674A9}" srcOrd="21" destOrd="0" presId="urn:microsoft.com/office/officeart/2005/8/layout/cycle6"/>
    <dgm:cxn modelId="{9D2FBE07-49E3-C548-B448-3CD8579B3C81}" type="presParOf" srcId="{85CF4763-5FC7-0B4D-99A9-88E8C00A8759}" destId="{66C7B108-780D-CC42-A8F1-BFE23890D91E}" srcOrd="22" destOrd="0" presId="urn:microsoft.com/office/officeart/2005/8/layout/cycle6"/>
    <dgm:cxn modelId="{E758D906-856B-C34F-B828-3000F074ADBF}" type="presParOf" srcId="{85CF4763-5FC7-0B4D-99A9-88E8C00A8759}" destId="{35E8EE29-DA73-EE48-900D-5B35F7DD72C3}" srcOrd="23" destOrd="0" presId="urn:microsoft.com/office/officeart/2005/8/layout/cycle6"/>
  </dgm:cxnLst>
  <dgm:bg>
    <a:solidFill>
      <a:schemeClr val="bg1">
        <a:alpha val="82000"/>
      </a:schemeClr>
    </a:solid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71DC15D-B407-514E-80F7-76578EF9937D}"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5128F9D0-5015-774B-B7F4-597E088372BE}">
      <dgm:prSet phldrT="[Text]" custT="1"/>
      <dgm:spPr>
        <a:solidFill>
          <a:srgbClr val="65C8D0"/>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gm:t>
    </dgm:pt>
    <dgm:pt modelId="{3A114062-B024-FB4A-8727-EDA85D67A8FE}" type="parTrans" cxnId="{EFA8B257-DE14-5747-AEDC-A5A0159D7DCD}">
      <dgm:prSet/>
      <dgm:spPr/>
      <dgm:t>
        <a:bodyPr/>
        <a:lstStyle/>
        <a:p>
          <a:endParaRPr lang="en-US"/>
        </a:p>
      </dgm:t>
    </dgm:pt>
    <dgm:pt modelId="{2F597539-55A1-1144-9C0E-B734BF5DBA90}" type="sibTrans" cxnId="{EFA8B257-DE14-5747-AEDC-A5A0159D7DCD}">
      <dgm:prSet/>
      <dgm:spPr>
        <a:ln>
          <a:solidFill>
            <a:schemeClr val="tx1"/>
          </a:solidFill>
        </a:ln>
      </dgm:spPr>
      <dgm:t>
        <a:bodyPr/>
        <a:lstStyle/>
        <a:p>
          <a:endParaRPr lang="en-US"/>
        </a:p>
      </dgm:t>
    </dgm:pt>
    <dgm:pt modelId="{FEB33FE3-ECAE-2645-B621-98EF62A214A8}">
      <dgm:prSet phldrT="[Text]" custT="1"/>
      <dgm:spPr>
        <a:solidFill>
          <a:srgbClr val="65C8D0"/>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3</a:t>
          </a:r>
        </a:p>
      </dgm:t>
    </dgm:pt>
    <dgm:pt modelId="{10E01D8A-CFE2-EB47-A4BC-6AC49BE8F7DC}" type="parTrans" cxnId="{85A221AD-DF2A-0640-96E5-3BF9383A2565}">
      <dgm:prSet/>
      <dgm:spPr/>
      <dgm:t>
        <a:bodyPr/>
        <a:lstStyle/>
        <a:p>
          <a:endParaRPr lang="en-US"/>
        </a:p>
      </dgm:t>
    </dgm:pt>
    <dgm:pt modelId="{DA52025C-4DD1-F845-B348-6B2AC9911DAA}" type="sibTrans" cxnId="{85A221AD-DF2A-0640-96E5-3BF9383A2565}">
      <dgm:prSet/>
      <dgm:spPr>
        <a:ln>
          <a:solidFill>
            <a:schemeClr val="tx1"/>
          </a:solidFill>
        </a:ln>
      </dgm:spPr>
      <dgm:t>
        <a:bodyPr/>
        <a:lstStyle/>
        <a:p>
          <a:endParaRPr lang="en-US"/>
        </a:p>
      </dgm:t>
    </dgm:pt>
    <dgm:pt modelId="{0523FE93-05C7-4845-B457-0A6AE895B887}">
      <dgm:prSet phldrT="[Text]" custT="1"/>
      <dgm:spPr>
        <a:solidFill>
          <a:srgbClr val="FFFFFF"/>
        </a:solidFill>
        <a:ln w="15875" cap="flat" cmpd="sng" algn="ctr">
          <a:solidFill>
            <a:srgbClr val="000000"/>
          </a:solid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endParaRPr lang="en-US" sz="1600" b="0" i="0" kern="1200" dirty="0">
            <a:solidFill>
              <a:srgbClr val="FFFFFF"/>
            </a:solidFill>
            <a:latin typeface="Helvetica Neue Light" panose="02000403000000020004" pitchFamily="2" charset="0"/>
            <a:ea typeface="Helvetica Neue Light" panose="02000403000000020004" pitchFamily="2" charset="0"/>
            <a:cs typeface="+mn-cs"/>
          </a:endParaRPr>
        </a:p>
      </dgm:t>
    </dgm:pt>
    <dgm:pt modelId="{022E27EA-C0FE-2F45-AEC6-614DA2DA4D58}" type="parTrans" cxnId="{6875E632-5969-444D-8042-45B6E2482A51}">
      <dgm:prSet/>
      <dgm:spPr/>
      <dgm:t>
        <a:bodyPr/>
        <a:lstStyle/>
        <a:p>
          <a:endParaRPr lang="en-US"/>
        </a:p>
      </dgm:t>
    </dgm:pt>
    <dgm:pt modelId="{3182FDB2-79F6-C546-BEFC-2145A2B005DF}" type="sibTrans" cxnId="{6875E632-5969-444D-8042-45B6E2482A51}">
      <dgm:prSet/>
      <dgm:spPr>
        <a:ln>
          <a:solidFill>
            <a:schemeClr val="tx1"/>
          </a:solidFill>
        </a:ln>
      </dgm:spPr>
      <dgm:t>
        <a:bodyPr/>
        <a:lstStyle/>
        <a:p>
          <a:endParaRPr lang="en-US"/>
        </a:p>
      </dgm:t>
    </dgm:pt>
    <dgm:pt modelId="{07CB3944-7AB4-5247-B4DB-39B29E180FB9}">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60B99EA5-B5AC-8349-9A01-A0F32C0E49DC}" type="parTrans" cxnId="{DCF878D1-FAA3-0F43-95A1-6D6285BDDC07}">
      <dgm:prSet/>
      <dgm:spPr/>
      <dgm:t>
        <a:bodyPr/>
        <a:lstStyle/>
        <a:p>
          <a:endParaRPr lang="en-US"/>
        </a:p>
      </dgm:t>
    </dgm:pt>
    <dgm:pt modelId="{4BC44F85-E851-D54A-9F63-492C89DE7B49}" type="sibTrans" cxnId="{DCF878D1-FAA3-0F43-95A1-6D6285BDDC07}">
      <dgm:prSet/>
      <dgm:spPr>
        <a:ln>
          <a:solidFill>
            <a:schemeClr val="tx1"/>
          </a:solidFill>
        </a:ln>
      </dgm:spPr>
      <dgm:t>
        <a:bodyPr/>
        <a:lstStyle/>
        <a:p>
          <a:endParaRPr lang="en-US"/>
        </a:p>
      </dgm:t>
    </dgm:pt>
    <dgm:pt modelId="{BA724EB6-3C55-0446-80D0-2814645F2909}">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11BD4396-71EF-0A4B-9421-951CF634E46C}" type="parTrans" cxnId="{C01362BA-213B-5F4F-94C6-8E54EDDE949E}">
      <dgm:prSet/>
      <dgm:spPr/>
      <dgm:t>
        <a:bodyPr/>
        <a:lstStyle/>
        <a:p>
          <a:endParaRPr lang="en-US"/>
        </a:p>
      </dgm:t>
    </dgm:pt>
    <dgm:pt modelId="{61FCD994-BA0B-BE48-B944-90767D09F6EF}" type="sibTrans" cxnId="{C01362BA-213B-5F4F-94C6-8E54EDDE949E}">
      <dgm:prSet/>
      <dgm:spPr>
        <a:ln>
          <a:solidFill>
            <a:schemeClr val="tx1"/>
          </a:solidFill>
        </a:ln>
      </dgm:spPr>
      <dgm:t>
        <a:bodyPr/>
        <a:lstStyle/>
        <a:p>
          <a:endParaRPr lang="en-US"/>
        </a:p>
      </dgm:t>
    </dgm:pt>
    <dgm:pt modelId="{A94AE1A2-36C5-0A4A-8A11-47B9E90198D1}">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104494AD-7E06-A14C-A31C-719B63AF2D4D}" type="parTrans" cxnId="{15DCC931-704C-2A4D-868A-04EFF21DC249}">
      <dgm:prSet/>
      <dgm:spPr/>
      <dgm:t>
        <a:bodyPr/>
        <a:lstStyle/>
        <a:p>
          <a:endParaRPr lang="en-US"/>
        </a:p>
      </dgm:t>
    </dgm:pt>
    <dgm:pt modelId="{5519672F-5D7B-1446-A5C1-8F9F91E1A4EC}" type="sibTrans" cxnId="{15DCC931-704C-2A4D-868A-04EFF21DC249}">
      <dgm:prSet/>
      <dgm:spPr>
        <a:ln>
          <a:solidFill>
            <a:schemeClr val="tx1"/>
          </a:solidFill>
        </a:ln>
      </dgm:spPr>
      <dgm:t>
        <a:bodyPr/>
        <a:lstStyle/>
        <a:p>
          <a:endParaRPr lang="en-US"/>
        </a:p>
      </dgm:t>
    </dgm:pt>
    <dgm:pt modelId="{4D6B3A74-21B4-AE4E-A3C9-82A9B83737FA}">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EFBAFEFC-E017-C942-B867-47BEE889896E}" type="parTrans" cxnId="{4162BB32-5B30-434F-8D8F-F2D2F3A5326D}">
      <dgm:prSet/>
      <dgm:spPr/>
      <dgm:t>
        <a:bodyPr/>
        <a:lstStyle/>
        <a:p>
          <a:endParaRPr lang="en-US"/>
        </a:p>
      </dgm:t>
    </dgm:pt>
    <dgm:pt modelId="{3698D82D-36B5-D44E-9627-D0E36C248CE7}" type="sibTrans" cxnId="{4162BB32-5B30-434F-8D8F-F2D2F3A5326D}">
      <dgm:prSet/>
      <dgm:spPr>
        <a:ln>
          <a:solidFill>
            <a:schemeClr val="tx1"/>
          </a:solidFill>
        </a:ln>
      </dgm:spPr>
      <dgm:t>
        <a:bodyPr/>
        <a:lstStyle/>
        <a:p>
          <a:endParaRPr lang="en-US"/>
        </a:p>
      </dgm:t>
    </dgm:pt>
    <dgm:pt modelId="{F4E32F09-EAB7-DF4F-8061-135BAB9233F7}">
      <dgm:prSet phldrT="[Text]" custT="1"/>
      <dgm:spPr>
        <a:solidFill>
          <a:srgbClr val="FBAE17"/>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4</a:t>
          </a:r>
        </a:p>
      </dgm:t>
    </dgm:pt>
    <dgm:pt modelId="{D0C0D8FC-3948-7244-9D79-7EE1ED238E3D}" type="sibTrans" cxnId="{27BD4821-1B25-3C48-9942-7B411D175F19}">
      <dgm:prSet/>
      <dgm:spPr>
        <a:ln w="19050">
          <a:solidFill>
            <a:schemeClr val="tx1"/>
          </a:solidFill>
        </a:ln>
      </dgm:spPr>
      <dgm:t>
        <a:bodyPr/>
        <a:lstStyle/>
        <a:p>
          <a:endParaRPr lang="en-US"/>
        </a:p>
      </dgm:t>
    </dgm:pt>
    <dgm:pt modelId="{99109824-AA03-EA4B-B669-1C2FDB4FFC01}" type="parTrans" cxnId="{27BD4821-1B25-3C48-9942-7B411D175F19}">
      <dgm:prSet/>
      <dgm:spPr/>
      <dgm:t>
        <a:bodyPr/>
        <a:lstStyle/>
        <a:p>
          <a:endParaRPr lang="en-US"/>
        </a:p>
      </dgm:t>
    </dgm:pt>
    <dgm:pt modelId="{85CF4763-5FC7-0B4D-99A9-88E8C00A8759}" type="pres">
      <dgm:prSet presAssocID="{B71DC15D-B407-514E-80F7-76578EF9937D}" presName="cycle" presStyleCnt="0">
        <dgm:presLayoutVars>
          <dgm:dir/>
          <dgm:resizeHandles val="exact"/>
        </dgm:presLayoutVars>
      </dgm:prSet>
      <dgm:spPr/>
    </dgm:pt>
    <dgm:pt modelId="{50564CBA-5002-2648-92E1-8392AC1EEBBF}" type="pres">
      <dgm:prSet presAssocID="{5128F9D0-5015-774B-B7F4-597E088372BE}" presName="node" presStyleLbl="node1" presStyleIdx="0" presStyleCnt="8" custScaleX="130994" custScaleY="130993">
        <dgm:presLayoutVars>
          <dgm:bulletEnabled val="1"/>
        </dgm:presLayoutVars>
      </dgm:prSet>
      <dgm:spPr>
        <a:xfrm>
          <a:off x="764797" y="-34969"/>
          <a:ext cx="464197" cy="301725"/>
        </a:xfrm>
        <a:prstGeom prst="roundRect">
          <a:avLst/>
        </a:prstGeom>
      </dgm:spPr>
    </dgm:pt>
    <dgm:pt modelId="{6286F40D-E042-9D47-BC43-9EE1B906BAA7}" type="pres">
      <dgm:prSet presAssocID="{5128F9D0-5015-774B-B7F4-597E088372BE}" presName="spNode" presStyleCnt="0"/>
      <dgm:spPr/>
    </dgm:pt>
    <dgm:pt modelId="{9B6C9C05-B5CF-CA45-A12B-E1F49FB0A115}" type="pres">
      <dgm:prSet presAssocID="{2F597539-55A1-1144-9C0E-B734BF5DBA90}" presName="sibTrans" presStyleLbl="sibTrans1D1" presStyleIdx="0" presStyleCnt="8"/>
      <dgm:spPr/>
    </dgm:pt>
    <dgm:pt modelId="{7041BD65-5AD2-934E-8632-5BF54DC281A5}" type="pres">
      <dgm:prSet presAssocID="{FEB33FE3-ECAE-2645-B621-98EF62A214A8}" presName="node" presStyleLbl="node1" presStyleIdx="1" presStyleCnt="8" custScaleX="130994" custScaleY="130993">
        <dgm:presLayoutVars>
          <dgm:bulletEnabled val="1"/>
        </dgm:presLayoutVars>
      </dgm:prSet>
      <dgm:spPr>
        <a:xfrm>
          <a:off x="1329762" y="199046"/>
          <a:ext cx="464197" cy="301725"/>
        </a:xfrm>
        <a:prstGeom prst="roundRect">
          <a:avLst/>
        </a:prstGeom>
      </dgm:spPr>
    </dgm:pt>
    <dgm:pt modelId="{7BC5315F-D53A-504C-AA94-64032D37EECD}" type="pres">
      <dgm:prSet presAssocID="{FEB33FE3-ECAE-2645-B621-98EF62A214A8}" presName="spNode" presStyleCnt="0"/>
      <dgm:spPr/>
    </dgm:pt>
    <dgm:pt modelId="{B5DD621F-C9F6-614F-B9E7-8D41CD97EC3E}" type="pres">
      <dgm:prSet presAssocID="{DA52025C-4DD1-F845-B348-6B2AC9911DAA}" presName="sibTrans" presStyleLbl="sibTrans1D1" presStyleIdx="1" presStyleCnt="8"/>
      <dgm:spPr/>
    </dgm:pt>
    <dgm:pt modelId="{1349C265-D7FB-4243-99DF-B5ECFCED0256}" type="pres">
      <dgm:prSet presAssocID="{F4E32F09-EAB7-DF4F-8061-135BAB9233F7}" presName="node" presStyleLbl="node1" presStyleIdx="2" presStyleCnt="8" custScaleX="130994" custScaleY="130993">
        <dgm:presLayoutVars>
          <dgm:bulletEnabled val="1"/>
        </dgm:presLayoutVars>
      </dgm:prSet>
      <dgm:spPr>
        <a:xfrm>
          <a:off x="1563778" y="764011"/>
          <a:ext cx="464197" cy="301725"/>
        </a:xfrm>
        <a:prstGeom prst="roundRect">
          <a:avLst/>
        </a:prstGeom>
      </dgm:spPr>
    </dgm:pt>
    <dgm:pt modelId="{78FFC505-706F-C84F-8652-D9662FB7ED4C}" type="pres">
      <dgm:prSet presAssocID="{F4E32F09-EAB7-DF4F-8061-135BAB9233F7}" presName="spNode" presStyleCnt="0"/>
      <dgm:spPr/>
    </dgm:pt>
    <dgm:pt modelId="{EF0932D9-2FC4-9244-AC6C-DDF5F9941BF1}" type="pres">
      <dgm:prSet presAssocID="{D0C0D8FC-3948-7244-9D79-7EE1ED238E3D}" presName="sibTrans" presStyleLbl="sibTrans1D1" presStyleIdx="2" presStyleCnt="8"/>
      <dgm:spPr/>
    </dgm:pt>
    <dgm:pt modelId="{CA084521-BF15-5146-99B1-4AC1902F3757}" type="pres">
      <dgm:prSet presAssocID="{0523FE93-05C7-4845-B457-0A6AE895B887}" presName="node" presStyleLbl="node1" presStyleIdx="3" presStyleCnt="8" custScaleX="130994" custScaleY="130993">
        <dgm:presLayoutVars>
          <dgm:bulletEnabled val="1"/>
        </dgm:presLayoutVars>
      </dgm:prSet>
      <dgm:spPr>
        <a:xfrm>
          <a:off x="1329762" y="1328976"/>
          <a:ext cx="464197" cy="301725"/>
        </a:xfrm>
        <a:prstGeom prst="roundRect">
          <a:avLst/>
        </a:prstGeom>
      </dgm:spPr>
    </dgm:pt>
    <dgm:pt modelId="{57DB2835-9111-3541-BE63-FE368E5E99D5}" type="pres">
      <dgm:prSet presAssocID="{0523FE93-05C7-4845-B457-0A6AE895B887}" presName="spNode" presStyleCnt="0"/>
      <dgm:spPr/>
    </dgm:pt>
    <dgm:pt modelId="{3A443518-59DB-D240-A3DE-D1FAC3256136}" type="pres">
      <dgm:prSet presAssocID="{3182FDB2-79F6-C546-BEFC-2145A2B005DF}" presName="sibTrans" presStyleLbl="sibTrans1D1" presStyleIdx="3" presStyleCnt="8"/>
      <dgm:spPr/>
    </dgm:pt>
    <dgm:pt modelId="{AD5A2DAE-BB45-1C4C-B3CA-E9271FECB5B7}" type="pres">
      <dgm:prSet presAssocID="{07CB3944-7AB4-5247-B4DB-39B29E180FB9}" presName="node" presStyleLbl="node1" presStyleIdx="4" presStyleCnt="8" custScaleX="130994" custScaleY="130993">
        <dgm:presLayoutVars>
          <dgm:bulletEnabled val="1"/>
        </dgm:presLayoutVars>
      </dgm:prSet>
      <dgm:spPr/>
    </dgm:pt>
    <dgm:pt modelId="{52326CBF-ABAF-1142-82E7-3AA0ADD7B993}" type="pres">
      <dgm:prSet presAssocID="{07CB3944-7AB4-5247-B4DB-39B29E180FB9}" presName="spNode" presStyleCnt="0"/>
      <dgm:spPr/>
    </dgm:pt>
    <dgm:pt modelId="{AF005D25-DEB7-C140-A81A-23925AB058E8}" type="pres">
      <dgm:prSet presAssocID="{4BC44F85-E851-D54A-9F63-492C89DE7B49}" presName="sibTrans" presStyleLbl="sibTrans1D1" presStyleIdx="4" presStyleCnt="8"/>
      <dgm:spPr/>
    </dgm:pt>
    <dgm:pt modelId="{96001CDF-9DC3-C548-AF05-CCB8D06A167E}" type="pres">
      <dgm:prSet presAssocID="{BA724EB6-3C55-0446-80D0-2814645F2909}" presName="node" presStyleLbl="node1" presStyleIdx="5" presStyleCnt="8" custScaleX="130994" custScaleY="130993">
        <dgm:presLayoutVars>
          <dgm:bulletEnabled val="1"/>
        </dgm:presLayoutVars>
      </dgm:prSet>
      <dgm:spPr/>
    </dgm:pt>
    <dgm:pt modelId="{13811965-DE35-E64E-9D38-78F88FBB8AED}" type="pres">
      <dgm:prSet presAssocID="{BA724EB6-3C55-0446-80D0-2814645F2909}" presName="spNode" presStyleCnt="0"/>
      <dgm:spPr/>
    </dgm:pt>
    <dgm:pt modelId="{B580BACA-A364-9E4C-B2C0-A4BC5A4CF095}" type="pres">
      <dgm:prSet presAssocID="{61FCD994-BA0B-BE48-B944-90767D09F6EF}" presName="sibTrans" presStyleLbl="sibTrans1D1" presStyleIdx="5" presStyleCnt="8"/>
      <dgm:spPr/>
    </dgm:pt>
    <dgm:pt modelId="{577DFF8F-9D44-3E46-A9E3-DDF93390493C}" type="pres">
      <dgm:prSet presAssocID="{A94AE1A2-36C5-0A4A-8A11-47B9E90198D1}" presName="node" presStyleLbl="node1" presStyleIdx="6" presStyleCnt="8" custScaleX="130994" custScaleY="130993">
        <dgm:presLayoutVars>
          <dgm:bulletEnabled val="1"/>
        </dgm:presLayoutVars>
      </dgm:prSet>
      <dgm:spPr/>
    </dgm:pt>
    <dgm:pt modelId="{CFE24E87-575B-384C-8AFC-BE9C9A3878C4}" type="pres">
      <dgm:prSet presAssocID="{A94AE1A2-36C5-0A4A-8A11-47B9E90198D1}" presName="spNode" presStyleCnt="0"/>
      <dgm:spPr/>
    </dgm:pt>
    <dgm:pt modelId="{1B8BC3C0-5554-C04F-9DD6-09B8382A6058}" type="pres">
      <dgm:prSet presAssocID="{5519672F-5D7B-1446-A5C1-8F9F91E1A4EC}" presName="sibTrans" presStyleLbl="sibTrans1D1" presStyleIdx="6" presStyleCnt="8"/>
      <dgm:spPr/>
    </dgm:pt>
    <dgm:pt modelId="{7332B15E-59AB-E94F-B173-11B9B10674A9}" type="pres">
      <dgm:prSet presAssocID="{4D6B3A74-21B4-AE4E-A3C9-82A9B83737FA}" presName="node" presStyleLbl="node1" presStyleIdx="7" presStyleCnt="8" custScaleX="130994" custScaleY="130993" custRadScaleRad="98743" custRadScaleInc="-4892">
        <dgm:presLayoutVars>
          <dgm:bulletEnabled val="1"/>
        </dgm:presLayoutVars>
      </dgm:prSet>
      <dgm:spPr/>
    </dgm:pt>
    <dgm:pt modelId="{66C7B108-780D-CC42-A8F1-BFE23890D91E}" type="pres">
      <dgm:prSet presAssocID="{4D6B3A74-21B4-AE4E-A3C9-82A9B83737FA}" presName="spNode" presStyleCnt="0"/>
      <dgm:spPr/>
    </dgm:pt>
    <dgm:pt modelId="{35E8EE29-DA73-EE48-900D-5B35F7DD72C3}" type="pres">
      <dgm:prSet presAssocID="{3698D82D-36B5-D44E-9627-D0E36C248CE7}" presName="sibTrans" presStyleLbl="sibTrans1D1" presStyleIdx="7" presStyleCnt="8"/>
      <dgm:spPr/>
    </dgm:pt>
  </dgm:ptLst>
  <dgm:cxnLst>
    <dgm:cxn modelId="{E04FF307-2BD2-524D-8952-68F4A30B7FFF}" type="presOf" srcId="{3698D82D-36B5-D44E-9627-D0E36C248CE7}" destId="{35E8EE29-DA73-EE48-900D-5B35F7DD72C3}" srcOrd="0" destOrd="0" presId="urn:microsoft.com/office/officeart/2005/8/layout/cycle6"/>
    <dgm:cxn modelId="{27BD4821-1B25-3C48-9942-7B411D175F19}" srcId="{B71DC15D-B407-514E-80F7-76578EF9937D}" destId="{F4E32F09-EAB7-DF4F-8061-135BAB9233F7}" srcOrd="2" destOrd="0" parTransId="{99109824-AA03-EA4B-B669-1C2FDB4FFC01}" sibTransId="{D0C0D8FC-3948-7244-9D79-7EE1ED238E3D}"/>
    <dgm:cxn modelId="{15DCC931-704C-2A4D-868A-04EFF21DC249}" srcId="{B71DC15D-B407-514E-80F7-76578EF9937D}" destId="{A94AE1A2-36C5-0A4A-8A11-47B9E90198D1}" srcOrd="6" destOrd="0" parTransId="{104494AD-7E06-A14C-A31C-719B63AF2D4D}" sibTransId="{5519672F-5D7B-1446-A5C1-8F9F91E1A4EC}"/>
    <dgm:cxn modelId="{4162BB32-5B30-434F-8D8F-F2D2F3A5326D}" srcId="{B71DC15D-B407-514E-80F7-76578EF9937D}" destId="{4D6B3A74-21B4-AE4E-A3C9-82A9B83737FA}" srcOrd="7" destOrd="0" parTransId="{EFBAFEFC-E017-C942-B867-47BEE889896E}" sibTransId="{3698D82D-36B5-D44E-9627-D0E36C248CE7}"/>
    <dgm:cxn modelId="{6875E632-5969-444D-8042-45B6E2482A51}" srcId="{B71DC15D-B407-514E-80F7-76578EF9937D}" destId="{0523FE93-05C7-4845-B457-0A6AE895B887}" srcOrd="3" destOrd="0" parTransId="{022E27EA-C0FE-2F45-AEC6-614DA2DA4D58}" sibTransId="{3182FDB2-79F6-C546-BEFC-2145A2B005DF}"/>
    <dgm:cxn modelId="{DDAF5034-4C22-D44F-AD5B-F37BAC541E79}" type="presOf" srcId="{5519672F-5D7B-1446-A5C1-8F9F91E1A4EC}" destId="{1B8BC3C0-5554-C04F-9DD6-09B8382A6058}" srcOrd="0" destOrd="0" presId="urn:microsoft.com/office/officeart/2005/8/layout/cycle6"/>
    <dgm:cxn modelId="{CD073536-AE45-EB4A-8C6D-69A5BFD90D0B}" type="presOf" srcId="{FEB33FE3-ECAE-2645-B621-98EF62A214A8}" destId="{7041BD65-5AD2-934E-8632-5BF54DC281A5}" srcOrd="0" destOrd="0" presId="urn:microsoft.com/office/officeart/2005/8/layout/cycle6"/>
    <dgm:cxn modelId="{D95EE341-0E0F-084C-95AA-44386C05E447}" type="presOf" srcId="{A94AE1A2-36C5-0A4A-8A11-47B9E90198D1}" destId="{577DFF8F-9D44-3E46-A9E3-DDF93390493C}" srcOrd="0" destOrd="0" presId="urn:microsoft.com/office/officeart/2005/8/layout/cycle6"/>
    <dgm:cxn modelId="{AECB6E6B-B8CB-A54B-831D-212C31428B2B}" type="presOf" srcId="{4BC44F85-E851-D54A-9F63-492C89DE7B49}" destId="{AF005D25-DEB7-C140-A81A-23925AB058E8}" srcOrd="0" destOrd="0" presId="urn:microsoft.com/office/officeart/2005/8/layout/cycle6"/>
    <dgm:cxn modelId="{40F5D56E-1FE8-C947-B66C-087432B31B46}" type="presOf" srcId="{2F597539-55A1-1144-9C0E-B734BF5DBA90}" destId="{9B6C9C05-B5CF-CA45-A12B-E1F49FB0A115}" srcOrd="0" destOrd="0" presId="urn:microsoft.com/office/officeart/2005/8/layout/cycle6"/>
    <dgm:cxn modelId="{56394850-A401-BA43-B331-1B3DA12F8F5E}" type="presOf" srcId="{5128F9D0-5015-774B-B7F4-597E088372BE}" destId="{50564CBA-5002-2648-92E1-8392AC1EEBBF}" srcOrd="0" destOrd="0" presId="urn:microsoft.com/office/officeart/2005/8/layout/cycle6"/>
    <dgm:cxn modelId="{B1A0A972-A984-F74B-AB33-40C1B82A2E14}" type="presOf" srcId="{07CB3944-7AB4-5247-B4DB-39B29E180FB9}" destId="{AD5A2DAE-BB45-1C4C-B3CA-E9271FECB5B7}" srcOrd="0" destOrd="0" presId="urn:microsoft.com/office/officeart/2005/8/layout/cycle6"/>
    <dgm:cxn modelId="{EFA8B257-DE14-5747-AEDC-A5A0159D7DCD}" srcId="{B71DC15D-B407-514E-80F7-76578EF9937D}" destId="{5128F9D0-5015-774B-B7F4-597E088372BE}" srcOrd="0" destOrd="0" parTransId="{3A114062-B024-FB4A-8727-EDA85D67A8FE}" sibTransId="{2F597539-55A1-1144-9C0E-B734BF5DBA90}"/>
    <dgm:cxn modelId="{24C3F158-B65D-4D44-885B-F4A5844A1917}" type="presOf" srcId="{0523FE93-05C7-4845-B457-0A6AE895B887}" destId="{CA084521-BF15-5146-99B1-4AC1902F3757}" srcOrd="0" destOrd="0" presId="urn:microsoft.com/office/officeart/2005/8/layout/cycle6"/>
    <dgm:cxn modelId="{A5C2BD8D-D0F1-B74B-8CA3-92D8A1BD1D9C}" type="presOf" srcId="{DA52025C-4DD1-F845-B348-6B2AC9911DAA}" destId="{B5DD621F-C9F6-614F-B9E7-8D41CD97EC3E}" srcOrd="0" destOrd="0" presId="urn:microsoft.com/office/officeart/2005/8/layout/cycle6"/>
    <dgm:cxn modelId="{85A221AD-DF2A-0640-96E5-3BF9383A2565}" srcId="{B71DC15D-B407-514E-80F7-76578EF9937D}" destId="{FEB33FE3-ECAE-2645-B621-98EF62A214A8}" srcOrd="1" destOrd="0" parTransId="{10E01D8A-CFE2-EB47-A4BC-6AC49BE8F7DC}" sibTransId="{DA52025C-4DD1-F845-B348-6B2AC9911DAA}"/>
    <dgm:cxn modelId="{C01362BA-213B-5F4F-94C6-8E54EDDE949E}" srcId="{B71DC15D-B407-514E-80F7-76578EF9937D}" destId="{BA724EB6-3C55-0446-80D0-2814645F2909}" srcOrd="5" destOrd="0" parTransId="{11BD4396-71EF-0A4B-9421-951CF634E46C}" sibTransId="{61FCD994-BA0B-BE48-B944-90767D09F6EF}"/>
    <dgm:cxn modelId="{BC3C90CE-5F5B-4644-A85F-2E7B32AA7CE4}" type="presOf" srcId="{61FCD994-BA0B-BE48-B944-90767D09F6EF}" destId="{B580BACA-A364-9E4C-B2C0-A4BC5A4CF095}" srcOrd="0" destOrd="0" presId="urn:microsoft.com/office/officeart/2005/8/layout/cycle6"/>
    <dgm:cxn modelId="{DCF878D1-FAA3-0F43-95A1-6D6285BDDC07}" srcId="{B71DC15D-B407-514E-80F7-76578EF9937D}" destId="{07CB3944-7AB4-5247-B4DB-39B29E180FB9}" srcOrd="4" destOrd="0" parTransId="{60B99EA5-B5AC-8349-9A01-A0F32C0E49DC}" sibTransId="{4BC44F85-E851-D54A-9F63-492C89DE7B49}"/>
    <dgm:cxn modelId="{95E383E7-4036-3D42-A71E-9BC850A2AE77}" type="presOf" srcId="{BA724EB6-3C55-0446-80D0-2814645F2909}" destId="{96001CDF-9DC3-C548-AF05-CCB8D06A167E}" srcOrd="0" destOrd="0" presId="urn:microsoft.com/office/officeart/2005/8/layout/cycle6"/>
    <dgm:cxn modelId="{DCFAEBE9-E95A-2F4D-A356-42FFBF57B37E}" type="presOf" srcId="{F4E32F09-EAB7-DF4F-8061-135BAB9233F7}" destId="{1349C265-D7FB-4243-99DF-B5ECFCED0256}" srcOrd="0" destOrd="0" presId="urn:microsoft.com/office/officeart/2005/8/layout/cycle6"/>
    <dgm:cxn modelId="{34AF0CF2-B1E9-EB4D-9892-DAD487D989DC}" type="presOf" srcId="{B71DC15D-B407-514E-80F7-76578EF9937D}" destId="{85CF4763-5FC7-0B4D-99A9-88E8C00A8759}" srcOrd="0" destOrd="0" presId="urn:microsoft.com/office/officeart/2005/8/layout/cycle6"/>
    <dgm:cxn modelId="{A28ADAF6-F70C-1141-B6AC-B6033183AA91}" type="presOf" srcId="{D0C0D8FC-3948-7244-9D79-7EE1ED238E3D}" destId="{EF0932D9-2FC4-9244-AC6C-DDF5F9941BF1}" srcOrd="0" destOrd="0" presId="urn:microsoft.com/office/officeart/2005/8/layout/cycle6"/>
    <dgm:cxn modelId="{D89DD1FE-D134-A843-AEB5-F1FDD93EA030}" type="presOf" srcId="{3182FDB2-79F6-C546-BEFC-2145A2B005DF}" destId="{3A443518-59DB-D240-A3DE-D1FAC3256136}" srcOrd="0" destOrd="0" presId="urn:microsoft.com/office/officeart/2005/8/layout/cycle6"/>
    <dgm:cxn modelId="{926267FF-2E68-604C-8B87-A41007CF699D}" type="presOf" srcId="{4D6B3A74-21B4-AE4E-A3C9-82A9B83737FA}" destId="{7332B15E-59AB-E94F-B173-11B9B10674A9}" srcOrd="0" destOrd="0" presId="urn:microsoft.com/office/officeart/2005/8/layout/cycle6"/>
    <dgm:cxn modelId="{D7BDE5D6-719E-1B47-A808-2450C1C95C84}" type="presParOf" srcId="{85CF4763-5FC7-0B4D-99A9-88E8C00A8759}" destId="{50564CBA-5002-2648-92E1-8392AC1EEBBF}" srcOrd="0" destOrd="0" presId="urn:microsoft.com/office/officeart/2005/8/layout/cycle6"/>
    <dgm:cxn modelId="{28ADD71E-4850-D84A-A526-C1AF0815ACB9}" type="presParOf" srcId="{85CF4763-5FC7-0B4D-99A9-88E8C00A8759}" destId="{6286F40D-E042-9D47-BC43-9EE1B906BAA7}" srcOrd="1" destOrd="0" presId="urn:microsoft.com/office/officeart/2005/8/layout/cycle6"/>
    <dgm:cxn modelId="{155E1773-C9FE-ED47-A353-9775897CE1AA}" type="presParOf" srcId="{85CF4763-5FC7-0B4D-99A9-88E8C00A8759}" destId="{9B6C9C05-B5CF-CA45-A12B-E1F49FB0A115}" srcOrd="2" destOrd="0" presId="urn:microsoft.com/office/officeart/2005/8/layout/cycle6"/>
    <dgm:cxn modelId="{145692A0-E329-BA4F-AF08-C2E0E87D5F73}" type="presParOf" srcId="{85CF4763-5FC7-0B4D-99A9-88E8C00A8759}" destId="{7041BD65-5AD2-934E-8632-5BF54DC281A5}" srcOrd="3" destOrd="0" presId="urn:microsoft.com/office/officeart/2005/8/layout/cycle6"/>
    <dgm:cxn modelId="{74E04559-0563-0F4B-80CC-250B9038520B}" type="presParOf" srcId="{85CF4763-5FC7-0B4D-99A9-88E8C00A8759}" destId="{7BC5315F-D53A-504C-AA94-64032D37EECD}" srcOrd="4" destOrd="0" presId="urn:microsoft.com/office/officeart/2005/8/layout/cycle6"/>
    <dgm:cxn modelId="{ECD2889F-9966-9640-94FA-D2C78836AFD1}" type="presParOf" srcId="{85CF4763-5FC7-0B4D-99A9-88E8C00A8759}" destId="{B5DD621F-C9F6-614F-B9E7-8D41CD97EC3E}" srcOrd="5" destOrd="0" presId="urn:microsoft.com/office/officeart/2005/8/layout/cycle6"/>
    <dgm:cxn modelId="{2C8293BF-2D96-2E47-A9AE-7A169771FB76}" type="presParOf" srcId="{85CF4763-5FC7-0B4D-99A9-88E8C00A8759}" destId="{1349C265-D7FB-4243-99DF-B5ECFCED0256}" srcOrd="6" destOrd="0" presId="urn:microsoft.com/office/officeart/2005/8/layout/cycle6"/>
    <dgm:cxn modelId="{00DBFF32-4916-FE47-926F-D43BC874C45E}" type="presParOf" srcId="{85CF4763-5FC7-0B4D-99A9-88E8C00A8759}" destId="{78FFC505-706F-C84F-8652-D9662FB7ED4C}" srcOrd="7" destOrd="0" presId="urn:microsoft.com/office/officeart/2005/8/layout/cycle6"/>
    <dgm:cxn modelId="{7B3C5DE7-338E-3348-B658-48B6B2C5489D}" type="presParOf" srcId="{85CF4763-5FC7-0B4D-99A9-88E8C00A8759}" destId="{EF0932D9-2FC4-9244-AC6C-DDF5F9941BF1}" srcOrd="8" destOrd="0" presId="urn:microsoft.com/office/officeart/2005/8/layout/cycle6"/>
    <dgm:cxn modelId="{FF15570A-B31F-2149-95C2-169724AF9CA9}" type="presParOf" srcId="{85CF4763-5FC7-0B4D-99A9-88E8C00A8759}" destId="{CA084521-BF15-5146-99B1-4AC1902F3757}" srcOrd="9" destOrd="0" presId="urn:microsoft.com/office/officeart/2005/8/layout/cycle6"/>
    <dgm:cxn modelId="{E0A06BF7-05FA-7A44-AFFA-C2B99FE029BE}" type="presParOf" srcId="{85CF4763-5FC7-0B4D-99A9-88E8C00A8759}" destId="{57DB2835-9111-3541-BE63-FE368E5E99D5}" srcOrd="10" destOrd="0" presId="urn:microsoft.com/office/officeart/2005/8/layout/cycle6"/>
    <dgm:cxn modelId="{FAE27A6F-0C85-6C47-9927-179D030D4C54}" type="presParOf" srcId="{85CF4763-5FC7-0B4D-99A9-88E8C00A8759}" destId="{3A443518-59DB-D240-A3DE-D1FAC3256136}" srcOrd="11" destOrd="0" presId="urn:microsoft.com/office/officeart/2005/8/layout/cycle6"/>
    <dgm:cxn modelId="{B07C7A33-BA22-4241-AF35-BCE2DC4094C5}" type="presParOf" srcId="{85CF4763-5FC7-0B4D-99A9-88E8C00A8759}" destId="{AD5A2DAE-BB45-1C4C-B3CA-E9271FECB5B7}" srcOrd="12" destOrd="0" presId="urn:microsoft.com/office/officeart/2005/8/layout/cycle6"/>
    <dgm:cxn modelId="{65F1E7D9-B3CF-F541-9596-2FC842F75B2D}" type="presParOf" srcId="{85CF4763-5FC7-0B4D-99A9-88E8C00A8759}" destId="{52326CBF-ABAF-1142-82E7-3AA0ADD7B993}" srcOrd="13" destOrd="0" presId="urn:microsoft.com/office/officeart/2005/8/layout/cycle6"/>
    <dgm:cxn modelId="{A12E9BAC-75B5-7E46-BAF7-B071F63C6AB2}" type="presParOf" srcId="{85CF4763-5FC7-0B4D-99A9-88E8C00A8759}" destId="{AF005D25-DEB7-C140-A81A-23925AB058E8}" srcOrd="14" destOrd="0" presId="urn:microsoft.com/office/officeart/2005/8/layout/cycle6"/>
    <dgm:cxn modelId="{9CF036BB-3DC3-3A46-8B22-44EE9155DB47}" type="presParOf" srcId="{85CF4763-5FC7-0B4D-99A9-88E8C00A8759}" destId="{96001CDF-9DC3-C548-AF05-CCB8D06A167E}" srcOrd="15" destOrd="0" presId="urn:microsoft.com/office/officeart/2005/8/layout/cycle6"/>
    <dgm:cxn modelId="{54627EC8-D6F0-FB4D-B724-435E600308FA}" type="presParOf" srcId="{85CF4763-5FC7-0B4D-99A9-88E8C00A8759}" destId="{13811965-DE35-E64E-9D38-78F88FBB8AED}" srcOrd="16" destOrd="0" presId="urn:microsoft.com/office/officeart/2005/8/layout/cycle6"/>
    <dgm:cxn modelId="{0162167C-EFA4-3944-BD8A-B3DBBB3BB72B}" type="presParOf" srcId="{85CF4763-5FC7-0B4D-99A9-88E8C00A8759}" destId="{B580BACA-A364-9E4C-B2C0-A4BC5A4CF095}" srcOrd="17" destOrd="0" presId="urn:microsoft.com/office/officeart/2005/8/layout/cycle6"/>
    <dgm:cxn modelId="{FDF74BC9-18FB-5F4F-A2C7-AF829FCBD959}" type="presParOf" srcId="{85CF4763-5FC7-0B4D-99A9-88E8C00A8759}" destId="{577DFF8F-9D44-3E46-A9E3-DDF93390493C}" srcOrd="18" destOrd="0" presId="urn:microsoft.com/office/officeart/2005/8/layout/cycle6"/>
    <dgm:cxn modelId="{B39DA7E7-6CE9-5545-9F47-00122E9C4F15}" type="presParOf" srcId="{85CF4763-5FC7-0B4D-99A9-88E8C00A8759}" destId="{CFE24E87-575B-384C-8AFC-BE9C9A3878C4}" srcOrd="19" destOrd="0" presId="urn:microsoft.com/office/officeart/2005/8/layout/cycle6"/>
    <dgm:cxn modelId="{D6FFC512-A794-AA46-A223-865909DB13DE}" type="presParOf" srcId="{85CF4763-5FC7-0B4D-99A9-88E8C00A8759}" destId="{1B8BC3C0-5554-C04F-9DD6-09B8382A6058}" srcOrd="20" destOrd="0" presId="urn:microsoft.com/office/officeart/2005/8/layout/cycle6"/>
    <dgm:cxn modelId="{710527AA-356D-814B-9695-BB19F41FA872}" type="presParOf" srcId="{85CF4763-5FC7-0B4D-99A9-88E8C00A8759}" destId="{7332B15E-59AB-E94F-B173-11B9B10674A9}" srcOrd="21" destOrd="0" presId="urn:microsoft.com/office/officeart/2005/8/layout/cycle6"/>
    <dgm:cxn modelId="{9D2FBE07-49E3-C548-B448-3CD8579B3C81}" type="presParOf" srcId="{85CF4763-5FC7-0B4D-99A9-88E8C00A8759}" destId="{66C7B108-780D-CC42-A8F1-BFE23890D91E}" srcOrd="22" destOrd="0" presId="urn:microsoft.com/office/officeart/2005/8/layout/cycle6"/>
    <dgm:cxn modelId="{E758D906-856B-C34F-B828-3000F074ADBF}" type="presParOf" srcId="{85CF4763-5FC7-0B4D-99A9-88E8C00A8759}" destId="{35E8EE29-DA73-EE48-900D-5B35F7DD72C3}" srcOrd="23" destOrd="0" presId="urn:microsoft.com/office/officeart/2005/8/layout/cycle6"/>
  </dgm:cxnLst>
  <dgm:bg>
    <a:solidFill>
      <a:schemeClr val="bg1">
        <a:alpha val="82000"/>
      </a:schemeClr>
    </a:solidFill>
  </dgm:bg>
  <dgm:whole>
    <a:ln>
      <a:noFill/>
    </a:ln>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71DC15D-B407-514E-80F7-76578EF9937D}"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5128F9D0-5015-774B-B7F4-597E088372BE}">
      <dgm:prSet phldrT="[Text]" custT="1"/>
      <dgm:spPr>
        <a:solidFill>
          <a:srgbClr val="65C8D0"/>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gm:t>
    </dgm:pt>
    <dgm:pt modelId="{3A114062-B024-FB4A-8727-EDA85D67A8FE}" type="parTrans" cxnId="{EFA8B257-DE14-5747-AEDC-A5A0159D7DCD}">
      <dgm:prSet/>
      <dgm:spPr/>
      <dgm:t>
        <a:bodyPr/>
        <a:lstStyle/>
        <a:p>
          <a:endParaRPr lang="en-US"/>
        </a:p>
      </dgm:t>
    </dgm:pt>
    <dgm:pt modelId="{2F597539-55A1-1144-9C0E-B734BF5DBA90}" type="sibTrans" cxnId="{EFA8B257-DE14-5747-AEDC-A5A0159D7DCD}">
      <dgm:prSet/>
      <dgm:spPr>
        <a:ln>
          <a:solidFill>
            <a:schemeClr val="tx1"/>
          </a:solidFill>
        </a:ln>
      </dgm:spPr>
      <dgm:t>
        <a:bodyPr/>
        <a:lstStyle/>
        <a:p>
          <a:endParaRPr lang="en-US"/>
        </a:p>
      </dgm:t>
    </dgm:pt>
    <dgm:pt modelId="{FEB33FE3-ECAE-2645-B621-98EF62A214A8}">
      <dgm:prSet phldrT="[Text]" custT="1"/>
      <dgm:spPr>
        <a:solidFill>
          <a:srgbClr val="65C8D0"/>
        </a:solidFill>
        <a:ln w="15875" cap="flat" cmpd="sng" algn="ctr">
          <a:no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3</a:t>
          </a:r>
        </a:p>
      </dgm:t>
    </dgm:pt>
    <dgm:pt modelId="{10E01D8A-CFE2-EB47-A4BC-6AC49BE8F7DC}" type="parTrans" cxnId="{85A221AD-DF2A-0640-96E5-3BF9383A2565}">
      <dgm:prSet/>
      <dgm:spPr/>
      <dgm:t>
        <a:bodyPr/>
        <a:lstStyle/>
        <a:p>
          <a:endParaRPr lang="en-US"/>
        </a:p>
      </dgm:t>
    </dgm:pt>
    <dgm:pt modelId="{DA52025C-4DD1-F845-B348-6B2AC9911DAA}" type="sibTrans" cxnId="{85A221AD-DF2A-0640-96E5-3BF9383A2565}">
      <dgm:prSet/>
      <dgm:spPr>
        <a:ln>
          <a:solidFill>
            <a:schemeClr val="tx1"/>
          </a:solidFill>
        </a:ln>
      </dgm:spPr>
      <dgm:t>
        <a:bodyPr/>
        <a:lstStyle/>
        <a:p>
          <a:endParaRPr lang="en-US"/>
        </a:p>
      </dgm:t>
    </dgm:pt>
    <dgm:pt modelId="{0523FE93-05C7-4845-B457-0A6AE895B887}">
      <dgm:prSet phldrT="[Text]" custT="1"/>
      <dgm:spPr>
        <a:solidFill>
          <a:srgbClr val="FFFFFF"/>
        </a:solidFill>
        <a:ln w="15875" cap="flat" cmpd="sng" algn="ctr">
          <a:solidFill>
            <a:srgbClr val="000000"/>
          </a:solid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endParaRPr lang="en-US" sz="1600" b="0" i="0" kern="1200" dirty="0">
            <a:solidFill>
              <a:srgbClr val="FFFFFF"/>
            </a:solidFill>
            <a:latin typeface="Helvetica Neue Light" panose="02000403000000020004" pitchFamily="2" charset="0"/>
            <a:ea typeface="Helvetica Neue Light" panose="02000403000000020004" pitchFamily="2" charset="0"/>
            <a:cs typeface="+mn-cs"/>
          </a:endParaRPr>
        </a:p>
      </dgm:t>
    </dgm:pt>
    <dgm:pt modelId="{022E27EA-C0FE-2F45-AEC6-614DA2DA4D58}" type="parTrans" cxnId="{6875E632-5969-444D-8042-45B6E2482A51}">
      <dgm:prSet/>
      <dgm:spPr/>
      <dgm:t>
        <a:bodyPr/>
        <a:lstStyle/>
        <a:p>
          <a:endParaRPr lang="en-US"/>
        </a:p>
      </dgm:t>
    </dgm:pt>
    <dgm:pt modelId="{3182FDB2-79F6-C546-BEFC-2145A2B005DF}" type="sibTrans" cxnId="{6875E632-5969-444D-8042-45B6E2482A51}">
      <dgm:prSet/>
      <dgm:spPr>
        <a:ln>
          <a:solidFill>
            <a:schemeClr val="tx1"/>
          </a:solidFill>
        </a:ln>
      </dgm:spPr>
      <dgm:t>
        <a:bodyPr/>
        <a:lstStyle/>
        <a:p>
          <a:endParaRPr lang="en-US"/>
        </a:p>
      </dgm:t>
    </dgm:pt>
    <dgm:pt modelId="{07CB3944-7AB4-5247-B4DB-39B29E180FB9}">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60B99EA5-B5AC-8349-9A01-A0F32C0E49DC}" type="parTrans" cxnId="{DCF878D1-FAA3-0F43-95A1-6D6285BDDC07}">
      <dgm:prSet/>
      <dgm:spPr/>
      <dgm:t>
        <a:bodyPr/>
        <a:lstStyle/>
        <a:p>
          <a:endParaRPr lang="en-US"/>
        </a:p>
      </dgm:t>
    </dgm:pt>
    <dgm:pt modelId="{4BC44F85-E851-D54A-9F63-492C89DE7B49}" type="sibTrans" cxnId="{DCF878D1-FAA3-0F43-95A1-6D6285BDDC07}">
      <dgm:prSet/>
      <dgm:spPr>
        <a:ln>
          <a:solidFill>
            <a:schemeClr val="tx1"/>
          </a:solidFill>
        </a:ln>
      </dgm:spPr>
      <dgm:t>
        <a:bodyPr/>
        <a:lstStyle/>
        <a:p>
          <a:endParaRPr lang="en-US"/>
        </a:p>
      </dgm:t>
    </dgm:pt>
    <dgm:pt modelId="{BA724EB6-3C55-0446-80D0-2814645F2909}">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11BD4396-71EF-0A4B-9421-951CF634E46C}" type="parTrans" cxnId="{C01362BA-213B-5F4F-94C6-8E54EDDE949E}">
      <dgm:prSet/>
      <dgm:spPr/>
      <dgm:t>
        <a:bodyPr/>
        <a:lstStyle/>
        <a:p>
          <a:endParaRPr lang="en-US"/>
        </a:p>
      </dgm:t>
    </dgm:pt>
    <dgm:pt modelId="{61FCD994-BA0B-BE48-B944-90767D09F6EF}" type="sibTrans" cxnId="{C01362BA-213B-5F4F-94C6-8E54EDDE949E}">
      <dgm:prSet/>
      <dgm:spPr>
        <a:ln>
          <a:solidFill>
            <a:schemeClr val="tx1"/>
          </a:solidFill>
        </a:ln>
      </dgm:spPr>
      <dgm:t>
        <a:bodyPr/>
        <a:lstStyle/>
        <a:p>
          <a:endParaRPr lang="en-US"/>
        </a:p>
      </dgm:t>
    </dgm:pt>
    <dgm:pt modelId="{A94AE1A2-36C5-0A4A-8A11-47B9E90198D1}">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104494AD-7E06-A14C-A31C-719B63AF2D4D}" type="parTrans" cxnId="{15DCC931-704C-2A4D-868A-04EFF21DC249}">
      <dgm:prSet/>
      <dgm:spPr/>
      <dgm:t>
        <a:bodyPr/>
        <a:lstStyle/>
        <a:p>
          <a:endParaRPr lang="en-US"/>
        </a:p>
      </dgm:t>
    </dgm:pt>
    <dgm:pt modelId="{5519672F-5D7B-1446-A5C1-8F9F91E1A4EC}" type="sibTrans" cxnId="{15DCC931-704C-2A4D-868A-04EFF21DC249}">
      <dgm:prSet/>
      <dgm:spPr>
        <a:ln>
          <a:solidFill>
            <a:schemeClr val="tx1"/>
          </a:solidFill>
        </a:ln>
      </dgm:spPr>
      <dgm:t>
        <a:bodyPr/>
        <a:lstStyle/>
        <a:p>
          <a:endParaRPr lang="en-US"/>
        </a:p>
      </dgm:t>
    </dgm:pt>
    <dgm:pt modelId="{4D6B3A74-21B4-AE4E-A3C9-82A9B83737FA}">
      <dgm:prSet phldrT="[Text]" custT="1"/>
      <dgm:spPr>
        <a:solidFill>
          <a:schemeClr val="bg1"/>
        </a:solidFill>
        <a:ln>
          <a:solidFill>
            <a:schemeClr val="tx1"/>
          </a:solidFill>
        </a:ln>
      </dgm:spPr>
      <dgm:t>
        <a:bodyPr/>
        <a:lstStyle/>
        <a:p>
          <a:r>
            <a:rPr lang="en-US" sz="1600" b="0" i="0" dirty="0">
              <a:solidFill>
                <a:schemeClr val="bg1"/>
              </a:solidFill>
              <a:latin typeface="Helvetica Neue Light" panose="02000403000000020004" pitchFamily="2" charset="0"/>
              <a:ea typeface="Helvetica Neue Light" panose="02000403000000020004" pitchFamily="2" charset="0"/>
            </a:rPr>
            <a:t>x</a:t>
          </a:r>
        </a:p>
      </dgm:t>
    </dgm:pt>
    <dgm:pt modelId="{EFBAFEFC-E017-C942-B867-47BEE889896E}" type="parTrans" cxnId="{4162BB32-5B30-434F-8D8F-F2D2F3A5326D}">
      <dgm:prSet/>
      <dgm:spPr/>
      <dgm:t>
        <a:bodyPr/>
        <a:lstStyle/>
        <a:p>
          <a:endParaRPr lang="en-US"/>
        </a:p>
      </dgm:t>
    </dgm:pt>
    <dgm:pt modelId="{3698D82D-36B5-D44E-9627-D0E36C248CE7}" type="sibTrans" cxnId="{4162BB32-5B30-434F-8D8F-F2D2F3A5326D}">
      <dgm:prSet/>
      <dgm:spPr>
        <a:ln>
          <a:solidFill>
            <a:schemeClr val="tx1"/>
          </a:solidFill>
        </a:ln>
      </dgm:spPr>
      <dgm:t>
        <a:bodyPr/>
        <a:lstStyle/>
        <a:p>
          <a:endParaRPr lang="en-US"/>
        </a:p>
      </dgm:t>
    </dgm:pt>
    <dgm:pt modelId="{F4E32F09-EAB7-DF4F-8061-135BAB9233F7}">
      <dgm:prSet phldrT="[Text]" custT="1"/>
      <dgm:spPr>
        <a:solidFill>
          <a:srgbClr val="FFFFFF"/>
        </a:solidFill>
        <a:ln w="15875" cap="flat" cmpd="sng" algn="ctr">
          <a:solidFill>
            <a:srgbClr val="000000"/>
          </a:solidFill>
          <a:prstDash val="solid"/>
        </a:ln>
        <a:effectLst/>
      </dgm:spPr>
      <dgm:t>
        <a:bodyPr spcFirstLastPara="0" vert="horz" wrap="square" lIns="60960" tIns="60960" rIns="60960" bIns="60960" numCol="1" spcCol="1270" anchor="ctr" anchorCtr="0"/>
        <a:lstStyle/>
        <a:p>
          <a:pPr marL="0" lvl="0" indent="0" algn="ctr" defTabSz="711200">
            <a:lnSpc>
              <a:spcPct val="90000"/>
            </a:lnSpc>
            <a:spcBef>
              <a:spcPct val="0"/>
            </a:spcBef>
            <a:spcAft>
              <a:spcPct val="35000"/>
            </a:spcAft>
            <a:buNone/>
          </a:pPr>
          <a:endParaRPr lang="en-US" sz="1600" b="0" i="0" kern="1200" dirty="0">
            <a:solidFill>
              <a:srgbClr val="FFFFFF"/>
            </a:solidFill>
            <a:latin typeface="Helvetica Neue Light" panose="02000403000000020004" pitchFamily="2" charset="0"/>
            <a:ea typeface="Helvetica Neue Light" panose="02000403000000020004" pitchFamily="2" charset="0"/>
            <a:cs typeface="+mn-cs"/>
          </a:endParaRPr>
        </a:p>
      </dgm:t>
    </dgm:pt>
    <dgm:pt modelId="{D0C0D8FC-3948-7244-9D79-7EE1ED238E3D}" type="sibTrans" cxnId="{27BD4821-1B25-3C48-9942-7B411D175F19}">
      <dgm:prSet/>
      <dgm:spPr>
        <a:ln w="19050">
          <a:solidFill>
            <a:schemeClr val="tx1"/>
          </a:solidFill>
        </a:ln>
      </dgm:spPr>
      <dgm:t>
        <a:bodyPr/>
        <a:lstStyle/>
        <a:p>
          <a:endParaRPr lang="en-US"/>
        </a:p>
      </dgm:t>
    </dgm:pt>
    <dgm:pt modelId="{99109824-AA03-EA4B-B669-1C2FDB4FFC01}" type="parTrans" cxnId="{27BD4821-1B25-3C48-9942-7B411D175F19}">
      <dgm:prSet/>
      <dgm:spPr/>
      <dgm:t>
        <a:bodyPr/>
        <a:lstStyle/>
        <a:p>
          <a:endParaRPr lang="en-US"/>
        </a:p>
      </dgm:t>
    </dgm:pt>
    <dgm:pt modelId="{85CF4763-5FC7-0B4D-99A9-88E8C00A8759}" type="pres">
      <dgm:prSet presAssocID="{B71DC15D-B407-514E-80F7-76578EF9937D}" presName="cycle" presStyleCnt="0">
        <dgm:presLayoutVars>
          <dgm:dir/>
          <dgm:resizeHandles val="exact"/>
        </dgm:presLayoutVars>
      </dgm:prSet>
      <dgm:spPr/>
    </dgm:pt>
    <dgm:pt modelId="{50564CBA-5002-2648-92E1-8392AC1EEBBF}" type="pres">
      <dgm:prSet presAssocID="{5128F9D0-5015-774B-B7F4-597E088372BE}" presName="node" presStyleLbl="node1" presStyleIdx="0" presStyleCnt="8" custScaleX="130994" custScaleY="130993">
        <dgm:presLayoutVars>
          <dgm:bulletEnabled val="1"/>
        </dgm:presLayoutVars>
      </dgm:prSet>
      <dgm:spPr>
        <a:xfrm>
          <a:off x="764797" y="-34969"/>
          <a:ext cx="464197" cy="301725"/>
        </a:xfrm>
        <a:prstGeom prst="roundRect">
          <a:avLst/>
        </a:prstGeom>
      </dgm:spPr>
    </dgm:pt>
    <dgm:pt modelId="{6286F40D-E042-9D47-BC43-9EE1B906BAA7}" type="pres">
      <dgm:prSet presAssocID="{5128F9D0-5015-774B-B7F4-597E088372BE}" presName="spNode" presStyleCnt="0"/>
      <dgm:spPr/>
    </dgm:pt>
    <dgm:pt modelId="{9B6C9C05-B5CF-CA45-A12B-E1F49FB0A115}" type="pres">
      <dgm:prSet presAssocID="{2F597539-55A1-1144-9C0E-B734BF5DBA90}" presName="sibTrans" presStyleLbl="sibTrans1D1" presStyleIdx="0" presStyleCnt="8"/>
      <dgm:spPr/>
    </dgm:pt>
    <dgm:pt modelId="{7041BD65-5AD2-934E-8632-5BF54DC281A5}" type="pres">
      <dgm:prSet presAssocID="{FEB33FE3-ECAE-2645-B621-98EF62A214A8}" presName="node" presStyleLbl="node1" presStyleIdx="1" presStyleCnt="8" custScaleX="130994" custScaleY="130993">
        <dgm:presLayoutVars>
          <dgm:bulletEnabled val="1"/>
        </dgm:presLayoutVars>
      </dgm:prSet>
      <dgm:spPr>
        <a:xfrm>
          <a:off x="1329762" y="199046"/>
          <a:ext cx="464197" cy="301725"/>
        </a:xfrm>
        <a:prstGeom prst="roundRect">
          <a:avLst/>
        </a:prstGeom>
      </dgm:spPr>
    </dgm:pt>
    <dgm:pt modelId="{7BC5315F-D53A-504C-AA94-64032D37EECD}" type="pres">
      <dgm:prSet presAssocID="{FEB33FE3-ECAE-2645-B621-98EF62A214A8}" presName="spNode" presStyleCnt="0"/>
      <dgm:spPr/>
    </dgm:pt>
    <dgm:pt modelId="{B5DD621F-C9F6-614F-B9E7-8D41CD97EC3E}" type="pres">
      <dgm:prSet presAssocID="{DA52025C-4DD1-F845-B348-6B2AC9911DAA}" presName="sibTrans" presStyleLbl="sibTrans1D1" presStyleIdx="1" presStyleCnt="8"/>
      <dgm:spPr/>
    </dgm:pt>
    <dgm:pt modelId="{1349C265-D7FB-4243-99DF-B5ECFCED0256}" type="pres">
      <dgm:prSet presAssocID="{F4E32F09-EAB7-DF4F-8061-135BAB9233F7}" presName="node" presStyleLbl="node1" presStyleIdx="2" presStyleCnt="8" custScaleX="130994" custScaleY="130993">
        <dgm:presLayoutVars>
          <dgm:bulletEnabled val="1"/>
        </dgm:presLayoutVars>
      </dgm:prSet>
      <dgm:spPr>
        <a:xfrm>
          <a:off x="1563778" y="764011"/>
          <a:ext cx="464197" cy="301725"/>
        </a:xfrm>
        <a:prstGeom prst="roundRect">
          <a:avLst/>
        </a:prstGeom>
      </dgm:spPr>
    </dgm:pt>
    <dgm:pt modelId="{78FFC505-706F-C84F-8652-D9662FB7ED4C}" type="pres">
      <dgm:prSet presAssocID="{F4E32F09-EAB7-DF4F-8061-135BAB9233F7}" presName="spNode" presStyleCnt="0"/>
      <dgm:spPr/>
    </dgm:pt>
    <dgm:pt modelId="{EF0932D9-2FC4-9244-AC6C-DDF5F9941BF1}" type="pres">
      <dgm:prSet presAssocID="{D0C0D8FC-3948-7244-9D79-7EE1ED238E3D}" presName="sibTrans" presStyleLbl="sibTrans1D1" presStyleIdx="2" presStyleCnt="8"/>
      <dgm:spPr/>
    </dgm:pt>
    <dgm:pt modelId="{CA084521-BF15-5146-99B1-4AC1902F3757}" type="pres">
      <dgm:prSet presAssocID="{0523FE93-05C7-4845-B457-0A6AE895B887}" presName="node" presStyleLbl="node1" presStyleIdx="3" presStyleCnt="8" custScaleX="130994" custScaleY="130993">
        <dgm:presLayoutVars>
          <dgm:bulletEnabled val="1"/>
        </dgm:presLayoutVars>
      </dgm:prSet>
      <dgm:spPr>
        <a:xfrm>
          <a:off x="1329762" y="1328976"/>
          <a:ext cx="464197" cy="301725"/>
        </a:xfrm>
        <a:prstGeom prst="roundRect">
          <a:avLst/>
        </a:prstGeom>
      </dgm:spPr>
    </dgm:pt>
    <dgm:pt modelId="{57DB2835-9111-3541-BE63-FE368E5E99D5}" type="pres">
      <dgm:prSet presAssocID="{0523FE93-05C7-4845-B457-0A6AE895B887}" presName="spNode" presStyleCnt="0"/>
      <dgm:spPr/>
    </dgm:pt>
    <dgm:pt modelId="{3A443518-59DB-D240-A3DE-D1FAC3256136}" type="pres">
      <dgm:prSet presAssocID="{3182FDB2-79F6-C546-BEFC-2145A2B005DF}" presName="sibTrans" presStyleLbl="sibTrans1D1" presStyleIdx="3" presStyleCnt="8"/>
      <dgm:spPr/>
    </dgm:pt>
    <dgm:pt modelId="{AD5A2DAE-BB45-1C4C-B3CA-E9271FECB5B7}" type="pres">
      <dgm:prSet presAssocID="{07CB3944-7AB4-5247-B4DB-39B29E180FB9}" presName="node" presStyleLbl="node1" presStyleIdx="4" presStyleCnt="8" custScaleX="130994" custScaleY="130993">
        <dgm:presLayoutVars>
          <dgm:bulletEnabled val="1"/>
        </dgm:presLayoutVars>
      </dgm:prSet>
      <dgm:spPr/>
    </dgm:pt>
    <dgm:pt modelId="{52326CBF-ABAF-1142-82E7-3AA0ADD7B993}" type="pres">
      <dgm:prSet presAssocID="{07CB3944-7AB4-5247-B4DB-39B29E180FB9}" presName="spNode" presStyleCnt="0"/>
      <dgm:spPr/>
    </dgm:pt>
    <dgm:pt modelId="{AF005D25-DEB7-C140-A81A-23925AB058E8}" type="pres">
      <dgm:prSet presAssocID="{4BC44F85-E851-D54A-9F63-492C89DE7B49}" presName="sibTrans" presStyleLbl="sibTrans1D1" presStyleIdx="4" presStyleCnt="8"/>
      <dgm:spPr/>
    </dgm:pt>
    <dgm:pt modelId="{96001CDF-9DC3-C548-AF05-CCB8D06A167E}" type="pres">
      <dgm:prSet presAssocID="{BA724EB6-3C55-0446-80D0-2814645F2909}" presName="node" presStyleLbl="node1" presStyleIdx="5" presStyleCnt="8" custScaleX="130994" custScaleY="130993">
        <dgm:presLayoutVars>
          <dgm:bulletEnabled val="1"/>
        </dgm:presLayoutVars>
      </dgm:prSet>
      <dgm:spPr/>
    </dgm:pt>
    <dgm:pt modelId="{13811965-DE35-E64E-9D38-78F88FBB8AED}" type="pres">
      <dgm:prSet presAssocID="{BA724EB6-3C55-0446-80D0-2814645F2909}" presName="spNode" presStyleCnt="0"/>
      <dgm:spPr/>
    </dgm:pt>
    <dgm:pt modelId="{B580BACA-A364-9E4C-B2C0-A4BC5A4CF095}" type="pres">
      <dgm:prSet presAssocID="{61FCD994-BA0B-BE48-B944-90767D09F6EF}" presName="sibTrans" presStyleLbl="sibTrans1D1" presStyleIdx="5" presStyleCnt="8"/>
      <dgm:spPr/>
    </dgm:pt>
    <dgm:pt modelId="{577DFF8F-9D44-3E46-A9E3-DDF93390493C}" type="pres">
      <dgm:prSet presAssocID="{A94AE1A2-36C5-0A4A-8A11-47B9E90198D1}" presName="node" presStyleLbl="node1" presStyleIdx="6" presStyleCnt="8" custScaleX="130994" custScaleY="130993">
        <dgm:presLayoutVars>
          <dgm:bulletEnabled val="1"/>
        </dgm:presLayoutVars>
      </dgm:prSet>
      <dgm:spPr/>
    </dgm:pt>
    <dgm:pt modelId="{CFE24E87-575B-384C-8AFC-BE9C9A3878C4}" type="pres">
      <dgm:prSet presAssocID="{A94AE1A2-36C5-0A4A-8A11-47B9E90198D1}" presName="spNode" presStyleCnt="0"/>
      <dgm:spPr/>
    </dgm:pt>
    <dgm:pt modelId="{1B8BC3C0-5554-C04F-9DD6-09B8382A6058}" type="pres">
      <dgm:prSet presAssocID="{5519672F-5D7B-1446-A5C1-8F9F91E1A4EC}" presName="sibTrans" presStyleLbl="sibTrans1D1" presStyleIdx="6" presStyleCnt="8"/>
      <dgm:spPr/>
    </dgm:pt>
    <dgm:pt modelId="{7332B15E-59AB-E94F-B173-11B9B10674A9}" type="pres">
      <dgm:prSet presAssocID="{4D6B3A74-21B4-AE4E-A3C9-82A9B83737FA}" presName="node" presStyleLbl="node1" presStyleIdx="7" presStyleCnt="8" custScaleX="130994" custScaleY="130993" custRadScaleRad="98655" custRadScaleInc="-5246">
        <dgm:presLayoutVars>
          <dgm:bulletEnabled val="1"/>
        </dgm:presLayoutVars>
      </dgm:prSet>
      <dgm:spPr/>
    </dgm:pt>
    <dgm:pt modelId="{66C7B108-780D-CC42-A8F1-BFE23890D91E}" type="pres">
      <dgm:prSet presAssocID="{4D6B3A74-21B4-AE4E-A3C9-82A9B83737FA}" presName="spNode" presStyleCnt="0"/>
      <dgm:spPr/>
    </dgm:pt>
    <dgm:pt modelId="{35E8EE29-DA73-EE48-900D-5B35F7DD72C3}" type="pres">
      <dgm:prSet presAssocID="{3698D82D-36B5-D44E-9627-D0E36C248CE7}" presName="sibTrans" presStyleLbl="sibTrans1D1" presStyleIdx="7" presStyleCnt="8"/>
      <dgm:spPr/>
    </dgm:pt>
  </dgm:ptLst>
  <dgm:cxnLst>
    <dgm:cxn modelId="{E04FF307-2BD2-524D-8952-68F4A30B7FFF}" type="presOf" srcId="{3698D82D-36B5-D44E-9627-D0E36C248CE7}" destId="{35E8EE29-DA73-EE48-900D-5B35F7DD72C3}" srcOrd="0" destOrd="0" presId="urn:microsoft.com/office/officeart/2005/8/layout/cycle6"/>
    <dgm:cxn modelId="{27BD4821-1B25-3C48-9942-7B411D175F19}" srcId="{B71DC15D-B407-514E-80F7-76578EF9937D}" destId="{F4E32F09-EAB7-DF4F-8061-135BAB9233F7}" srcOrd="2" destOrd="0" parTransId="{99109824-AA03-EA4B-B669-1C2FDB4FFC01}" sibTransId="{D0C0D8FC-3948-7244-9D79-7EE1ED238E3D}"/>
    <dgm:cxn modelId="{15DCC931-704C-2A4D-868A-04EFF21DC249}" srcId="{B71DC15D-B407-514E-80F7-76578EF9937D}" destId="{A94AE1A2-36C5-0A4A-8A11-47B9E90198D1}" srcOrd="6" destOrd="0" parTransId="{104494AD-7E06-A14C-A31C-719B63AF2D4D}" sibTransId="{5519672F-5D7B-1446-A5C1-8F9F91E1A4EC}"/>
    <dgm:cxn modelId="{4162BB32-5B30-434F-8D8F-F2D2F3A5326D}" srcId="{B71DC15D-B407-514E-80F7-76578EF9937D}" destId="{4D6B3A74-21B4-AE4E-A3C9-82A9B83737FA}" srcOrd="7" destOrd="0" parTransId="{EFBAFEFC-E017-C942-B867-47BEE889896E}" sibTransId="{3698D82D-36B5-D44E-9627-D0E36C248CE7}"/>
    <dgm:cxn modelId="{6875E632-5969-444D-8042-45B6E2482A51}" srcId="{B71DC15D-B407-514E-80F7-76578EF9937D}" destId="{0523FE93-05C7-4845-B457-0A6AE895B887}" srcOrd="3" destOrd="0" parTransId="{022E27EA-C0FE-2F45-AEC6-614DA2DA4D58}" sibTransId="{3182FDB2-79F6-C546-BEFC-2145A2B005DF}"/>
    <dgm:cxn modelId="{DDAF5034-4C22-D44F-AD5B-F37BAC541E79}" type="presOf" srcId="{5519672F-5D7B-1446-A5C1-8F9F91E1A4EC}" destId="{1B8BC3C0-5554-C04F-9DD6-09B8382A6058}" srcOrd="0" destOrd="0" presId="urn:microsoft.com/office/officeart/2005/8/layout/cycle6"/>
    <dgm:cxn modelId="{CD073536-AE45-EB4A-8C6D-69A5BFD90D0B}" type="presOf" srcId="{FEB33FE3-ECAE-2645-B621-98EF62A214A8}" destId="{7041BD65-5AD2-934E-8632-5BF54DC281A5}" srcOrd="0" destOrd="0" presId="urn:microsoft.com/office/officeart/2005/8/layout/cycle6"/>
    <dgm:cxn modelId="{D95EE341-0E0F-084C-95AA-44386C05E447}" type="presOf" srcId="{A94AE1A2-36C5-0A4A-8A11-47B9E90198D1}" destId="{577DFF8F-9D44-3E46-A9E3-DDF93390493C}" srcOrd="0" destOrd="0" presId="urn:microsoft.com/office/officeart/2005/8/layout/cycle6"/>
    <dgm:cxn modelId="{AECB6E6B-B8CB-A54B-831D-212C31428B2B}" type="presOf" srcId="{4BC44F85-E851-D54A-9F63-492C89DE7B49}" destId="{AF005D25-DEB7-C140-A81A-23925AB058E8}" srcOrd="0" destOrd="0" presId="urn:microsoft.com/office/officeart/2005/8/layout/cycle6"/>
    <dgm:cxn modelId="{40F5D56E-1FE8-C947-B66C-087432B31B46}" type="presOf" srcId="{2F597539-55A1-1144-9C0E-B734BF5DBA90}" destId="{9B6C9C05-B5CF-CA45-A12B-E1F49FB0A115}" srcOrd="0" destOrd="0" presId="urn:microsoft.com/office/officeart/2005/8/layout/cycle6"/>
    <dgm:cxn modelId="{56394850-A401-BA43-B331-1B3DA12F8F5E}" type="presOf" srcId="{5128F9D0-5015-774B-B7F4-597E088372BE}" destId="{50564CBA-5002-2648-92E1-8392AC1EEBBF}" srcOrd="0" destOrd="0" presId="urn:microsoft.com/office/officeart/2005/8/layout/cycle6"/>
    <dgm:cxn modelId="{B1A0A972-A984-F74B-AB33-40C1B82A2E14}" type="presOf" srcId="{07CB3944-7AB4-5247-B4DB-39B29E180FB9}" destId="{AD5A2DAE-BB45-1C4C-B3CA-E9271FECB5B7}" srcOrd="0" destOrd="0" presId="urn:microsoft.com/office/officeart/2005/8/layout/cycle6"/>
    <dgm:cxn modelId="{EFA8B257-DE14-5747-AEDC-A5A0159D7DCD}" srcId="{B71DC15D-B407-514E-80F7-76578EF9937D}" destId="{5128F9D0-5015-774B-B7F4-597E088372BE}" srcOrd="0" destOrd="0" parTransId="{3A114062-B024-FB4A-8727-EDA85D67A8FE}" sibTransId="{2F597539-55A1-1144-9C0E-B734BF5DBA90}"/>
    <dgm:cxn modelId="{24C3F158-B65D-4D44-885B-F4A5844A1917}" type="presOf" srcId="{0523FE93-05C7-4845-B457-0A6AE895B887}" destId="{CA084521-BF15-5146-99B1-4AC1902F3757}" srcOrd="0" destOrd="0" presId="urn:microsoft.com/office/officeart/2005/8/layout/cycle6"/>
    <dgm:cxn modelId="{A5C2BD8D-D0F1-B74B-8CA3-92D8A1BD1D9C}" type="presOf" srcId="{DA52025C-4DD1-F845-B348-6B2AC9911DAA}" destId="{B5DD621F-C9F6-614F-B9E7-8D41CD97EC3E}" srcOrd="0" destOrd="0" presId="urn:microsoft.com/office/officeart/2005/8/layout/cycle6"/>
    <dgm:cxn modelId="{85A221AD-DF2A-0640-96E5-3BF9383A2565}" srcId="{B71DC15D-B407-514E-80F7-76578EF9937D}" destId="{FEB33FE3-ECAE-2645-B621-98EF62A214A8}" srcOrd="1" destOrd="0" parTransId="{10E01D8A-CFE2-EB47-A4BC-6AC49BE8F7DC}" sibTransId="{DA52025C-4DD1-F845-B348-6B2AC9911DAA}"/>
    <dgm:cxn modelId="{C01362BA-213B-5F4F-94C6-8E54EDDE949E}" srcId="{B71DC15D-B407-514E-80F7-76578EF9937D}" destId="{BA724EB6-3C55-0446-80D0-2814645F2909}" srcOrd="5" destOrd="0" parTransId="{11BD4396-71EF-0A4B-9421-951CF634E46C}" sibTransId="{61FCD994-BA0B-BE48-B944-90767D09F6EF}"/>
    <dgm:cxn modelId="{BC3C90CE-5F5B-4644-A85F-2E7B32AA7CE4}" type="presOf" srcId="{61FCD994-BA0B-BE48-B944-90767D09F6EF}" destId="{B580BACA-A364-9E4C-B2C0-A4BC5A4CF095}" srcOrd="0" destOrd="0" presId="urn:microsoft.com/office/officeart/2005/8/layout/cycle6"/>
    <dgm:cxn modelId="{DCF878D1-FAA3-0F43-95A1-6D6285BDDC07}" srcId="{B71DC15D-B407-514E-80F7-76578EF9937D}" destId="{07CB3944-7AB4-5247-B4DB-39B29E180FB9}" srcOrd="4" destOrd="0" parTransId="{60B99EA5-B5AC-8349-9A01-A0F32C0E49DC}" sibTransId="{4BC44F85-E851-D54A-9F63-492C89DE7B49}"/>
    <dgm:cxn modelId="{95E383E7-4036-3D42-A71E-9BC850A2AE77}" type="presOf" srcId="{BA724EB6-3C55-0446-80D0-2814645F2909}" destId="{96001CDF-9DC3-C548-AF05-CCB8D06A167E}" srcOrd="0" destOrd="0" presId="urn:microsoft.com/office/officeart/2005/8/layout/cycle6"/>
    <dgm:cxn modelId="{DCFAEBE9-E95A-2F4D-A356-42FFBF57B37E}" type="presOf" srcId="{F4E32F09-EAB7-DF4F-8061-135BAB9233F7}" destId="{1349C265-D7FB-4243-99DF-B5ECFCED0256}" srcOrd="0" destOrd="0" presId="urn:microsoft.com/office/officeart/2005/8/layout/cycle6"/>
    <dgm:cxn modelId="{34AF0CF2-B1E9-EB4D-9892-DAD487D989DC}" type="presOf" srcId="{B71DC15D-B407-514E-80F7-76578EF9937D}" destId="{85CF4763-5FC7-0B4D-99A9-88E8C00A8759}" srcOrd="0" destOrd="0" presId="urn:microsoft.com/office/officeart/2005/8/layout/cycle6"/>
    <dgm:cxn modelId="{A28ADAF6-F70C-1141-B6AC-B6033183AA91}" type="presOf" srcId="{D0C0D8FC-3948-7244-9D79-7EE1ED238E3D}" destId="{EF0932D9-2FC4-9244-AC6C-DDF5F9941BF1}" srcOrd="0" destOrd="0" presId="urn:microsoft.com/office/officeart/2005/8/layout/cycle6"/>
    <dgm:cxn modelId="{D89DD1FE-D134-A843-AEB5-F1FDD93EA030}" type="presOf" srcId="{3182FDB2-79F6-C546-BEFC-2145A2B005DF}" destId="{3A443518-59DB-D240-A3DE-D1FAC3256136}" srcOrd="0" destOrd="0" presId="urn:microsoft.com/office/officeart/2005/8/layout/cycle6"/>
    <dgm:cxn modelId="{926267FF-2E68-604C-8B87-A41007CF699D}" type="presOf" srcId="{4D6B3A74-21B4-AE4E-A3C9-82A9B83737FA}" destId="{7332B15E-59AB-E94F-B173-11B9B10674A9}" srcOrd="0" destOrd="0" presId="urn:microsoft.com/office/officeart/2005/8/layout/cycle6"/>
    <dgm:cxn modelId="{D7BDE5D6-719E-1B47-A808-2450C1C95C84}" type="presParOf" srcId="{85CF4763-5FC7-0B4D-99A9-88E8C00A8759}" destId="{50564CBA-5002-2648-92E1-8392AC1EEBBF}" srcOrd="0" destOrd="0" presId="urn:microsoft.com/office/officeart/2005/8/layout/cycle6"/>
    <dgm:cxn modelId="{28ADD71E-4850-D84A-A526-C1AF0815ACB9}" type="presParOf" srcId="{85CF4763-5FC7-0B4D-99A9-88E8C00A8759}" destId="{6286F40D-E042-9D47-BC43-9EE1B906BAA7}" srcOrd="1" destOrd="0" presId="urn:microsoft.com/office/officeart/2005/8/layout/cycle6"/>
    <dgm:cxn modelId="{155E1773-C9FE-ED47-A353-9775897CE1AA}" type="presParOf" srcId="{85CF4763-5FC7-0B4D-99A9-88E8C00A8759}" destId="{9B6C9C05-B5CF-CA45-A12B-E1F49FB0A115}" srcOrd="2" destOrd="0" presId="urn:microsoft.com/office/officeart/2005/8/layout/cycle6"/>
    <dgm:cxn modelId="{145692A0-E329-BA4F-AF08-C2E0E87D5F73}" type="presParOf" srcId="{85CF4763-5FC7-0B4D-99A9-88E8C00A8759}" destId="{7041BD65-5AD2-934E-8632-5BF54DC281A5}" srcOrd="3" destOrd="0" presId="urn:microsoft.com/office/officeart/2005/8/layout/cycle6"/>
    <dgm:cxn modelId="{74E04559-0563-0F4B-80CC-250B9038520B}" type="presParOf" srcId="{85CF4763-5FC7-0B4D-99A9-88E8C00A8759}" destId="{7BC5315F-D53A-504C-AA94-64032D37EECD}" srcOrd="4" destOrd="0" presId="urn:microsoft.com/office/officeart/2005/8/layout/cycle6"/>
    <dgm:cxn modelId="{ECD2889F-9966-9640-94FA-D2C78836AFD1}" type="presParOf" srcId="{85CF4763-5FC7-0B4D-99A9-88E8C00A8759}" destId="{B5DD621F-C9F6-614F-B9E7-8D41CD97EC3E}" srcOrd="5" destOrd="0" presId="urn:microsoft.com/office/officeart/2005/8/layout/cycle6"/>
    <dgm:cxn modelId="{2C8293BF-2D96-2E47-A9AE-7A169771FB76}" type="presParOf" srcId="{85CF4763-5FC7-0B4D-99A9-88E8C00A8759}" destId="{1349C265-D7FB-4243-99DF-B5ECFCED0256}" srcOrd="6" destOrd="0" presId="urn:microsoft.com/office/officeart/2005/8/layout/cycle6"/>
    <dgm:cxn modelId="{00DBFF32-4916-FE47-926F-D43BC874C45E}" type="presParOf" srcId="{85CF4763-5FC7-0B4D-99A9-88E8C00A8759}" destId="{78FFC505-706F-C84F-8652-D9662FB7ED4C}" srcOrd="7" destOrd="0" presId="urn:microsoft.com/office/officeart/2005/8/layout/cycle6"/>
    <dgm:cxn modelId="{7B3C5DE7-338E-3348-B658-48B6B2C5489D}" type="presParOf" srcId="{85CF4763-5FC7-0B4D-99A9-88E8C00A8759}" destId="{EF0932D9-2FC4-9244-AC6C-DDF5F9941BF1}" srcOrd="8" destOrd="0" presId="urn:microsoft.com/office/officeart/2005/8/layout/cycle6"/>
    <dgm:cxn modelId="{FF15570A-B31F-2149-95C2-169724AF9CA9}" type="presParOf" srcId="{85CF4763-5FC7-0B4D-99A9-88E8C00A8759}" destId="{CA084521-BF15-5146-99B1-4AC1902F3757}" srcOrd="9" destOrd="0" presId="urn:microsoft.com/office/officeart/2005/8/layout/cycle6"/>
    <dgm:cxn modelId="{E0A06BF7-05FA-7A44-AFFA-C2B99FE029BE}" type="presParOf" srcId="{85CF4763-5FC7-0B4D-99A9-88E8C00A8759}" destId="{57DB2835-9111-3541-BE63-FE368E5E99D5}" srcOrd="10" destOrd="0" presId="urn:microsoft.com/office/officeart/2005/8/layout/cycle6"/>
    <dgm:cxn modelId="{FAE27A6F-0C85-6C47-9927-179D030D4C54}" type="presParOf" srcId="{85CF4763-5FC7-0B4D-99A9-88E8C00A8759}" destId="{3A443518-59DB-D240-A3DE-D1FAC3256136}" srcOrd="11" destOrd="0" presId="urn:microsoft.com/office/officeart/2005/8/layout/cycle6"/>
    <dgm:cxn modelId="{B07C7A33-BA22-4241-AF35-BCE2DC4094C5}" type="presParOf" srcId="{85CF4763-5FC7-0B4D-99A9-88E8C00A8759}" destId="{AD5A2DAE-BB45-1C4C-B3CA-E9271FECB5B7}" srcOrd="12" destOrd="0" presId="urn:microsoft.com/office/officeart/2005/8/layout/cycle6"/>
    <dgm:cxn modelId="{65F1E7D9-B3CF-F541-9596-2FC842F75B2D}" type="presParOf" srcId="{85CF4763-5FC7-0B4D-99A9-88E8C00A8759}" destId="{52326CBF-ABAF-1142-82E7-3AA0ADD7B993}" srcOrd="13" destOrd="0" presId="urn:microsoft.com/office/officeart/2005/8/layout/cycle6"/>
    <dgm:cxn modelId="{A12E9BAC-75B5-7E46-BAF7-B071F63C6AB2}" type="presParOf" srcId="{85CF4763-5FC7-0B4D-99A9-88E8C00A8759}" destId="{AF005D25-DEB7-C140-A81A-23925AB058E8}" srcOrd="14" destOrd="0" presId="urn:microsoft.com/office/officeart/2005/8/layout/cycle6"/>
    <dgm:cxn modelId="{9CF036BB-3DC3-3A46-8B22-44EE9155DB47}" type="presParOf" srcId="{85CF4763-5FC7-0B4D-99A9-88E8C00A8759}" destId="{96001CDF-9DC3-C548-AF05-CCB8D06A167E}" srcOrd="15" destOrd="0" presId="urn:microsoft.com/office/officeart/2005/8/layout/cycle6"/>
    <dgm:cxn modelId="{54627EC8-D6F0-FB4D-B724-435E600308FA}" type="presParOf" srcId="{85CF4763-5FC7-0B4D-99A9-88E8C00A8759}" destId="{13811965-DE35-E64E-9D38-78F88FBB8AED}" srcOrd="16" destOrd="0" presId="urn:microsoft.com/office/officeart/2005/8/layout/cycle6"/>
    <dgm:cxn modelId="{0162167C-EFA4-3944-BD8A-B3DBBB3BB72B}" type="presParOf" srcId="{85CF4763-5FC7-0B4D-99A9-88E8C00A8759}" destId="{B580BACA-A364-9E4C-B2C0-A4BC5A4CF095}" srcOrd="17" destOrd="0" presId="urn:microsoft.com/office/officeart/2005/8/layout/cycle6"/>
    <dgm:cxn modelId="{FDF74BC9-18FB-5F4F-A2C7-AF829FCBD959}" type="presParOf" srcId="{85CF4763-5FC7-0B4D-99A9-88E8C00A8759}" destId="{577DFF8F-9D44-3E46-A9E3-DDF93390493C}" srcOrd="18" destOrd="0" presId="urn:microsoft.com/office/officeart/2005/8/layout/cycle6"/>
    <dgm:cxn modelId="{B39DA7E7-6CE9-5545-9F47-00122E9C4F15}" type="presParOf" srcId="{85CF4763-5FC7-0B4D-99A9-88E8C00A8759}" destId="{CFE24E87-575B-384C-8AFC-BE9C9A3878C4}" srcOrd="19" destOrd="0" presId="urn:microsoft.com/office/officeart/2005/8/layout/cycle6"/>
    <dgm:cxn modelId="{D6FFC512-A794-AA46-A223-865909DB13DE}" type="presParOf" srcId="{85CF4763-5FC7-0B4D-99A9-88E8C00A8759}" destId="{1B8BC3C0-5554-C04F-9DD6-09B8382A6058}" srcOrd="20" destOrd="0" presId="urn:microsoft.com/office/officeart/2005/8/layout/cycle6"/>
    <dgm:cxn modelId="{710527AA-356D-814B-9695-BB19F41FA872}" type="presParOf" srcId="{85CF4763-5FC7-0B4D-99A9-88E8C00A8759}" destId="{7332B15E-59AB-E94F-B173-11B9B10674A9}" srcOrd="21" destOrd="0" presId="urn:microsoft.com/office/officeart/2005/8/layout/cycle6"/>
    <dgm:cxn modelId="{9D2FBE07-49E3-C548-B448-3CD8579B3C81}" type="presParOf" srcId="{85CF4763-5FC7-0B4D-99A9-88E8C00A8759}" destId="{66C7B108-780D-CC42-A8F1-BFE23890D91E}" srcOrd="22" destOrd="0" presId="urn:microsoft.com/office/officeart/2005/8/layout/cycle6"/>
    <dgm:cxn modelId="{E758D906-856B-C34F-B828-3000F074ADBF}" type="presParOf" srcId="{85CF4763-5FC7-0B4D-99A9-88E8C00A8759}" destId="{35E8EE29-DA73-EE48-900D-5B35F7DD72C3}" srcOrd="23" destOrd="0" presId="urn:microsoft.com/office/officeart/2005/8/layout/cycle6"/>
  </dgm:cxnLst>
  <dgm:bg>
    <a:solidFill>
      <a:schemeClr val="bg1">
        <a:alpha val="82000"/>
      </a:schemeClr>
    </a:solidFill>
  </dgm:bg>
  <dgm:whole>
    <a:ln>
      <a:noFill/>
    </a:ln>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64CBA-5002-2648-92E1-8392AC1EEBBF}">
      <dsp:nvSpPr>
        <dsp:cNvPr id="0" name=""/>
        <dsp:cNvSpPr/>
      </dsp:nvSpPr>
      <dsp:spPr>
        <a:xfrm>
          <a:off x="764797" y="-34969"/>
          <a:ext cx="464197" cy="301725"/>
        </a:xfrm>
        <a:prstGeom prst="roundRect">
          <a:avLst/>
        </a:prstGeom>
        <a:solidFill>
          <a:srgbClr val="65C8D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sp:txBody>
      <dsp:txXfrm>
        <a:off x="779526" y="-20240"/>
        <a:ext cx="434739" cy="272267"/>
      </dsp:txXfrm>
    </dsp:sp>
    <dsp:sp modelId="{9B6C9C05-B5CF-CA45-A12B-E1F49FB0A115}">
      <dsp:nvSpPr>
        <dsp:cNvPr id="0" name=""/>
        <dsp:cNvSpPr/>
      </dsp:nvSpPr>
      <dsp:spPr>
        <a:xfrm>
          <a:off x="197914" y="115893"/>
          <a:ext cx="1597962" cy="1597962"/>
        </a:xfrm>
        <a:custGeom>
          <a:avLst/>
          <a:gdLst/>
          <a:ahLst/>
          <a:cxnLst/>
          <a:rect l="0" t="0" r="0" b="0"/>
          <a:pathLst>
            <a:path>
              <a:moveTo>
                <a:pt x="1032343" y="34839"/>
              </a:moveTo>
              <a:arcTo wR="798981" hR="798981" stAng="172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041BD65-5AD2-934E-8632-5BF54DC281A5}">
      <dsp:nvSpPr>
        <dsp:cNvPr id="0" name=""/>
        <dsp:cNvSpPr/>
      </dsp:nvSpPr>
      <dsp:spPr>
        <a:xfrm>
          <a:off x="1329762" y="19904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 </a:t>
          </a:r>
        </a:p>
      </dsp:txBody>
      <dsp:txXfrm>
        <a:off x="1344491" y="213775"/>
        <a:ext cx="434739" cy="272267"/>
      </dsp:txXfrm>
    </dsp:sp>
    <dsp:sp modelId="{B5DD621F-C9F6-614F-B9E7-8D41CD97EC3E}">
      <dsp:nvSpPr>
        <dsp:cNvPr id="0" name=""/>
        <dsp:cNvSpPr/>
      </dsp:nvSpPr>
      <dsp:spPr>
        <a:xfrm>
          <a:off x="197914" y="115893"/>
          <a:ext cx="1597962" cy="1597962"/>
        </a:xfrm>
        <a:custGeom>
          <a:avLst/>
          <a:gdLst/>
          <a:ahLst/>
          <a:cxnLst/>
          <a:rect l="0" t="0" r="0" b="0"/>
          <a:pathLst>
            <a:path>
              <a:moveTo>
                <a:pt x="1483733" y="387294"/>
              </a:moveTo>
              <a:arcTo wR="798981" hR="798981" stAng="197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1349C265-D7FB-4243-99DF-B5ECFCED0256}">
      <dsp:nvSpPr>
        <dsp:cNvPr id="0" name=""/>
        <dsp:cNvSpPr/>
      </dsp:nvSpPr>
      <dsp:spPr>
        <a:xfrm>
          <a:off x="1563778" y="764011"/>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 </a:t>
          </a:r>
        </a:p>
      </dsp:txBody>
      <dsp:txXfrm>
        <a:off x="1578507" y="778740"/>
        <a:ext cx="434739" cy="272267"/>
      </dsp:txXfrm>
    </dsp:sp>
    <dsp:sp modelId="{EF0932D9-2FC4-9244-AC6C-DDF5F9941BF1}">
      <dsp:nvSpPr>
        <dsp:cNvPr id="0" name=""/>
        <dsp:cNvSpPr/>
      </dsp:nvSpPr>
      <dsp:spPr>
        <a:xfrm>
          <a:off x="197914" y="115893"/>
          <a:ext cx="1597962" cy="1597962"/>
        </a:xfrm>
        <a:custGeom>
          <a:avLst/>
          <a:gdLst/>
          <a:ahLst/>
          <a:cxnLst/>
          <a:rect l="0" t="0" r="0" b="0"/>
          <a:pathLst>
            <a:path>
              <a:moveTo>
                <a:pt x="1583053" y="952613"/>
              </a:moveTo>
              <a:arcTo wR="798981" hR="798981" stAng="665169" swAng="1195742"/>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CA084521-BF15-5146-99B1-4AC1902F3757}">
      <dsp:nvSpPr>
        <dsp:cNvPr id="0" name=""/>
        <dsp:cNvSpPr/>
      </dsp:nvSpPr>
      <dsp:spPr>
        <a:xfrm>
          <a:off x="1329762" y="132897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 </a:t>
          </a:r>
        </a:p>
      </dsp:txBody>
      <dsp:txXfrm>
        <a:off x="1344491" y="1343705"/>
        <a:ext cx="434739" cy="272267"/>
      </dsp:txXfrm>
    </dsp:sp>
    <dsp:sp modelId="{3A443518-59DB-D240-A3DE-D1FAC3256136}">
      <dsp:nvSpPr>
        <dsp:cNvPr id="0" name=""/>
        <dsp:cNvSpPr/>
      </dsp:nvSpPr>
      <dsp:spPr>
        <a:xfrm>
          <a:off x="197914" y="115893"/>
          <a:ext cx="1597962" cy="1597962"/>
        </a:xfrm>
        <a:custGeom>
          <a:avLst/>
          <a:gdLst/>
          <a:ahLst/>
          <a:cxnLst/>
          <a:rect l="0" t="0" r="0" b="0"/>
          <a:pathLst>
            <a:path>
              <a:moveTo>
                <a:pt x="1152707" y="1515395"/>
              </a:moveTo>
              <a:arcTo wR="798981" hR="798981" stAng="3823341"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AD5A2DAE-BB45-1C4C-B3CA-E9271FECB5B7}">
      <dsp:nvSpPr>
        <dsp:cNvPr id="0" name=""/>
        <dsp:cNvSpPr/>
      </dsp:nvSpPr>
      <dsp:spPr>
        <a:xfrm>
          <a:off x="764797" y="1562992"/>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 </a:t>
          </a:r>
        </a:p>
      </dsp:txBody>
      <dsp:txXfrm>
        <a:off x="779526" y="1577721"/>
        <a:ext cx="434739" cy="272267"/>
      </dsp:txXfrm>
    </dsp:sp>
    <dsp:sp modelId="{AF005D25-DEB7-C140-A81A-23925AB058E8}">
      <dsp:nvSpPr>
        <dsp:cNvPr id="0" name=""/>
        <dsp:cNvSpPr/>
      </dsp:nvSpPr>
      <dsp:spPr>
        <a:xfrm>
          <a:off x="197914" y="115893"/>
          <a:ext cx="1597962" cy="1597962"/>
        </a:xfrm>
        <a:custGeom>
          <a:avLst/>
          <a:gdLst/>
          <a:ahLst/>
          <a:cxnLst/>
          <a:rect l="0" t="0" r="0" b="0"/>
          <a:pathLst>
            <a:path>
              <a:moveTo>
                <a:pt x="565618" y="1563123"/>
              </a:moveTo>
              <a:arcTo wR="798981" hR="798981" stAng="64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96001CDF-9DC3-C548-AF05-CCB8D06A167E}">
      <dsp:nvSpPr>
        <dsp:cNvPr id="0" name=""/>
        <dsp:cNvSpPr/>
      </dsp:nvSpPr>
      <dsp:spPr>
        <a:xfrm>
          <a:off x="199832" y="132897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 </a:t>
          </a:r>
        </a:p>
      </dsp:txBody>
      <dsp:txXfrm>
        <a:off x="214561" y="1343705"/>
        <a:ext cx="434739" cy="272267"/>
      </dsp:txXfrm>
    </dsp:sp>
    <dsp:sp modelId="{B580BACA-A364-9E4C-B2C0-A4BC5A4CF095}">
      <dsp:nvSpPr>
        <dsp:cNvPr id="0" name=""/>
        <dsp:cNvSpPr/>
      </dsp:nvSpPr>
      <dsp:spPr>
        <a:xfrm>
          <a:off x="197914" y="115893"/>
          <a:ext cx="1597962" cy="1597962"/>
        </a:xfrm>
        <a:custGeom>
          <a:avLst/>
          <a:gdLst/>
          <a:ahLst/>
          <a:cxnLst/>
          <a:rect l="0" t="0" r="0" b="0"/>
          <a:pathLst>
            <a:path>
              <a:moveTo>
                <a:pt x="114229" y="1210668"/>
              </a:moveTo>
              <a:arcTo wR="798981" hR="798981" stAng="89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577DFF8F-9D44-3E46-A9E3-DDF93390493C}">
      <dsp:nvSpPr>
        <dsp:cNvPr id="0" name=""/>
        <dsp:cNvSpPr/>
      </dsp:nvSpPr>
      <dsp:spPr>
        <a:xfrm>
          <a:off x="-34184" y="764011"/>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 </a:t>
          </a:r>
        </a:p>
      </dsp:txBody>
      <dsp:txXfrm>
        <a:off x="-19455" y="778740"/>
        <a:ext cx="434739" cy="272267"/>
      </dsp:txXfrm>
    </dsp:sp>
    <dsp:sp modelId="{1B8BC3C0-5554-C04F-9DD6-09B8382A6058}">
      <dsp:nvSpPr>
        <dsp:cNvPr id="0" name=""/>
        <dsp:cNvSpPr/>
      </dsp:nvSpPr>
      <dsp:spPr>
        <a:xfrm>
          <a:off x="197914" y="115893"/>
          <a:ext cx="1597962" cy="1597962"/>
        </a:xfrm>
        <a:custGeom>
          <a:avLst/>
          <a:gdLst/>
          <a:ahLst/>
          <a:cxnLst/>
          <a:rect l="0" t="0" r="0" b="0"/>
          <a:pathLst>
            <a:path>
              <a:moveTo>
                <a:pt x="14909" y="645349"/>
              </a:moveTo>
              <a:arcTo wR="798981" hR="798981" stAng="1146516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332B15E-59AB-E94F-B173-11B9B10674A9}">
      <dsp:nvSpPr>
        <dsp:cNvPr id="0" name=""/>
        <dsp:cNvSpPr/>
      </dsp:nvSpPr>
      <dsp:spPr>
        <a:xfrm>
          <a:off x="199832" y="19904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 </a:t>
          </a:r>
        </a:p>
      </dsp:txBody>
      <dsp:txXfrm>
        <a:off x="214561" y="213775"/>
        <a:ext cx="434739" cy="272267"/>
      </dsp:txXfrm>
    </dsp:sp>
    <dsp:sp modelId="{35E8EE29-DA73-EE48-900D-5B35F7DD72C3}">
      <dsp:nvSpPr>
        <dsp:cNvPr id="0" name=""/>
        <dsp:cNvSpPr/>
      </dsp:nvSpPr>
      <dsp:spPr>
        <a:xfrm>
          <a:off x="197914" y="115893"/>
          <a:ext cx="1597962" cy="1597962"/>
        </a:xfrm>
        <a:custGeom>
          <a:avLst/>
          <a:gdLst/>
          <a:ahLst/>
          <a:cxnLst/>
          <a:rect l="0" t="0" r="0" b="0"/>
          <a:pathLst>
            <a:path>
              <a:moveTo>
                <a:pt x="445255" y="82567"/>
              </a:moveTo>
              <a:arcTo wR="798981" hR="798981" stAng="14623341"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64CBA-5002-2648-92E1-8392AC1EEBBF}">
      <dsp:nvSpPr>
        <dsp:cNvPr id="0" name=""/>
        <dsp:cNvSpPr/>
      </dsp:nvSpPr>
      <dsp:spPr>
        <a:xfrm>
          <a:off x="764797" y="-34969"/>
          <a:ext cx="464197" cy="301725"/>
        </a:xfrm>
        <a:prstGeom prst="roundRect">
          <a:avLst/>
        </a:prstGeom>
        <a:solidFill>
          <a:srgbClr val="65C8D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sp:txBody>
      <dsp:txXfrm>
        <a:off x="779526" y="-20240"/>
        <a:ext cx="434739" cy="272267"/>
      </dsp:txXfrm>
    </dsp:sp>
    <dsp:sp modelId="{9B6C9C05-B5CF-CA45-A12B-E1F49FB0A115}">
      <dsp:nvSpPr>
        <dsp:cNvPr id="0" name=""/>
        <dsp:cNvSpPr/>
      </dsp:nvSpPr>
      <dsp:spPr>
        <a:xfrm>
          <a:off x="197914" y="115893"/>
          <a:ext cx="1597962" cy="1597962"/>
        </a:xfrm>
        <a:custGeom>
          <a:avLst/>
          <a:gdLst/>
          <a:ahLst/>
          <a:cxnLst/>
          <a:rect l="0" t="0" r="0" b="0"/>
          <a:pathLst>
            <a:path>
              <a:moveTo>
                <a:pt x="1032343" y="34839"/>
              </a:moveTo>
              <a:arcTo wR="798981" hR="798981" stAng="172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041BD65-5AD2-934E-8632-5BF54DC281A5}">
      <dsp:nvSpPr>
        <dsp:cNvPr id="0" name=""/>
        <dsp:cNvSpPr/>
      </dsp:nvSpPr>
      <dsp:spPr>
        <a:xfrm>
          <a:off x="1329762" y="19904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1344491" y="213775"/>
        <a:ext cx="434739" cy="272267"/>
      </dsp:txXfrm>
    </dsp:sp>
    <dsp:sp modelId="{B5DD621F-C9F6-614F-B9E7-8D41CD97EC3E}">
      <dsp:nvSpPr>
        <dsp:cNvPr id="0" name=""/>
        <dsp:cNvSpPr/>
      </dsp:nvSpPr>
      <dsp:spPr>
        <a:xfrm>
          <a:off x="197914" y="115893"/>
          <a:ext cx="1597962" cy="1597962"/>
        </a:xfrm>
        <a:custGeom>
          <a:avLst/>
          <a:gdLst/>
          <a:ahLst/>
          <a:cxnLst/>
          <a:rect l="0" t="0" r="0" b="0"/>
          <a:pathLst>
            <a:path>
              <a:moveTo>
                <a:pt x="1483733" y="387294"/>
              </a:moveTo>
              <a:arcTo wR="798981" hR="798981" stAng="197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1349C265-D7FB-4243-99DF-B5ECFCED0256}">
      <dsp:nvSpPr>
        <dsp:cNvPr id="0" name=""/>
        <dsp:cNvSpPr/>
      </dsp:nvSpPr>
      <dsp:spPr>
        <a:xfrm>
          <a:off x="1563778" y="764011"/>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1578507" y="778740"/>
        <a:ext cx="434739" cy="272267"/>
      </dsp:txXfrm>
    </dsp:sp>
    <dsp:sp modelId="{EF0932D9-2FC4-9244-AC6C-DDF5F9941BF1}">
      <dsp:nvSpPr>
        <dsp:cNvPr id="0" name=""/>
        <dsp:cNvSpPr/>
      </dsp:nvSpPr>
      <dsp:spPr>
        <a:xfrm>
          <a:off x="197914" y="115893"/>
          <a:ext cx="1597962" cy="1597962"/>
        </a:xfrm>
        <a:custGeom>
          <a:avLst/>
          <a:gdLst/>
          <a:ahLst/>
          <a:cxnLst/>
          <a:rect l="0" t="0" r="0" b="0"/>
          <a:pathLst>
            <a:path>
              <a:moveTo>
                <a:pt x="1583053" y="952613"/>
              </a:moveTo>
              <a:arcTo wR="798981" hR="798981" stAng="665169" swAng="1195742"/>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CA084521-BF15-5146-99B1-4AC1902F3757}">
      <dsp:nvSpPr>
        <dsp:cNvPr id="0" name=""/>
        <dsp:cNvSpPr/>
      </dsp:nvSpPr>
      <dsp:spPr>
        <a:xfrm>
          <a:off x="1329762" y="132897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1344491" y="1343705"/>
        <a:ext cx="434739" cy="272267"/>
      </dsp:txXfrm>
    </dsp:sp>
    <dsp:sp modelId="{3A443518-59DB-D240-A3DE-D1FAC3256136}">
      <dsp:nvSpPr>
        <dsp:cNvPr id="0" name=""/>
        <dsp:cNvSpPr/>
      </dsp:nvSpPr>
      <dsp:spPr>
        <a:xfrm>
          <a:off x="197914" y="115893"/>
          <a:ext cx="1597962" cy="1597962"/>
        </a:xfrm>
        <a:custGeom>
          <a:avLst/>
          <a:gdLst/>
          <a:ahLst/>
          <a:cxnLst/>
          <a:rect l="0" t="0" r="0" b="0"/>
          <a:pathLst>
            <a:path>
              <a:moveTo>
                <a:pt x="1152707" y="1515395"/>
              </a:moveTo>
              <a:arcTo wR="798981" hR="798981" stAng="3823341"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AD5A2DAE-BB45-1C4C-B3CA-E9271FECB5B7}">
      <dsp:nvSpPr>
        <dsp:cNvPr id="0" name=""/>
        <dsp:cNvSpPr/>
      </dsp:nvSpPr>
      <dsp:spPr>
        <a:xfrm>
          <a:off x="764797" y="1562992"/>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779526" y="1577721"/>
        <a:ext cx="434739" cy="272267"/>
      </dsp:txXfrm>
    </dsp:sp>
    <dsp:sp modelId="{AF005D25-DEB7-C140-A81A-23925AB058E8}">
      <dsp:nvSpPr>
        <dsp:cNvPr id="0" name=""/>
        <dsp:cNvSpPr/>
      </dsp:nvSpPr>
      <dsp:spPr>
        <a:xfrm>
          <a:off x="197914" y="115893"/>
          <a:ext cx="1597962" cy="1597962"/>
        </a:xfrm>
        <a:custGeom>
          <a:avLst/>
          <a:gdLst/>
          <a:ahLst/>
          <a:cxnLst/>
          <a:rect l="0" t="0" r="0" b="0"/>
          <a:pathLst>
            <a:path>
              <a:moveTo>
                <a:pt x="565618" y="1563123"/>
              </a:moveTo>
              <a:arcTo wR="798981" hR="798981" stAng="64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96001CDF-9DC3-C548-AF05-CCB8D06A167E}">
      <dsp:nvSpPr>
        <dsp:cNvPr id="0" name=""/>
        <dsp:cNvSpPr/>
      </dsp:nvSpPr>
      <dsp:spPr>
        <a:xfrm>
          <a:off x="199832" y="132897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214561" y="1343705"/>
        <a:ext cx="434739" cy="272267"/>
      </dsp:txXfrm>
    </dsp:sp>
    <dsp:sp modelId="{B580BACA-A364-9E4C-B2C0-A4BC5A4CF095}">
      <dsp:nvSpPr>
        <dsp:cNvPr id="0" name=""/>
        <dsp:cNvSpPr/>
      </dsp:nvSpPr>
      <dsp:spPr>
        <a:xfrm>
          <a:off x="197914" y="115893"/>
          <a:ext cx="1597962" cy="1597962"/>
        </a:xfrm>
        <a:custGeom>
          <a:avLst/>
          <a:gdLst/>
          <a:ahLst/>
          <a:cxnLst/>
          <a:rect l="0" t="0" r="0" b="0"/>
          <a:pathLst>
            <a:path>
              <a:moveTo>
                <a:pt x="114229" y="1210668"/>
              </a:moveTo>
              <a:arcTo wR="798981" hR="798981" stAng="89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577DFF8F-9D44-3E46-A9E3-DDF93390493C}">
      <dsp:nvSpPr>
        <dsp:cNvPr id="0" name=""/>
        <dsp:cNvSpPr/>
      </dsp:nvSpPr>
      <dsp:spPr>
        <a:xfrm>
          <a:off x="-34184" y="764011"/>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19455" y="778740"/>
        <a:ext cx="434739" cy="272267"/>
      </dsp:txXfrm>
    </dsp:sp>
    <dsp:sp modelId="{1B8BC3C0-5554-C04F-9DD6-09B8382A6058}">
      <dsp:nvSpPr>
        <dsp:cNvPr id="0" name=""/>
        <dsp:cNvSpPr/>
      </dsp:nvSpPr>
      <dsp:spPr>
        <a:xfrm>
          <a:off x="191682" y="145308"/>
          <a:ext cx="1597962" cy="1597962"/>
        </a:xfrm>
        <a:custGeom>
          <a:avLst/>
          <a:gdLst/>
          <a:ahLst/>
          <a:cxnLst/>
          <a:rect l="0" t="0" r="0" b="0"/>
          <a:pathLst>
            <a:path>
              <a:moveTo>
                <a:pt x="21217" y="616074"/>
              </a:moveTo>
              <a:arcTo wR="798981" hR="798981" stAng="11594029" swAng="114401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332B15E-59AB-E94F-B173-11B9B10674A9}">
      <dsp:nvSpPr>
        <dsp:cNvPr id="0" name=""/>
        <dsp:cNvSpPr/>
      </dsp:nvSpPr>
      <dsp:spPr>
        <a:xfrm>
          <a:off x="199835" y="213338"/>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214564" y="228067"/>
        <a:ext cx="434739" cy="272267"/>
      </dsp:txXfrm>
    </dsp:sp>
    <dsp:sp modelId="{35E8EE29-DA73-EE48-900D-5B35F7DD72C3}">
      <dsp:nvSpPr>
        <dsp:cNvPr id="0" name=""/>
        <dsp:cNvSpPr/>
      </dsp:nvSpPr>
      <dsp:spPr>
        <a:xfrm>
          <a:off x="250934" y="97743"/>
          <a:ext cx="1597962" cy="1597962"/>
        </a:xfrm>
        <a:custGeom>
          <a:avLst/>
          <a:gdLst/>
          <a:ahLst/>
          <a:cxnLst/>
          <a:rect l="0" t="0" r="0" b="0"/>
          <a:pathLst>
            <a:path>
              <a:moveTo>
                <a:pt x="386258" y="114853"/>
              </a:moveTo>
              <a:arcTo wR="798981" hR="798981" stAng="14333890" swAng="605518"/>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64CBA-5002-2648-92E1-8392AC1EEBBF}">
      <dsp:nvSpPr>
        <dsp:cNvPr id="0" name=""/>
        <dsp:cNvSpPr/>
      </dsp:nvSpPr>
      <dsp:spPr>
        <a:xfrm>
          <a:off x="763616" y="-34969"/>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cs typeface="+mn-cs"/>
            </a:rPr>
            <a:t> </a:t>
          </a:r>
        </a:p>
      </dsp:txBody>
      <dsp:txXfrm>
        <a:off x="778345" y="-20240"/>
        <a:ext cx="434739" cy="272267"/>
      </dsp:txXfrm>
    </dsp:sp>
    <dsp:sp modelId="{9B6C9C05-B5CF-CA45-A12B-E1F49FB0A115}">
      <dsp:nvSpPr>
        <dsp:cNvPr id="0" name=""/>
        <dsp:cNvSpPr/>
      </dsp:nvSpPr>
      <dsp:spPr>
        <a:xfrm>
          <a:off x="220777" y="122424"/>
          <a:ext cx="1597962" cy="1597962"/>
        </a:xfrm>
        <a:custGeom>
          <a:avLst/>
          <a:gdLst/>
          <a:ahLst/>
          <a:cxnLst/>
          <a:rect l="0" t="0" r="0" b="0"/>
          <a:pathLst>
            <a:path>
              <a:moveTo>
                <a:pt x="1008259" y="27895"/>
              </a:moveTo>
              <a:arcTo wR="798981" hR="798981" stAng="17111081" swAng="534879"/>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041BD65-5AD2-934E-8632-5BF54DC281A5}">
      <dsp:nvSpPr>
        <dsp:cNvPr id="0" name=""/>
        <dsp:cNvSpPr/>
      </dsp:nvSpPr>
      <dsp:spPr>
        <a:xfrm>
          <a:off x="1328584" y="192583"/>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 </a:t>
          </a:r>
        </a:p>
      </dsp:txBody>
      <dsp:txXfrm>
        <a:off x="1343313" y="207312"/>
        <a:ext cx="434739" cy="272267"/>
      </dsp:txXfrm>
    </dsp:sp>
    <dsp:sp modelId="{B5DD621F-C9F6-614F-B9E7-8D41CD97EC3E}">
      <dsp:nvSpPr>
        <dsp:cNvPr id="0" name=""/>
        <dsp:cNvSpPr/>
      </dsp:nvSpPr>
      <dsp:spPr>
        <a:xfrm>
          <a:off x="194137" y="102367"/>
          <a:ext cx="1597962" cy="1597962"/>
        </a:xfrm>
        <a:custGeom>
          <a:avLst/>
          <a:gdLst/>
          <a:ahLst/>
          <a:cxnLst/>
          <a:rect l="0" t="0" r="0" b="0"/>
          <a:pathLst>
            <a:path>
              <a:moveTo>
                <a:pt x="1487933" y="394363"/>
              </a:moveTo>
              <a:arcTo wR="798981" hR="798981" stAng="19774470" swAng="1191347"/>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1349C265-D7FB-4243-99DF-B5ECFCED0256}">
      <dsp:nvSpPr>
        <dsp:cNvPr id="0" name=""/>
        <dsp:cNvSpPr/>
      </dsp:nvSpPr>
      <dsp:spPr>
        <a:xfrm>
          <a:off x="1562594" y="757553"/>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 </a:t>
          </a:r>
        </a:p>
      </dsp:txBody>
      <dsp:txXfrm>
        <a:off x="1577323" y="772282"/>
        <a:ext cx="434739" cy="272267"/>
      </dsp:txXfrm>
    </dsp:sp>
    <dsp:sp modelId="{EF0932D9-2FC4-9244-AC6C-DDF5F9941BF1}">
      <dsp:nvSpPr>
        <dsp:cNvPr id="0" name=""/>
        <dsp:cNvSpPr/>
      </dsp:nvSpPr>
      <dsp:spPr>
        <a:xfrm>
          <a:off x="199098" y="103583"/>
          <a:ext cx="1597962" cy="1597962"/>
        </a:xfrm>
        <a:custGeom>
          <a:avLst/>
          <a:gdLst/>
          <a:ahLst/>
          <a:cxnLst/>
          <a:rect l="0" t="0" r="0" b="0"/>
          <a:pathLst>
            <a:path>
              <a:moveTo>
                <a:pt x="1581883" y="958468"/>
              </a:moveTo>
              <a:arcTo wR="798981" hR="798981" stAng="690862" swAng="1199554"/>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CA084521-BF15-5146-99B1-4AC1902F3757}">
      <dsp:nvSpPr>
        <dsp:cNvPr id="0" name=""/>
        <dsp:cNvSpPr/>
      </dsp:nvSpPr>
      <dsp:spPr>
        <a:xfrm>
          <a:off x="1328586" y="1322524"/>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 </a:t>
          </a:r>
        </a:p>
      </dsp:txBody>
      <dsp:txXfrm>
        <a:off x="1343315" y="1337253"/>
        <a:ext cx="434739" cy="272267"/>
      </dsp:txXfrm>
    </dsp:sp>
    <dsp:sp modelId="{3A443518-59DB-D240-A3DE-D1FAC3256136}">
      <dsp:nvSpPr>
        <dsp:cNvPr id="0" name=""/>
        <dsp:cNvSpPr/>
      </dsp:nvSpPr>
      <dsp:spPr>
        <a:xfrm>
          <a:off x="201644" y="108031"/>
          <a:ext cx="1597962" cy="1597962"/>
        </a:xfrm>
        <a:custGeom>
          <a:avLst/>
          <a:gdLst/>
          <a:ahLst/>
          <a:cxnLst/>
          <a:rect l="0" t="0" r="0" b="0"/>
          <a:pathLst>
            <a:path>
              <a:moveTo>
                <a:pt x="1149830" y="1516808"/>
              </a:moveTo>
              <a:arcTo wR="798981" hR="798981" stAng="3837133" swAng="565917"/>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AD5A2DAE-BB45-1C4C-B3CA-E9271FECB5B7}">
      <dsp:nvSpPr>
        <dsp:cNvPr id="0" name=""/>
        <dsp:cNvSpPr/>
      </dsp:nvSpPr>
      <dsp:spPr>
        <a:xfrm>
          <a:off x="763614" y="155653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 </a:t>
          </a:r>
        </a:p>
      </dsp:txBody>
      <dsp:txXfrm>
        <a:off x="778343" y="1571265"/>
        <a:ext cx="434739" cy="272267"/>
      </dsp:txXfrm>
    </dsp:sp>
    <dsp:sp modelId="{AF005D25-DEB7-C140-A81A-23925AB058E8}">
      <dsp:nvSpPr>
        <dsp:cNvPr id="0" name=""/>
        <dsp:cNvSpPr/>
      </dsp:nvSpPr>
      <dsp:spPr>
        <a:xfrm>
          <a:off x="189377" y="106586"/>
          <a:ext cx="1597962" cy="1597962"/>
        </a:xfrm>
        <a:custGeom>
          <a:avLst/>
          <a:gdLst/>
          <a:ahLst/>
          <a:cxnLst/>
          <a:rect l="0" t="0" r="0" b="0"/>
          <a:pathLst>
            <a:path>
              <a:moveTo>
                <a:pt x="572958" y="1565326"/>
              </a:moveTo>
              <a:arcTo wR="798981" hR="798981" stAng="6385963" swAng="562834"/>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96001CDF-9DC3-C548-AF05-CCB8D06A167E}">
      <dsp:nvSpPr>
        <dsp:cNvPr id="0" name=""/>
        <dsp:cNvSpPr/>
      </dsp:nvSpPr>
      <dsp:spPr>
        <a:xfrm>
          <a:off x="199832" y="1322517"/>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 </a:t>
          </a:r>
        </a:p>
      </dsp:txBody>
      <dsp:txXfrm>
        <a:off x="214561" y="1337246"/>
        <a:ext cx="434739" cy="272267"/>
      </dsp:txXfrm>
    </dsp:sp>
    <dsp:sp modelId="{B580BACA-A364-9E4C-B2C0-A4BC5A4CF095}">
      <dsp:nvSpPr>
        <dsp:cNvPr id="0" name=""/>
        <dsp:cNvSpPr/>
      </dsp:nvSpPr>
      <dsp:spPr>
        <a:xfrm>
          <a:off x="195416" y="103023"/>
          <a:ext cx="1597962" cy="1597962"/>
        </a:xfrm>
        <a:custGeom>
          <a:avLst/>
          <a:gdLst/>
          <a:ahLst/>
          <a:cxnLst/>
          <a:rect l="0" t="0" r="0" b="0"/>
          <a:pathLst>
            <a:path>
              <a:moveTo>
                <a:pt x="118128" y="1217084"/>
              </a:moveTo>
              <a:arcTo wR="798981" hR="798981" stAng="8906787" swAng="1199886"/>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577DFF8F-9D44-3E46-A9E3-DDF93390493C}">
      <dsp:nvSpPr>
        <dsp:cNvPr id="0" name=""/>
        <dsp:cNvSpPr/>
      </dsp:nvSpPr>
      <dsp:spPr>
        <a:xfrm>
          <a:off x="-34181" y="757554"/>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 </a:t>
          </a:r>
        </a:p>
      </dsp:txBody>
      <dsp:txXfrm>
        <a:off x="-19452" y="772283"/>
        <a:ext cx="434739" cy="272267"/>
      </dsp:txXfrm>
    </dsp:sp>
    <dsp:sp modelId="{1B8BC3C0-5554-C04F-9DD6-09B8382A6058}">
      <dsp:nvSpPr>
        <dsp:cNvPr id="0" name=""/>
        <dsp:cNvSpPr/>
      </dsp:nvSpPr>
      <dsp:spPr>
        <a:xfrm>
          <a:off x="197878" y="115953"/>
          <a:ext cx="1597962" cy="1597962"/>
        </a:xfrm>
        <a:custGeom>
          <a:avLst/>
          <a:gdLst/>
          <a:ahLst/>
          <a:cxnLst/>
          <a:rect l="0" t="0" r="0" b="0"/>
          <a:pathLst>
            <a:path>
              <a:moveTo>
                <a:pt x="16200" y="638899"/>
              </a:moveTo>
              <a:arcTo wR="798981" hR="798981" stAng="11493471" swAng="1168023"/>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332B15E-59AB-E94F-B173-11B9B10674A9}">
      <dsp:nvSpPr>
        <dsp:cNvPr id="0" name=""/>
        <dsp:cNvSpPr/>
      </dsp:nvSpPr>
      <dsp:spPr>
        <a:xfrm>
          <a:off x="199832" y="19904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 </a:t>
          </a:r>
        </a:p>
      </dsp:txBody>
      <dsp:txXfrm>
        <a:off x="214561" y="213775"/>
        <a:ext cx="434739" cy="272267"/>
      </dsp:txXfrm>
    </dsp:sp>
    <dsp:sp modelId="{35E8EE29-DA73-EE48-900D-5B35F7DD72C3}">
      <dsp:nvSpPr>
        <dsp:cNvPr id="0" name=""/>
        <dsp:cNvSpPr/>
      </dsp:nvSpPr>
      <dsp:spPr>
        <a:xfrm>
          <a:off x="197919" y="115890"/>
          <a:ext cx="1597962" cy="1597962"/>
        </a:xfrm>
        <a:custGeom>
          <a:avLst/>
          <a:gdLst/>
          <a:ahLst/>
          <a:cxnLst/>
          <a:rect l="0" t="0" r="0" b="0"/>
          <a:pathLst>
            <a:path>
              <a:moveTo>
                <a:pt x="445239" y="82575"/>
              </a:moveTo>
              <a:arcTo wR="798981" hR="798981" stAng="14623265" swAng="552521"/>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64CBA-5002-2648-92E1-8392AC1EEBBF}">
      <dsp:nvSpPr>
        <dsp:cNvPr id="0" name=""/>
        <dsp:cNvSpPr/>
      </dsp:nvSpPr>
      <dsp:spPr>
        <a:xfrm>
          <a:off x="764797" y="-34969"/>
          <a:ext cx="464197" cy="301725"/>
        </a:xfrm>
        <a:prstGeom prst="roundRect">
          <a:avLst/>
        </a:prstGeom>
        <a:solidFill>
          <a:srgbClr val="65C8D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sp:txBody>
      <dsp:txXfrm>
        <a:off x="779526" y="-20240"/>
        <a:ext cx="434739" cy="272267"/>
      </dsp:txXfrm>
    </dsp:sp>
    <dsp:sp modelId="{9B6C9C05-B5CF-CA45-A12B-E1F49FB0A115}">
      <dsp:nvSpPr>
        <dsp:cNvPr id="0" name=""/>
        <dsp:cNvSpPr/>
      </dsp:nvSpPr>
      <dsp:spPr>
        <a:xfrm>
          <a:off x="197914" y="115893"/>
          <a:ext cx="1597962" cy="1597962"/>
        </a:xfrm>
        <a:custGeom>
          <a:avLst/>
          <a:gdLst/>
          <a:ahLst/>
          <a:cxnLst/>
          <a:rect l="0" t="0" r="0" b="0"/>
          <a:pathLst>
            <a:path>
              <a:moveTo>
                <a:pt x="1032343" y="34839"/>
              </a:moveTo>
              <a:arcTo wR="798981" hR="798981" stAng="172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041BD65-5AD2-934E-8632-5BF54DC281A5}">
      <dsp:nvSpPr>
        <dsp:cNvPr id="0" name=""/>
        <dsp:cNvSpPr/>
      </dsp:nvSpPr>
      <dsp:spPr>
        <a:xfrm>
          <a:off x="1329762" y="199046"/>
          <a:ext cx="464197" cy="301725"/>
        </a:xfrm>
        <a:prstGeom prst="roundRect">
          <a:avLst/>
        </a:prstGeom>
        <a:solidFill>
          <a:srgbClr val="65C8D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3</a:t>
          </a:r>
        </a:p>
      </dsp:txBody>
      <dsp:txXfrm>
        <a:off x="1344491" y="213775"/>
        <a:ext cx="434739" cy="272267"/>
      </dsp:txXfrm>
    </dsp:sp>
    <dsp:sp modelId="{B5DD621F-C9F6-614F-B9E7-8D41CD97EC3E}">
      <dsp:nvSpPr>
        <dsp:cNvPr id="0" name=""/>
        <dsp:cNvSpPr/>
      </dsp:nvSpPr>
      <dsp:spPr>
        <a:xfrm>
          <a:off x="197914" y="115893"/>
          <a:ext cx="1597962" cy="1597962"/>
        </a:xfrm>
        <a:custGeom>
          <a:avLst/>
          <a:gdLst/>
          <a:ahLst/>
          <a:cxnLst/>
          <a:rect l="0" t="0" r="0" b="0"/>
          <a:pathLst>
            <a:path>
              <a:moveTo>
                <a:pt x="1483733" y="387294"/>
              </a:moveTo>
              <a:arcTo wR="798981" hR="798981" stAng="197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1349C265-D7FB-4243-99DF-B5ECFCED0256}">
      <dsp:nvSpPr>
        <dsp:cNvPr id="0" name=""/>
        <dsp:cNvSpPr/>
      </dsp:nvSpPr>
      <dsp:spPr>
        <a:xfrm>
          <a:off x="1563778" y="764011"/>
          <a:ext cx="464197" cy="301725"/>
        </a:xfrm>
        <a:prstGeom prst="roundRect">
          <a:avLst/>
        </a:prstGeom>
        <a:solidFill>
          <a:srgbClr val="FBAE17"/>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4</a:t>
          </a:r>
        </a:p>
      </dsp:txBody>
      <dsp:txXfrm>
        <a:off x="1578507" y="778740"/>
        <a:ext cx="434739" cy="272267"/>
      </dsp:txXfrm>
    </dsp:sp>
    <dsp:sp modelId="{EF0932D9-2FC4-9244-AC6C-DDF5F9941BF1}">
      <dsp:nvSpPr>
        <dsp:cNvPr id="0" name=""/>
        <dsp:cNvSpPr/>
      </dsp:nvSpPr>
      <dsp:spPr>
        <a:xfrm>
          <a:off x="197914" y="115893"/>
          <a:ext cx="1597962" cy="1597962"/>
        </a:xfrm>
        <a:custGeom>
          <a:avLst/>
          <a:gdLst/>
          <a:ahLst/>
          <a:cxnLst/>
          <a:rect l="0" t="0" r="0" b="0"/>
          <a:pathLst>
            <a:path>
              <a:moveTo>
                <a:pt x="1583053" y="952613"/>
              </a:moveTo>
              <a:arcTo wR="798981" hR="798981" stAng="665169" swAng="1195742"/>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CA084521-BF15-5146-99B1-4AC1902F3757}">
      <dsp:nvSpPr>
        <dsp:cNvPr id="0" name=""/>
        <dsp:cNvSpPr/>
      </dsp:nvSpPr>
      <dsp:spPr>
        <a:xfrm>
          <a:off x="1329762" y="1328976"/>
          <a:ext cx="464197" cy="301725"/>
        </a:xfrm>
        <a:prstGeom prst="roundRect">
          <a:avLst/>
        </a:prstGeom>
        <a:solidFill>
          <a:srgbClr val="7F3F98"/>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5</a:t>
          </a:r>
        </a:p>
      </dsp:txBody>
      <dsp:txXfrm>
        <a:off x="1344491" y="1343705"/>
        <a:ext cx="434739" cy="272267"/>
      </dsp:txXfrm>
    </dsp:sp>
    <dsp:sp modelId="{3A443518-59DB-D240-A3DE-D1FAC3256136}">
      <dsp:nvSpPr>
        <dsp:cNvPr id="0" name=""/>
        <dsp:cNvSpPr/>
      </dsp:nvSpPr>
      <dsp:spPr>
        <a:xfrm>
          <a:off x="197914" y="115893"/>
          <a:ext cx="1597962" cy="1597962"/>
        </a:xfrm>
        <a:custGeom>
          <a:avLst/>
          <a:gdLst/>
          <a:ahLst/>
          <a:cxnLst/>
          <a:rect l="0" t="0" r="0" b="0"/>
          <a:pathLst>
            <a:path>
              <a:moveTo>
                <a:pt x="1152707" y="1515395"/>
              </a:moveTo>
              <a:arcTo wR="798981" hR="798981" stAng="3823341"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AD5A2DAE-BB45-1C4C-B3CA-E9271FECB5B7}">
      <dsp:nvSpPr>
        <dsp:cNvPr id="0" name=""/>
        <dsp:cNvSpPr/>
      </dsp:nvSpPr>
      <dsp:spPr>
        <a:xfrm>
          <a:off x="764797" y="1562992"/>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779526" y="1577721"/>
        <a:ext cx="434739" cy="272267"/>
      </dsp:txXfrm>
    </dsp:sp>
    <dsp:sp modelId="{AF005D25-DEB7-C140-A81A-23925AB058E8}">
      <dsp:nvSpPr>
        <dsp:cNvPr id="0" name=""/>
        <dsp:cNvSpPr/>
      </dsp:nvSpPr>
      <dsp:spPr>
        <a:xfrm>
          <a:off x="197914" y="115893"/>
          <a:ext cx="1597962" cy="1597962"/>
        </a:xfrm>
        <a:custGeom>
          <a:avLst/>
          <a:gdLst/>
          <a:ahLst/>
          <a:cxnLst/>
          <a:rect l="0" t="0" r="0" b="0"/>
          <a:pathLst>
            <a:path>
              <a:moveTo>
                <a:pt x="565618" y="1563123"/>
              </a:moveTo>
              <a:arcTo wR="798981" hR="798981" stAng="64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96001CDF-9DC3-C548-AF05-CCB8D06A167E}">
      <dsp:nvSpPr>
        <dsp:cNvPr id="0" name=""/>
        <dsp:cNvSpPr/>
      </dsp:nvSpPr>
      <dsp:spPr>
        <a:xfrm>
          <a:off x="199832" y="132897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214561" y="1343705"/>
        <a:ext cx="434739" cy="272267"/>
      </dsp:txXfrm>
    </dsp:sp>
    <dsp:sp modelId="{B580BACA-A364-9E4C-B2C0-A4BC5A4CF095}">
      <dsp:nvSpPr>
        <dsp:cNvPr id="0" name=""/>
        <dsp:cNvSpPr/>
      </dsp:nvSpPr>
      <dsp:spPr>
        <a:xfrm>
          <a:off x="197914" y="115893"/>
          <a:ext cx="1597962" cy="1597962"/>
        </a:xfrm>
        <a:custGeom>
          <a:avLst/>
          <a:gdLst/>
          <a:ahLst/>
          <a:cxnLst/>
          <a:rect l="0" t="0" r="0" b="0"/>
          <a:pathLst>
            <a:path>
              <a:moveTo>
                <a:pt x="114229" y="1210668"/>
              </a:moveTo>
              <a:arcTo wR="798981" hR="798981" stAng="89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577DFF8F-9D44-3E46-A9E3-DDF93390493C}">
      <dsp:nvSpPr>
        <dsp:cNvPr id="0" name=""/>
        <dsp:cNvSpPr/>
      </dsp:nvSpPr>
      <dsp:spPr>
        <a:xfrm>
          <a:off x="-34184" y="764011"/>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19455" y="778740"/>
        <a:ext cx="434739" cy="272267"/>
      </dsp:txXfrm>
    </dsp:sp>
    <dsp:sp modelId="{1B8BC3C0-5554-C04F-9DD6-09B8382A6058}">
      <dsp:nvSpPr>
        <dsp:cNvPr id="0" name=""/>
        <dsp:cNvSpPr/>
      </dsp:nvSpPr>
      <dsp:spPr>
        <a:xfrm>
          <a:off x="197914" y="115893"/>
          <a:ext cx="1597962" cy="1597962"/>
        </a:xfrm>
        <a:custGeom>
          <a:avLst/>
          <a:gdLst/>
          <a:ahLst/>
          <a:cxnLst/>
          <a:rect l="0" t="0" r="0" b="0"/>
          <a:pathLst>
            <a:path>
              <a:moveTo>
                <a:pt x="14909" y="645349"/>
              </a:moveTo>
              <a:arcTo wR="798981" hR="798981" stAng="1146516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332B15E-59AB-E94F-B173-11B9B10674A9}">
      <dsp:nvSpPr>
        <dsp:cNvPr id="0" name=""/>
        <dsp:cNvSpPr/>
      </dsp:nvSpPr>
      <dsp:spPr>
        <a:xfrm>
          <a:off x="199832" y="19904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214561" y="213775"/>
        <a:ext cx="434739" cy="272267"/>
      </dsp:txXfrm>
    </dsp:sp>
    <dsp:sp modelId="{35E8EE29-DA73-EE48-900D-5B35F7DD72C3}">
      <dsp:nvSpPr>
        <dsp:cNvPr id="0" name=""/>
        <dsp:cNvSpPr/>
      </dsp:nvSpPr>
      <dsp:spPr>
        <a:xfrm>
          <a:off x="197914" y="115893"/>
          <a:ext cx="1597962" cy="1597962"/>
        </a:xfrm>
        <a:custGeom>
          <a:avLst/>
          <a:gdLst/>
          <a:ahLst/>
          <a:cxnLst/>
          <a:rect l="0" t="0" r="0" b="0"/>
          <a:pathLst>
            <a:path>
              <a:moveTo>
                <a:pt x="445255" y="82567"/>
              </a:moveTo>
              <a:arcTo wR="798981" hR="798981" stAng="14623341"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64CBA-5002-2648-92E1-8392AC1EEBBF}">
      <dsp:nvSpPr>
        <dsp:cNvPr id="0" name=""/>
        <dsp:cNvSpPr/>
      </dsp:nvSpPr>
      <dsp:spPr>
        <a:xfrm>
          <a:off x="764797" y="-34969"/>
          <a:ext cx="464197" cy="301725"/>
        </a:xfrm>
        <a:prstGeom prst="roundRect">
          <a:avLst/>
        </a:prstGeom>
        <a:solidFill>
          <a:srgbClr val="65C8D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sp:txBody>
      <dsp:txXfrm>
        <a:off x="779526" y="-20240"/>
        <a:ext cx="434739" cy="272267"/>
      </dsp:txXfrm>
    </dsp:sp>
    <dsp:sp modelId="{9B6C9C05-B5CF-CA45-A12B-E1F49FB0A115}">
      <dsp:nvSpPr>
        <dsp:cNvPr id="0" name=""/>
        <dsp:cNvSpPr/>
      </dsp:nvSpPr>
      <dsp:spPr>
        <a:xfrm>
          <a:off x="197914" y="115893"/>
          <a:ext cx="1597962" cy="1597962"/>
        </a:xfrm>
        <a:custGeom>
          <a:avLst/>
          <a:gdLst/>
          <a:ahLst/>
          <a:cxnLst/>
          <a:rect l="0" t="0" r="0" b="0"/>
          <a:pathLst>
            <a:path>
              <a:moveTo>
                <a:pt x="1032343" y="34839"/>
              </a:moveTo>
              <a:arcTo wR="798981" hR="798981" stAng="172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041BD65-5AD2-934E-8632-5BF54DC281A5}">
      <dsp:nvSpPr>
        <dsp:cNvPr id="0" name=""/>
        <dsp:cNvSpPr/>
      </dsp:nvSpPr>
      <dsp:spPr>
        <a:xfrm>
          <a:off x="1329762" y="19904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1344491" y="213775"/>
        <a:ext cx="434739" cy="272267"/>
      </dsp:txXfrm>
    </dsp:sp>
    <dsp:sp modelId="{B5DD621F-C9F6-614F-B9E7-8D41CD97EC3E}">
      <dsp:nvSpPr>
        <dsp:cNvPr id="0" name=""/>
        <dsp:cNvSpPr/>
      </dsp:nvSpPr>
      <dsp:spPr>
        <a:xfrm>
          <a:off x="197914" y="115893"/>
          <a:ext cx="1597962" cy="1597962"/>
        </a:xfrm>
        <a:custGeom>
          <a:avLst/>
          <a:gdLst/>
          <a:ahLst/>
          <a:cxnLst/>
          <a:rect l="0" t="0" r="0" b="0"/>
          <a:pathLst>
            <a:path>
              <a:moveTo>
                <a:pt x="1483733" y="387294"/>
              </a:moveTo>
              <a:arcTo wR="798981" hR="798981" stAng="197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1349C265-D7FB-4243-99DF-B5ECFCED0256}">
      <dsp:nvSpPr>
        <dsp:cNvPr id="0" name=""/>
        <dsp:cNvSpPr/>
      </dsp:nvSpPr>
      <dsp:spPr>
        <a:xfrm>
          <a:off x="1563778" y="764011"/>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1578507" y="778740"/>
        <a:ext cx="434739" cy="272267"/>
      </dsp:txXfrm>
    </dsp:sp>
    <dsp:sp modelId="{EF0932D9-2FC4-9244-AC6C-DDF5F9941BF1}">
      <dsp:nvSpPr>
        <dsp:cNvPr id="0" name=""/>
        <dsp:cNvSpPr/>
      </dsp:nvSpPr>
      <dsp:spPr>
        <a:xfrm>
          <a:off x="197914" y="115893"/>
          <a:ext cx="1597962" cy="1597962"/>
        </a:xfrm>
        <a:custGeom>
          <a:avLst/>
          <a:gdLst/>
          <a:ahLst/>
          <a:cxnLst/>
          <a:rect l="0" t="0" r="0" b="0"/>
          <a:pathLst>
            <a:path>
              <a:moveTo>
                <a:pt x="1583053" y="952613"/>
              </a:moveTo>
              <a:arcTo wR="798981" hR="798981" stAng="665169" swAng="1195742"/>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CA084521-BF15-5146-99B1-4AC1902F3757}">
      <dsp:nvSpPr>
        <dsp:cNvPr id="0" name=""/>
        <dsp:cNvSpPr/>
      </dsp:nvSpPr>
      <dsp:spPr>
        <a:xfrm>
          <a:off x="1329762" y="132897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1344491" y="1343705"/>
        <a:ext cx="434739" cy="272267"/>
      </dsp:txXfrm>
    </dsp:sp>
    <dsp:sp modelId="{3A443518-59DB-D240-A3DE-D1FAC3256136}">
      <dsp:nvSpPr>
        <dsp:cNvPr id="0" name=""/>
        <dsp:cNvSpPr/>
      </dsp:nvSpPr>
      <dsp:spPr>
        <a:xfrm>
          <a:off x="197914" y="115893"/>
          <a:ext cx="1597962" cy="1597962"/>
        </a:xfrm>
        <a:custGeom>
          <a:avLst/>
          <a:gdLst/>
          <a:ahLst/>
          <a:cxnLst/>
          <a:rect l="0" t="0" r="0" b="0"/>
          <a:pathLst>
            <a:path>
              <a:moveTo>
                <a:pt x="1152707" y="1515395"/>
              </a:moveTo>
              <a:arcTo wR="798981" hR="798981" stAng="3823341"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AD5A2DAE-BB45-1C4C-B3CA-E9271FECB5B7}">
      <dsp:nvSpPr>
        <dsp:cNvPr id="0" name=""/>
        <dsp:cNvSpPr/>
      </dsp:nvSpPr>
      <dsp:spPr>
        <a:xfrm>
          <a:off x="764797" y="1562992"/>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779526" y="1577721"/>
        <a:ext cx="434739" cy="272267"/>
      </dsp:txXfrm>
    </dsp:sp>
    <dsp:sp modelId="{AF005D25-DEB7-C140-A81A-23925AB058E8}">
      <dsp:nvSpPr>
        <dsp:cNvPr id="0" name=""/>
        <dsp:cNvSpPr/>
      </dsp:nvSpPr>
      <dsp:spPr>
        <a:xfrm>
          <a:off x="197914" y="115893"/>
          <a:ext cx="1597962" cy="1597962"/>
        </a:xfrm>
        <a:custGeom>
          <a:avLst/>
          <a:gdLst/>
          <a:ahLst/>
          <a:cxnLst/>
          <a:rect l="0" t="0" r="0" b="0"/>
          <a:pathLst>
            <a:path>
              <a:moveTo>
                <a:pt x="565618" y="1563123"/>
              </a:moveTo>
              <a:arcTo wR="798981" hR="798981" stAng="64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96001CDF-9DC3-C548-AF05-CCB8D06A167E}">
      <dsp:nvSpPr>
        <dsp:cNvPr id="0" name=""/>
        <dsp:cNvSpPr/>
      </dsp:nvSpPr>
      <dsp:spPr>
        <a:xfrm>
          <a:off x="199832" y="132897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214561" y="1343705"/>
        <a:ext cx="434739" cy="272267"/>
      </dsp:txXfrm>
    </dsp:sp>
    <dsp:sp modelId="{B580BACA-A364-9E4C-B2C0-A4BC5A4CF095}">
      <dsp:nvSpPr>
        <dsp:cNvPr id="0" name=""/>
        <dsp:cNvSpPr/>
      </dsp:nvSpPr>
      <dsp:spPr>
        <a:xfrm>
          <a:off x="197914" y="115893"/>
          <a:ext cx="1597962" cy="1597962"/>
        </a:xfrm>
        <a:custGeom>
          <a:avLst/>
          <a:gdLst/>
          <a:ahLst/>
          <a:cxnLst/>
          <a:rect l="0" t="0" r="0" b="0"/>
          <a:pathLst>
            <a:path>
              <a:moveTo>
                <a:pt x="114229" y="1210668"/>
              </a:moveTo>
              <a:arcTo wR="798981" hR="798981" stAng="89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577DFF8F-9D44-3E46-A9E3-DDF93390493C}">
      <dsp:nvSpPr>
        <dsp:cNvPr id="0" name=""/>
        <dsp:cNvSpPr/>
      </dsp:nvSpPr>
      <dsp:spPr>
        <a:xfrm>
          <a:off x="-34184" y="764011"/>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19455" y="778740"/>
        <a:ext cx="434739" cy="272267"/>
      </dsp:txXfrm>
    </dsp:sp>
    <dsp:sp modelId="{1B8BC3C0-5554-C04F-9DD6-09B8382A6058}">
      <dsp:nvSpPr>
        <dsp:cNvPr id="0" name=""/>
        <dsp:cNvSpPr/>
      </dsp:nvSpPr>
      <dsp:spPr>
        <a:xfrm>
          <a:off x="197914" y="115893"/>
          <a:ext cx="1597962" cy="1597962"/>
        </a:xfrm>
        <a:custGeom>
          <a:avLst/>
          <a:gdLst/>
          <a:ahLst/>
          <a:cxnLst/>
          <a:rect l="0" t="0" r="0" b="0"/>
          <a:pathLst>
            <a:path>
              <a:moveTo>
                <a:pt x="14909" y="645349"/>
              </a:moveTo>
              <a:arcTo wR="798981" hR="798981" stAng="1146516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332B15E-59AB-E94F-B173-11B9B10674A9}">
      <dsp:nvSpPr>
        <dsp:cNvPr id="0" name=""/>
        <dsp:cNvSpPr/>
      </dsp:nvSpPr>
      <dsp:spPr>
        <a:xfrm>
          <a:off x="199832" y="19904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214561" y="213775"/>
        <a:ext cx="434739" cy="272267"/>
      </dsp:txXfrm>
    </dsp:sp>
    <dsp:sp modelId="{35E8EE29-DA73-EE48-900D-5B35F7DD72C3}">
      <dsp:nvSpPr>
        <dsp:cNvPr id="0" name=""/>
        <dsp:cNvSpPr/>
      </dsp:nvSpPr>
      <dsp:spPr>
        <a:xfrm>
          <a:off x="197914" y="115893"/>
          <a:ext cx="1597962" cy="1597962"/>
        </a:xfrm>
        <a:custGeom>
          <a:avLst/>
          <a:gdLst/>
          <a:ahLst/>
          <a:cxnLst/>
          <a:rect l="0" t="0" r="0" b="0"/>
          <a:pathLst>
            <a:path>
              <a:moveTo>
                <a:pt x="445255" y="82567"/>
              </a:moveTo>
              <a:arcTo wR="798981" hR="798981" stAng="14623341"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64CBA-5002-2648-92E1-8392AC1EEBBF}">
      <dsp:nvSpPr>
        <dsp:cNvPr id="0" name=""/>
        <dsp:cNvSpPr/>
      </dsp:nvSpPr>
      <dsp:spPr>
        <a:xfrm>
          <a:off x="764797" y="-34969"/>
          <a:ext cx="464197" cy="301725"/>
        </a:xfrm>
        <a:prstGeom prst="roundRect">
          <a:avLst/>
        </a:prstGeom>
        <a:solidFill>
          <a:srgbClr val="65C8D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sp:txBody>
      <dsp:txXfrm>
        <a:off x="779526" y="-20240"/>
        <a:ext cx="434739" cy="272267"/>
      </dsp:txXfrm>
    </dsp:sp>
    <dsp:sp modelId="{9B6C9C05-B5CF-CA45-A12B-E1F49FB0A115}">
      <dsp:nvSpPr>
        <dsp:cNvPr id="0" name=""/>
        <dsp:cNvSpPr/>
      </dsp:nvSpPr>
      <dsp:spPr>
        <a:xfrm>
          <a:off x="197914" y="115893"/>
          <a:ext cx="1597962" cy="1597962"/>
        </a:xfrm>
        <a:custGeom>
          <a:avLst/>
          <a:gdLst/>
          <a:ahLst/>
          <a:cxnLst/>
          <a:rect l="0" t="0" r="0" b="0"/>
          <a:pathLst>
            <a:path>
              <a:moveTo>
                <a:pt x="1032343" y="34839"/>
              </a:moveTo>
              <a:arcTo wR="798981" hR="798981" stAng="172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041BD65-5AD2-934E-8632-5BF54DC281A5}">
      <dsp:nvSpPr>
        <dsp:cNvPr id="0" name=""/>
        <dsp:cNvSpPr/>
      </dsp:nvSpPr>
      <dsp:spPr>
        <a:xfrm>
          <a:off x="1329762" y="199046"/>
          <a:ext cx="464197" cy="301725"/>
        </a:xfrm>
        <a:prstGeom prst="roundRect">
          <a:avLst/>
        </a:prstGeom>
        <a:solidFill>
          <a:srgbClr val="65C8D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3</a:t>
          </a:r>
        </a:p>
      </dsp:txBody>
      <dsp:txXfrm>
        <a:off x="1344491" y="213775"/>
        <a:ext cx="434739" cy="272267"/>
      </dsp:txXfrm>
    </dsp:sp>
    <dsp:sp modelId="{B5DD621F-C9F6-614F-B9E7-8D41CD97EC3E}">
      <dsp:nvSpPr>
        <dsp:cNvPr id="0" name=""/>
        <dsp:cNvSpPr/>
      </dsp:nvSpPr>
      <dsp:spPr>
        <a:xfrm>
          <a:off x="197914" y="115893"/>
          <a:ext cx="1597962" cy="1597962"/>
        </a:xfrm>
        <a:custGeom>
          <a:avLst/>
          <a:gdLst/>
          <a:ahLst/>
          <a:cxnLst/>
          <a:rect l="0" t="0" r="0" b="0"/>
          <a:pathLst>
            <a:path>
              <a:moveTo>
                <a:pt x="1483733" y="387294"/>
              </a:moveTo>
              <a:arcTo wR="798981" hR="798981" stAng="197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1349C265-D7FB-4243-99DF-B5ECFCED0256}">
      <dsp:nvSpPr>
        <dsp:cNvPr id="0" name=""/>
        <dsp:cNvSpPr/>
      </dsp:nvSpPr>
      <dsp:spPr>
        <a:xfrm>
          <a:off x="1563778" y="764011"/>
          <a:ext cx="464197" cy="301725"/>
        </a:xfrm>
        <a:prstGeom prst="roundRect">
          <a:avLst/>
        </a:prstGeom>
        <a:solidFill>
          <a:srgbClr val="FBAE17"/>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4</a:t>
          </a:r>
        </a:p>
      </dsp:txBody>
      <dsp:txXfrm>
        <a:off x="1578507" y="778740"/>
        <a:ext cx="434739" cy="272267"/>
      </dsp:txXfrm>
    </dsp:sp>
    <dsp:sp modelId="{EF0932D9-2FC4-9244-AC6C-DDF5F9941BF1}">
      <dsp:nvSpPr>
        <dsp:cNvPr id="0" name=""/>
        <dsp:cNvSpPr/>
      </dsp:nvSpPr>
      <dsp:spPr>
        <a:xfrm>
          <a:off x="197914" y="115893"/>
          <a:ext cx="1597962" cy="1597962"/>
        </a:xfrm>
        <a:custGeom>
          <a:avLst/>
          <a:gdLst/>
          <a:ahLst/>
          <a:cxnLst/>
          <a:rect l="0" t="0" r="0" b="0"/>
          <a:pathLst>
            <a:path>
              <a:moveTo>
                <a:pt x="1583053" y="952613"/>
              </a:moveTo>
              <a:arcTo wR="798981" hR="798981" stAng="665169" swAng="1195742"/>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CA084521-BF15-5146-99B1-4AC1902F3757}">
      <dsp:nvSpPr>
        <dsp:cNvPr id="0" name=""/>
        <dsp:cNvSpPr/>
      </dsp:nvSpPr>
      <dsp:spPr>
        <a:xfrm>
          <a:off x="1329762" y="1328976"/>
          <a:ext cx="464197" cy="301725"/>
        </a:xfrm>
        <a:prstGeom prst="roundRect">
          <a:avLst/>
        </a:prstGeom>
        <a:solidFill>
          <a:srgbClr val="7F3F98"/>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5</a:t>
          </a:r>
        </a:p>
      </dsp:txBody>
      <dsp:txXfrm>
        <a:off x="1344491" y="1343705"/>
        <a:ext cx="434739" cy="272267"/>
      </dsp:txXfrm>
    </dsp:sp>
    <dsp:sp modelId="{3A443518-59DB-D240-A3DE-D1FAC3256136}">
      <dsp:nvSpPr>
        <dsp:cNvPr id="0" name=""/>
        <dsp:cNvSpPr/>
      </dsp:nvSpPr>
      <dsp:spPr>
        <a:xfrm>
          <a:off x="197914" y="115893"/>
          <a:ext cx="1597962" cy="1597962"/>
        </a:xfrm>
        <a:custGeom>
          <a:avLst/>
          <a:gdLst/>
          <a:ahLst/>
          <a:cxnLst/>
          <a:rect l="0" t="0" r="0" b="0"/>
          <a:pathLst>
            <a:path>
              <a:moveTo>
                <a:pt x="1152707" y="1515395"/>
              </a:moveTo>
              <a:arcTo wR="798981" hR="798981" stAng="3823341"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AD5A2DAE-BB45-1C4C-B3CA-E9271FECB5B7}">
      <dsp:nvSpPr>
        <dsp:cNvPr id="0" name=""/>
        <dsp:cNvSpPr/>
      </dsp:nvSpPr>
      <dsp:spPr>
        <a:xfrm>
          <a:off x="764797" y="1562992"/>
          <a:ext cx="464197" cy="301725"/>
        </a:xfrm>
        <a:prstGeom prst="roundRect">
          <a:avLst/>
        </a:prstGeom>
        <a:solidFill>
          <a:srgbClr val="65C8D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7</a:t>
          </a:r>
        </a:p>
      </dsp:txBody>
      <dsp:txXfrm>
        <a:off x="779526" y="1577721"/>
        <a:ext cx="434739" cy="272267"/>
      </dsp:txXfrm>
    </dsp:sp>
    <dsp:sp modelId="{AF005D25-DEB7-C140-A81A-23925AB058E8}">
      <dsp:nvSpPr>
        <dsp:cNvPr id="0" name=""/>
        <dsp:cNvSpPr/>
      </dsp:nvSpPr>
      <dsp:spPr>
        <a:xfrm>
          <a:off x="197914" y="115893"/>
          <a:ext cx="1597962" cy="1597962"/>
        </a:xfrm>
        <a:custGeom>
          <a:avLst/>
          <a:gdLst/>
          <a:ahLst/>
          <a:cxnLst/>
          <a:rect l="0" t="0" r="0" b="0"/>
          <a:pathLst>
            <a:path>
              <a:moveTo>
                <a:pt x="565618" y="1563123"/>
              </a:moveTo>
              <a:arcTo wR="798981" hR="798981" stAng="64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96001CDF-9DC3-C548-AF05-CCB8D06A167E}">
      <dsp:nvSpPr>
        <dsp:cNvPr id="0" name=""/>
        <dsp:cNvSpPr/>
      </dsp:nvSpPr>
      <dsp:spPr>
        <a:xfrm>
          <a:off x="199832" y="1328976"/>
          <a:ext cx="464197" cy="301725"/>
        </a:xfrm>
        <a:prstGeom prst="roundRect">
          <a:avLst/>
        </a:prstGeom>
        <a:solidFill>
          <a:srgbClr val="7F3F98"/>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8</a:t>
          </a:r>
        </a:p>
      </dsp:txBody>
      <dsp:txXfrm>
        <a:off x="214561" y="1343705"/>
        <a:ext cx="434739" cy="272267"/>
      </dsp:txXfrm>
    </dsp:sp>
    <dsp:sp modelId="{B580BACA-A364-9E4C-B2C0-A4BC5A4CF095}">
      <dsp:nvSpPr>
        <dsp:cNvPr id="0" name=""/>
        <dsp:cNvSpPr/>
      </dsp:nvSpPr>
      <dsp:spPr>
        <a:xfrm>
          <a:off x="197914" y="115893"/>
          <a:ext cx="1597962" cy="1597962"/>
        </a:xfrm>
        <a:custGeom>
          <a:avLst/>
          <a:gdLst/>
          <a:ahLst/>
          <a:cxnLst/>
          <a:rect l="0" t="0" r="0" b="0"/>
          <a:pathLst>
            <a:path>
              <a:moveTo>
                <a:pt x="114229" y="1210668"/>
              </a:moveTo>
              <a:arcTo wR="798981" hR="798981" stAng="89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577DFF8F-9D44-3E46-A9E3-DDF93390493C}">
      <dsp:nvSpPr>
        <dsp:cNvPr id="0" name=""/>
        <dsp:cNvSpPr/>
      </dsp:nvSpPr>
      <dsp:spPr>
        <a:xfrm>
          <a:off x="-34184" y="764011"/>
          <a:ext cx="464197" cy="301725"/>
        </a:xfrm>
        <a:prstGeom prst="roundRect">
          <a:avLst/>
        </a:prstGeom>
        <a:solidFill>
          <a:srgbClr val="FBAE17"/>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10</a:t>
          </a:r>
        </a:p>
      </dsp:txBody>
      <dsp:txXfrm>
        <a:off x="-19455" y="778740"/>
        <a:ext cx="434739" cy="272267"/>
      </dsp:txXfrm>
    </dsp:sp>
    <dsp:sp modelId="{1B8BC3C0-5554-C04F-9DD6-09B8382A6058}">
      <dsp:nvSpPr>
        <dsp:cNvPr id="0" name=""/>
        <dsp:cNvSpPr/>
      </dsp:nvSpPr>
      <dsp:spPr>
        <a:xfrm>
          <a:off x="197914" y="115893"/>
          <a:ext cx="1597962" cy="1597962"/>
        </a:xfrm>
        <a:custGeom>
          <a:avLst/>
          <a:gdLst/>
          <a:ahLst/>
          <a:cxnLst/>
          <a:rect l="0" t="0" r="0" b="0"/>
          <a:pathLst>
            <a:path>
              <a:moveTo>
                <a:pt x="14909" y="645349"/>
              </a:moveTo>
              <a:arcTo wR="798981" hR="798981" stAng="1146516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332B15E-59AB-E94F-B173-11B9B10674A9}">
      <dsp:nvSpPr>
        <dsp:cNvPr id="0" name=""/>
        <dsp:cNvSpPr/>
      </dsp:nvSpPr>
      <dsp:spPr>
        <a:xfrm>
          <a:off x="199832" y="19904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214561" y="213775"/>
        <a:ext cx="434739" cy="272267"/>
      </dsp:txXfrm>
    </dsp:sp>
    <dsp:sp modelId="{35E8EE29-DA73-EE48-900D-5B35F7DD72C3}">
      <dsp:nvSpPr>
        <dsp:cNvPr id="0" name=""/>
        <dsp:cNvSpPr/>
      </dsp:nvSpPr>
      <dsp:spPr>
        <a:xfrm>
          <a:off x="197914" y="115893"/>
          <a:ext cx="1597962" cy="1597962"/>
        </a:xfrm>
        <a:custGeom>
          <a:avLst/>
          <a:gdLst/>
          <a:ahLst/>
          <a:cxnLst/>
          <a:rect l="0" t="0" r="0" b="0"/>
          <a:pathLst>
            <a:path>
              <a:moveTo>
                <a:pt x="445255" y="82567"/>
              </a:moveTo>
              <a:arcTo wR="798981" hR="798981" stAng="14623341"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64CBA-5002-2648-92E1-8392AC1EEBBF}">
      <dsp:nvSpPr>
        <dsp:cNvPr id="0" name=""/>
        <dsp:cNvSpPr/>
      </dsp:nvSpPr>
      <dsp:spPr>
        <a:xfrm>
          <a:off x="764797" y="-34969"/>
          <a:ext cx="464197" cy="301725"/>
        </a:xfrm>
        <a:prstGeom prst="roundRect">
          <a:avLst/>
        </a:prstGeom>
        <a:solidFill>
          <a:srgbClr val="65C8D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sp:txBody>
      <dsp:txXfrm>
        <a:off x="779526" y="-20240"/>
        <a:ext cx="434739" cy="272267"/>
      </dsp:txXfrm>
    </dsp:sp>
    <dsp:sp modelId="{9B6C9C05-B5CF-CA45-A12B-E1F49FB0A115}">
      <dsp:nvSpPr>
        <dsp:cNvPr id="0" name=""/>
        <dsp:cNvSpPr/>
      </dsp:nvSpPr>
      <dsp:spPr>
        <a:xfrm>
          <a:off x="197914" y="115893"/>
          <a:ext cx="1597962" cy="1597962"/>
        </a:xfrm>
        <a:custGeom>
          <a:avLst/>
          <a:gdLst/>
          <a:ahLst/>
          <a:cxnLst/>
          <a:rect l="0" t="0" r="0" b="0"/>
          <a:pathLst>
            <a:path>
              <a:moveTo>
                <a:pt x="1032343" y="34839"/>
              </a:moveTo>
              <a:arcTo wR="798981" hR="798981" stAng="172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041BD65-5AD2-934E-8632-5BF54DC281A5}">
      <dsp:nvSpPr>
        <dsp:cNvPr id="0" name=""/>
        <dsp:cNvSpPr/>
      </dsp:nvSpPr>
      <dsp:spPr>
        <a:xfrm>
          <a:off x="1329762" y="199046"/>
          <a:ext cx="464197" cy="301725"/>
        </a:xfrm>
        <a:prstGeom prst="roundRect">
          <a:avLst/>
        </a:prstGeom>
        <a:solidFill>
          <a:srgbClr val="65C8D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3</a:t>
          </a:r>
        </a:p>
      </dsp:txBody>
      <dsp:txXfrm>
        <a:off x="1344491" y="213775"/>
        <a:ext cx="434739" cy="272267"/>
      </dsp:txXfrm>
    </dsp:sp>
    <dsp:sp modelId="{B5DD621F-C9F6-614F-B9E7-8D41CD97EC3E}">
      <dsp:nvSpPr>
        <dsp:cNvPr id="0" name=""/>
        <dsp:cNvSpPr/>
      </dsp:nvSpPr>
      <dsp:spPr>
        <a:xfrm>
          <a:off x="197914" y="115893"/>
          <a:ext cx="1597962" cy="1597962"/>
        </a:xfrm>
        <a:custGeom>
          <a:avLst/>
          <a:gdLst/>
          <a:ahLst/>
          <a:cxnLst/>
          <a:rect l="0" t="0" r="0" b="0"/>
          <a:pathLst>
            <a:path>
              <a:moveTo>
                <a:pt x="1483733" y="387294"/>
              </a:moveTo>
              <a:arcTo wR="798981" hR="798981" stAng="197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1349C265-D7FB-4243-99DF-B5ECFCED0256}">
      <dsp:nvSpPr>
        <dsp:cNvPr id="0" name=""/>
        <dsp:cNvSpPr/>
      </dsp:nvSpPr>
      <dsp:spPr>
        <a:xfrm>
          <a:off x="1563778" y="764011"/>
          <a:ext cx="464197" cy="301725"/>
        </a:xfrm>
        <a:prstGeom prst="roundRect">
          <a:avLst/>
        </a:prstGeom>
        <a:solidFill>
          <a:srgbClr val="FBAE17"/>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4</a:t>
          </a:r>
        </a:p>
      </dsp:txBody>
      <dsp:txXfrm>
        <a:off x="1578507" y="778740"/>
        <a:ext cx="434739" cy="272267"/>
      </dsp:txXfrm>
    </dsp:sp>
    <dsp:sp modelId="{EF0932D9-2FC4-9244-AC6C-DDF5F9941BF1}">
      <dsp:nvSpPr>
        <dsp:cNvPr id="0" name=""/>
        <dsp:cNvSpPr/>
      </dsp:nvSpPr>
      <dsp:spPr>
        <a:xfrm>
          <a:off x="197914" y="115893"/>
          <a:ext cx="1597962" cy="1597962"/>
        </a:xfrm>
        <a:custGeom>
          <a:avLst/>
          <a:gdLst/>
          <a:ahLst/>
          <a:cxnLst/>
          <a:rect l="0" t="0" r="0" b="0"/>
          <a:pathLst>
            <a:path>
              <a:moveTo>
                <a:pt x="1583053" y="952613"/>
              </a:moveTo>
              <a:arcTo wR="798981" hR="798981" stAng="665169" swAng="1195742"/>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CA084521-BF15-5146-99B1-4AC1902F3757}">
      <dsp:nvSpPr>
        <dsp:cNvPr id="0" name=""/>
        <dsp:cNvSpPr/>
      </dsp:nvSpPr>
      <dsp:spPr>
        <a:xfrm>
          <a:off x="1329762" y="1328976"/>
          <a:ext cx="464197" cy="301725"/>
        </a:xfrm>
        <a:prstGeom prst="roundRect">
          <a:avLst/>
        </a:prstGeom>
        <a:solidFill>
          <a:srgbClr val="7F3F98"/>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5</a:t>
          </a:r>
        </a:p>
      </dsp:txBody>
      <dsp:txXfrm>
        <a:off x="1344491" y="1343705"/>
        <a:ext cx="434739" cy="272267"/>
      </dsp:txXfrm>
    </dsp:sp>
    <dsp:sp modelId="{3A443518-59DB-D240-A3DE-D1FAC3256136}">
      <dsp:nvSpPr>
        <dsp:cNvPr id="0" name=""/>
        <dsp:cNvSpPr/>
      </dsp:nvSpPr>
      <dsp:spPr>
        <a:xfrm>
          <a:off x="197914" y="115893"/>
          <a:ext cx="1597962" cy="1597962"/>
        </a:xfrm>
        <a:custGeom>
          <a:avLst/>
          <a:gdLst/>
          <a:ahLst/>
          <a:cxnLst/>
          <a:rect l="0" t="0" r="0" b="0"/>
          <a:pathLst>
            <a:path>
              <a:moveTo>
                <a:pt x="1152707" y="1515395"/>
              </a:moveTo>
              <a:arcTo wR="798981" hR="798981" stAng="3823341"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AD5A2DAE-BB45-1C4C-B3CA-E9271FECB5B7}">
      <dsp:nvSpPr>
        <dsp:cNvPr id="0" name=""/>
        <dsp:cNvSpPr/>
      </dsp:nvSpPr>
      <dsp:spPr>
        <a:xfrm>
          <a:off x="764797" y="1562992"/>
          <a:ext cx="464197" cy="301725"/>
        </a:xfrm>
        <a:prstGeom prst="roundRect">
          <a:avLst/>
        </a:prstGeom>
        <a:solidFill>
          <a:srgbClr val="65C8D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7</a:t>
          </a:r>
        </a:p>
      </dsp:txBody>
      <dsp:txXfrm>
        <a:off x="779526" y="1577721"/>
        <a:ext cx="434739" cy="272267"/>
      </dsp:txXfrm>
    </dsp:sp>
    <dsp:sp modelId="{AF005D25-DEB7-C140-A81A-23925AB058E8}">
      <dsp:nvSpPr>
        <dsp:cNvPr id="0" name=""/>
        <dsp:cNvSpPr/>
      </dsp:nvSpPr>
      <dsp:spPr>
        <a:xfrm>
          <a:off x="197914" y="115893"/>
          <a:ext cx="1597962" cy="1597962"/>
        </a:xfrm>
        <a:custGeom>
          <a:avLst/>
          <a:gdLst/>
          <a:ahLst/>
          <a:cxnLst/>
          <a:rect l="0" t="0" r="0" b="0"/>
          <a:pathLst>
            <a:path>
              <a:moveTo>
                <a:pt x="565618" y="1563123"/>
              </a:moveTo>
              <a:arcTo wR="798981" hR="798981" stAng="64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96001CDF-9DC3-C548-AF05-CCB8D06A167E}">
      <dsp:nvSpPr>
        <dsp:cNvPr id="0" name=""/>
        <dsp:cNvSpPr/>
      </dsp:nvSpPr>
      <dsp:spPr>
        <a:xfrm>
          <a:off x="199832" y="1328976"/>
          <a:ext cx="464197" cy="301725"/>
        </a:xfrm>
        <a:prstGeom prst="roundRect">
          <a:avLst/>
        </a:prstGeom>
        <a:solidFill>
          <a:srgbClr val="7F3F98"/>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8</a:t>
          </a:r>
        </a:p>
      </dsp:txBody>
      <dsp:txXfrm>
        <a:off x="214561" y="1343705"/>
        <a:ext cx="434739" cy="272267"/>
      </dsp:txXfrm>
    </dsp:sp>
    <dsp:sp modelId="{B580BACA-A364-9E4C-B2C0-A4BC5A4CF095}">
      <dsp:nvSpPr>
        <dsp:cNvPr id="0" name=""/>
        <dsp:cNvSpPr/>
      </dsp:nvSpPr>
      <dsp:spPr>
        <a:xfrm>
          <a:off x="197914" y="115893"/>
          <a:ext cx="1597962" cy="1597962"/>
        </a:xfrm>
        <a:custGeom>
          <a:avLst/>
          <a:gdLst/>
          <a:ahLst/>
          <a:cxnLst/>
          <a:rect l="0" t="0" r="0" b="0"/>
          <a:pathLst>
            <a:path>
              <a:moveTo>
                <a:pt x="114229" y="1210668"/>
              </a:moveTo>
              <a:arcTo wR="798981" hR="798981" stAng="89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577DFF8F-9D44-3E46-A9E3-DDF93390493C}">
      <dsp:nvSpPr>
        <dsp:cNvPr id="0" name=""/>
        <dsp:cNvSpPr/>
      </dsp:nvSpPr>
      <dsp:spPr>
        <a:xfrm>
          <a:off x="-34184" y="764011"/>
          <a:ext cx="464197" cy="301725"/>
        </a:xfrm>
        <a:prstGeom prst="roundRect">
          <a:avLst/>
        </a:prstGeom>
        <a:solidFill>
          <a:srgbClr val="FBAE17"/>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10</a:t>
          </a:r>
        </a:p>
      </dsp:txBody>
      <dsp:txXfrm>
        <a:off x="-19455" y="778740"/>
        <a:ext cx="434739" cy="272267"/>
      </dsp:txXfrm>
    </dsp:sp>
    <dsp:sp modelId="{1B8BC3C0-5554-C04F-9DD6-09B8382A6058}">
      <dsp:nvSpPr>
        <dsp:cNvPr id="0" name=""/>
        <dsp:cNvSpPr/>
      </dsp:nvSpPr>
      <dsp:spPr>
        <a:xfrm>
          <a:off x="197914" y="115893"/>
          <a:ext cx="1597962" cy="1597962"/>
        </a:xfrm>
        <a:custGeom>
          <a:avLst/>
          <a:gdLst/>
          <a:ahLst/>
          <a:cxnLst/>
          <a:rect l="0" t="0" r="0" b="0"/>
          <a:pathLst>
            <a:path>
              <a:moveTo>
                <a:pt x="14909" y="645349"/>
              </a:moveTo>
              <a:arcTo wR="798981" hR="798981" stAng="1146516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332B15E-59AB-E94F-B173-11B9B10674A9}">
      <dsp:nvSpPr>
        <dsp:cNvPr id="0" name=""/>
        <dsp:cNvSpPr/>
      </dsp:nvSpPr>
      <dsp:spPr>
        <a:xfrm>
          <a:off x="199832" y="19904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214561" y="213775"/>
        <a:ext cx="434739" cy="272267"/>
      </dsp:txXfrm>
    </dsp:sp>
    <dsp:sp modelId="{35E8EE29-DA73-EE48-900D-5B35F7DD72C3}">
      <dsp:nvSpPr>
        <dsp:cNvPr id="0" name=""/>
        <dsp:cNvSpPr/>
      </dsp:nvSpPr>
      <dsp:spPr>
        <a:xfrm>
          <a:off x="197914" y="115893"/>
          <a:ext cx="1597962" cy="1597962"/>
        </a:xfrm>
        <a:custGeom>
          <a:avLst/>
          <a:gdLst/>
          <a:ahLst/>
          <a:cxnLst/>
          <a:rect l="0" t="0" r="0" b="0"/>
          <a:pathLst>
            <a:path>
              <a:moveTo>
                <a:pt x="445255" y="82567"/>
              </a:moveTo>
              <a:arcTo wR="798981" hR="798981" stAng="14623341"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64CBA-5002-2648-92E1-8392AC1EEBBF}">
      <dsp:nvSpPr>
        <dsp:cNvPr id="0" name=""/>
        <dsp:cNvSpPr/>
      </dsp:nvSpPr>
      <dsp:spPr>
        <a:xfrm>
          <a:off x="764797" y="-34969"/>
          <a:ext cx="464197" cy="301725"/>
        </a:xfrm>
        <a:prstGeom prst="roundRect">
          <a:avLst/>
        </a:prstGeom>
        <a:solidFill>
          <a:srgbClr val="65C8D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sp:txBody>
      <dsp:txXfrm>
        <a:off x="779526" y="-20240"/>
        <a:ext cx="434739" cy="272267"/>
      </dsp:txXfrm>
    </dsp:sp>
    <dsp:sp modelId="{9B6C9C05-B5CF-CA45-A12B-E1F49FB0A115}">
      <dsp:nvSpPr>
        <dsp:cNvPr id="0" name=""/>
        <dsp:cNvSpPr/>
      </dsp:nvSpPr>
      <dsp:spPr>
        <a:xfrm>
          <a:off x="197914" y="115893"/>
          <a:ext cx="1597962" cy="1597962"/>
        </a:xfrm>
        <a:custGeom>
          <a:avLst/>
          <a:gdLst/>
          <a:ahLst/>
          <a:cxnLst/>
          <a:rect l="0" t="0" r="0" b="0"/>
          <a:pathLst>
            <a:path>
              <a:moveTo>
                <a:pt x="1032343" y="34839"/>
              </a:moveTo>
              <a:arcTo wR="798981" hR="798981" stAng="172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041BD65-5AD2-934E-8632-5BF54DC281A5}">
      <dsp:nvSpPr>
        <dsp:cNvPr id="0" name=""/>
        <dsp:cNvSpPr/>
      </dsp:nvSpPr>
      <dsp:spPr>
        <a:xfrm>
          <a:off x="1329762" y="199046"/>
          <a:ext cx="464197" cy="301725"/>
        </a:xfrm>
        <a:prstGeom prst="roundRect">
          <a:avLst/>
        </a:prstGeom>
        <a:solidFill>
          <a:srgbClr val="65C8D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3</a:t>
          </a:r>
        </a:p>
      </dsp:txBody>
      <dsp:txXfrm>
        <a:off x="1344491" y="213775"/>
        <a:ext cx="434739" cy="272267"/>
      </dsp:txXfrm>
    </dsp:sp>
    <dsp:sp modelId="{B5DD621F-C9F6-614F-B9E7-8D41CD97EC3E}">
      <dsp:nvSpPr>
        <dsp:cNvPr id="0" name=""/>
        <dsp:cNvSpPr/>
      </dsp:nvSpPr>
      <dsp:spPr>
        <a:xfrm>
          <a:off x="197914" y="115893"/>
          <a:ext cx="1597962" cy="1597962"/>
        </a:xfrm>
        <a:custGeom>
          <a:avLst/>
          <a:gdLst/>
          <a:ahLst/>
          <a:cxnLst/>
          <a:rect l="0" t="0" r="0" b="0"/>
          <a:pathLst>
            <a:path>
              <a:moveTo>
                <a:pt x="1483733" y="387294"/>
              </a:moveTo>
              <a:arcTo wR="798981" hR="798981" stAng="197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1349C265-D7FB-4243-99DF-B5ECFCED0256}">
      <dsp:nvSpPr>
        <dsp:cNvPr id="0" name=""/>
        <dsp:cNvSpPr/>
      </dsp:nvSpPr>
      <dsp:spPr>
        <a:xfrm>
          <a:off x="1563778" y="764011"/>
          <a:ext cx="464197" cy="301725"/>
        </a:xfrm>
        <a:prstGeom prst="roundRect">
          <a:avLst/>
        </a:prstGeom>
        <a:solidFill>
          <a:srgbClr val="FBAE17"/>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4</a:t>
          </a:r>
        </a:p>
      </dsp:txBody>
      <dsp:txXfrm>
        <a:off x="1578507" y="778740"/>
        <a:ext cx="434739" cy="272267"/>
      </dsp:txXfrm>
    </dsp:sp>
    <dsp:sp modelId="{EF0932D9-2FC4-9244-AC6C-DDF5F9941BF1}">
      <dsp:nvSpPr>
        <dsp:cNvPr id="0" name=""/>
        <dsp:cNvSpPr/>
      </dsp:nvSpPr>
      <dsp:spPr>
        <a:xfrm>
          <a:off x="197914" y="115893"/>
          <a:ext cx="1597962" cy="1597962"/>
        </a:xfrm>
        <a:custGeom>
          <a:avLst/>
          <a:gdLst/>
          <a:ahLst/>
          <a:cxnLst/>
          <a:rect l="0" t="0" r="0" b="0"/>
          <a:pathLst>
            <a:path>
              <a:moveTo>
                <a:pt x="1583053" y="952613"/>
              </a:moveTo>
              <a:arcTo wR="798981" hR="798981" stAng="665169" swAng="1195742"/>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CA084521-BF15-5146-99B1-4AC1902F3757}">
      <dsp:nvSpPr>
        <dsp:cNvPr id="0" name=""/>
        <dsp:cNvSpPr/>
      </dsp:nvSpPr>
      <dsp:spPr>
        <a:xfrm>
          <a:off x="1329762" y="1328976"/>
          <a:ext cx="464197" cy="301725"/>
        </a:xfrm>
        <a:prstGeom prst="roundRect">
          <a:avLst/>
        </a:prstGeom>
        <a:solidFill>
          <a:srgbClr val="7F3F98"/>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5</a:t>
          </a:r>
        </a:p>
      </dsp:txBody>
      <dsp:txXfrm>
        <a:off x="1344491" y="1343705"/>
        <a:ext cx="434739" cy="272267"/>
      </dsp:txXfrm>
    </dsp:sp>
    <dsp:sp modelId="{3A443518-59DB-D240-A3DE-D1FAC3256136}">
      <dsp:nvSpPr>
        <dsp:cNvPr id="0" name=""/>
        <dsp:cNvSpPr/>
      </dsp:nvSpPr>
      <dsp:spPr>
        <a:xfrm>
          <a:off x="197914" y="115893"/>
          <a:ext cx="1597962" cy="1597962"/>
        </a:xfrm>
        <a:custGeom>
          <a:avLst/>
          <a:gdLst/>
          <a:ahLst/>
          <a:cxnLst/>
          <a:rect l="0" t="0" r="0" b="0"/>
          <a:pathLst>
            <a:path>
              <a:moveTo>
                <a:pt x="1152707" y="1515395"/>
              </a:moveTo>
              <a:arcTo wR="798981" hR="798981" stAng="3823341"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AD5A2DAE-BB45-1C4C-B3CA-E9271FECB5B7}">
      <dsp:nvSpPr>
        <dsp:cNvPr id="0" name=""/>
        <dsp:cNvSpPr/>
      </dsp:nvSpPr>
      <dsp:spPr>
        <a:xfrm>
          <a:off x="764797" y="1562992"/>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779526" y="1577721"/>
        <a:ext cx="434739" cy="272267"/>
      </dsp:txXfrm>
    </dsp:sp>
    <dsp:sp modelId="{AF005D25-DEB7-C140-A81A-23925AB058E8}">
      <dsp:nvSpPr>
        <dsp:cNvPr id="0" name=""/>
        <dsp:cNvSpPr/>
      </dsp:nvSpPr>
      <dsp:spPr>
        <a:xfrm>
          <a:off x="197914" y="115893"/>
          <a:ext cx="1597962" cy="1597962"/>
        </a:xfrm>
        <a:custGeom>
          <a:avLst/>
          <a:gdLst/>
          <a:ahLst/>
          <a:cxnLst/>
          <a:rect l="0" t="0" r="0" b="0"/>
          <a:pathLst>
            <a:path>
              <a:moveTo>
                <a:pt x="565618" y="1563123"/>
              </a:moveTo>
              <a:arcTo wR="798981" hR="798981" stAng="64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96001CDF-9DC3-C548-AF05-CCB8D06A167E}">
      <dsp:nvSpPr>
        <dsp:cNvPr id="0" name=""/>
        <dsp:cNvSpPr/>
      </dsp:nvSpPr>
      <dsp:spPr>
        <a:xfrm>
          <a:off x="199832" y="132897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214561" y="1343705"/>
        <a:ext cx="434739" cy="272267"/>
      </dsp:txXfrm>
    </dsp:sp>
    <dsp:sp modelId="{B580BACA-A364-9E4C-B2C0-A4BC5A4CF095}">
      <dsp:nvSpPr>
        <dsp:cNvPr id="0" name=""/>
        <dsp:cNvSpPr/>
      </dsp:nvSpPr>
      <dsp:spPr>
        <a:xfrm>
          <a:off x="197914" y="115893"/>
          <a:ext cx="1597962" cy="1597962"/>
        </a:xfrm>
        <a:custGeom>
          <a:avLst/>
          <a:gdLst/>
          <a:ahLst/>
          <a:cxnLst/>
          <a:rect l="0" t="0" r="0" b="0"/>
          <a:pathLst>
            <a:path>
              <a:moveTo>
                <a:pt x="114229" y="1210668"/>
              </a:moveTo>
              <a:arcTo wR="798981" hR="798981" stAng="89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577DFF8F-9D44-3E46-A9E3-DDF93390493C}">
      <dsp:nvSpPr>
        <dsp:cNvPr id="0" name=""/>
        <dsp:cNvSpPr/>
      </dsp:nvSpPr>
      <dsp:spPr>
        <a:xfrm>
          <a:off x="-34184" y="764011"/>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19455" y="778740"/>
        <a:ext cx="434739" cy="272267"/>
      </dsp:txXfrm>
    </dsp:sp>
    <dsp:sp modelId="{1B8BC3C0-5554-C04F-9DD6-09B8382A6058}">
      <dsp:nvSpPr>
        <dsp:cNvPr id="0" name=""/>
        <dsp:cNvSpPr/>
      </dsp:nvSpPr>
      <dsp:spPr>
        <a:xfrm>
          <a:off x="189252" y="155494"/>
          <a:ext cx="1597962" cy="1597962"/>
        </a:xfrm>
        <a:custGeom>
          <a:avLst/>
          <a:gdLst/>
          <a:ahLst/>
          <a:cxnLst/>
          <a:rect l="0" t="0" r="0" b="0"/>
          <a:pathLst>
            <a:path>
              <a:moveTo>
                <a:pt x="23672" y="605934"/>
              </a:moveTo>
              <a:arcTo wR="798981" hR="798981" stAng="11638919" swAng="1127041"/>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332B15E-59AB-E94F-B173-11B9B10674A9}">
      <dsp:nvSpPr>
        <dsp:cNvPr id="0" name=""/>
        <dsp:cNvSpPr/>
      </dsp:nvSpPr>
      <dsp:spPr>
        <a:xfrm>
          <a:off x="199834" y="218099"/>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214563" y="232828"/>
        <a:ext cx="434739" cy="272267"/>
      </dsp:txXfrm>
    </dsp:sp>
    <dsp:sp modelId="{35E8EE29-DA73-EE48-900D-5B35F7DD72C3}">
      <dsp:nvSpPr>
        <dsp:cNvPr id="0" name=""/>
        <dsp:cNvSpPr/>
      </dsp:nvSpPr>
      <dsp:spPr>
        <a:xfrm>
          <a:off x="266291" y="91694"/>
          <a:ext cx="1597962" cy="1597962"/>
        </a:xfrm>
        <a:custGeom>
          <a:avLst/>
          <a:gdLst/>
          <a:ahLst/>
          <a:cxnLst/>
          <a:rect l="0" t="0" r="0" b="0"/>
          <a:pathLst>
            <a:path>
              <a:moveTo>
                <a:pt x="368930" y="125611"/>
              </a:moveTo>
              <a:arcTo wR="798981" hR="798981" stAng="14246128" swAng="622094"/>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64CBA-5002-2648-92E1-8392AC1EEBBF}">
      <dsp:nvSpPr>
        <dsp:cNvPr id="0" name=""/>
        <dsp:cNvSpPr/>
      </dsp:nvSpPr>
      <dsp:spPr>
        <a:xfrm>
          <a:off x="764797" y="-34969"/>
          <a:ext cx="464197" cy="301725"/>
        </a:xfrm>
        <a:prstGeom prst="roundRect">
          <a:avLst/>
        </a:prstGeom>
        <a:solidFill>
          <a:srgbClr val="65C8D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sp:txBody>
      <dsp:txXfrm>
        <a:off x="779526" y="-20240"/>
        <a:ext cx="434739" cy="272267"/>
      </dsp:txXfrm>
    </dsp:sp>
    <dsp:sp modelId="{9B6C9C05-B5CF-CA45-A12B-E1F49FB0A115}">
      <dsp:nvSpPr>
        <dsp:cNvPr id="0" name=""/>
        <dsp:cNvSpPr/>
      </dsp:nvSpPr>
      <dsp:spPr>
        <a:xfrm>
          <a:off x="197914" y="115893"/>
          <a:ext cx="1597962" cy="1597962"/>
        </a:xfrm>
        <a:custGeom>
          <a:avLst/>
          <a:gdLst/>
          <a:ahLst/>
          <a:cxnLst/>
          <a:rect l="0" t="0" r="0" b="0"/>
          <a:pathLst>
            <a:path>
              <a:moveTo>
                <a:pt x="1032343" y="34839"/>
              </a:moveTo>
              <a:arcTo wR="798981" hR="798981" stAng="172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041BD65-5AD2-934E-8632-5BF54DC281A5}">
      <dsp:nvSpPr>
        <dsp:cNvPr id="0" name=""/>
        <dsp:cNvSpPr/>
      </dsp:nvSpPr>
      <dsp:spPr>
        <a:xfrm>
          <a:off x="1329762" y="199046"/>
          <a:ext cx="464197" cy="301725"/>
        </a:xfrm>
        <a:prstGeom prst="roundRect">
          <a:avLst/>
        </a:prstGeom>
        <a:solidFill>
          <a:srgbClr val="65C8D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3</a:t>
          </a:r>
        </a:p>
      </dsp:txBody>
      <dsp:txXfrm>
        <a:off x="1344491" y="213775"/>
        <a:ext cx="434739" cy="272267"/>
      </dsp:txXfrm>
    </dsp:sp>
    <dsp:sp modelId="{B5DD621F-C9F6-614F-B9E7-8D41CD97EC3E}">
      <dsp:nvSpPr>
        <dsp:cNvPr id="0" name=""/>
        <dsp:cNvSpPr/>
      </dsp:nvSpPr>
      <dsp:spPr>
        <a:xfrm>
          <a:off x="197914" y="115893"/>
          <a:ext cx="1597962" cy="1597962"/>
        </a:xfrm>
        <a:custGeom>
          <a:avLst/>
          <a:gdLst/>
          <a:ahLst/>
          <a:cxnLst/>
          <a:rect l="0" t="0" r="0" b="0"/>
          <a:pathLst>
            <a:path>
              <a:moveTo>
                <a:pt x="1483733" y="387294"/>
              </a:moveTo>
              <a:arcTo wR="798981" hR="798981" stAng="197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1349C265-D7FB-4243-99DF-B5ECFCED0256}">
      <dsp:nvSpPr>
        <dsp:cNvPr id="0" name=""/>
        <dsp:cNvSpPr/>
      </dsp:nvSpPr>
      <dsp:spPr>
        <a:xfrm>
          <a:off x="1563778" y="764011"/>
          <a:ext cx="464197" cy="301725"/>
        </a:xfrm>
        <a:prstGeom prst="roundRect">
          <a:avLst/>
        </a:prstGeom>
        <a:solidFill>
          <a:srgbClr val="FBAE17"/>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4</a:t>
          </a:r>
        </a:p>
      </dsp:txBody>
      <dsp:txXfrm>
        <a:off x="1578507" y="778740"/>
        <a:ext cx="434739" cy="272267"/>
      </dsp:txXfrm>
    </dsp:sp>
    <dsp:sp modelId="{EF0932D9-2FC4-9244-AC6C-DDF5F9941BF1}">
      <dsp:nvSpPr>
        <dsp:cNvPr id="0" name=""/>
        <dsp:cNvSpPr/>
      </dsp:nvSpPr>
      <dsp:spPr>
        <a:xfrm>
          <a:off x="197914" y="115893"/>
          <a:ext cx="1597962" cy="1597962"/>
        </a:xfrm>
        <a:custGeom>
          <a:avLst/>
          <a:gdLst/>
          <a:ahLst/>
          <a:cxnLst/>
          <a:rect l="0" t="0" r="0" b="0"/>
          <a:pathLst>
            <a:path>
              <a:moveTo>
                <a:pt x="1583053" y="952613"/>
              </a:moveTo>
              <a:arcTo wR="798981" hR="798981" stAng="665169" swAng="1195742"/>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CA084521-BF15-5146-99B1-4AC1902F3757}">
      <dsp:nvSpPr>
        <dsp:cNvPr id="0" name=""/>
        <dsp:cNvSpPr/>
      </dsp:nvSpPr>
      <dsp:spPr>
        <a:xfrm>
          <a:off x="1329762" y="1328976"/>
          <a:ext cx="464197" cy="301725"/>
        </a:xfrm>
        <a:prstGeom prst="roundRect">
          <a:avLst/>
        </a:prstGeom>
        <a:solidFill>
          <a:srgbClr val="FFFFFF"/>
        </a:solidFill>
        <a:ln w="15875" cap="flat" cmpd="sng" algn="ctr">
          <a:solidFill>
            <a:srgbClr val="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b="0" i="0" kern="1200" dirty="0">
            <a:solidFill>
              <a:srgbClr val="FFFFFF"/>
            </a:solidFill>
            <a:latin typeface="Helvetica Neue Light" panose="02000403000000020004" pitchFamily="2" charset="0"/>
            <a:ea typeface="Helvetica Neue Light" panose="02000403000000020004" pitchFamily="2" charset="0"/>
            <a:cs typeface="+mn-cs"/>
          </a:endParaRPr>
        </a:p>
      </dsp:txBody>
      <dsp:txXfrm>
        <a:off x="1344491" y="1343705"/>
        <a:ext cx="434739" cy="272267"/>
      </dsp:txXfrm>
    </dsp:sp>
    <dsp:sp modelId="{3A443518-59DB-D240-A3DE-D1FAC3256136}">
      <dsp:nvSpPr>
        <dsp:cNvPr id="0" name=""/>
        <dsp:cNvSpPr/>
      </dsp:nvSpPr>
      <dsp:spPr>
        <a:xfrm>
          <a:off x="197914" y="115893"/>
          <a:ext cx="1597962" cy="1597962"/>
        </a:xfrm>
        <a:custGeom>
          <a:avLst/>
          <a:gdLst/>
          <a:ahLst/>
          <a:cxnLst/>
          <a:rect l="0" t="0" r="0" b="0"/>
          <a:pathLst>
            <a:path>
              <a:moveTo>
                <a:pt x="1152707" y="1515395"/>
              </a:moveTo>
              <a:arcTo wR="798981" hR="798981" stAng="3823341"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AD5A2DAE-BB45-1C4C-B3CA-E9271FECB5B7}">
      <dsp:nvSpPr>
        <dsp:cNvPr id="0" name=""/>
        <dsp:cNvSpPr/>
      </dsp:nvSpPr>
      <dsp:spPr>
        <a:xfrm>
          <a:off x="764797" y="1562992"/>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779526" y="1577721"/>
        <a:ext cx="434739" cy="272267"/>
      </dsp:txXfrm>
    </dsp:sp>
    <dsp:sp modelId="{AF005D25-DEB7-C140-A81A-23925AB058E8}">
      <dsp:nvSpPr>
        <dsp:cNvPr id="0" name=""/>
        <dsp:cNvSpPr/>
      </dsp:nvSpPr>
      <dsp:spPr>
        <a:xfrm>
          <a:off x="197914" y="115893"/>
          <a:ext cx="1597962" cy="1597962"/>
        </a:xfrm>
        <a:custGeom>
          <a:avLst/>
          <a:gdLst/>
          <a:ahLst/>
          <a:cxnLst/>
          <a:rect l="0" t="0" r="0" b="0"/>
          <a:pathLst>
            <a:path>
              <a:moveTo>
                <a:pt x="565618" y="1563123"/>
              </a:moveTo>
              <a:arcTo wR="798981" hR="798981" stAng="64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96001CDF-9DC3-C548-AF05-CCB8D06A167E}">
      <dsp:nvSpPr>
        <dsp:cNvPr id="0" name=""/>
        <dsp:cNvSpPr/>
      </dsp:nvSpPr>
      <dsp:spPr>
        <a:xfrm>
          <a:off x="199832" y="132897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214561" y="1343705"/>
        <a:ext cx="434739" cy="272267"/>
      </dsp:txXfrm>
    </dsp:sp>
    <dsp:sp modelId="{B580BACA-A364-9E4C-B2C0-A4BC5A4CF095}">
      <dsp:nvSpPr>
        <dsp:cNvPr id="0" name=""/>
        <dsp:cNvSpPr/>
      </dsp:nvSpPr>
      <dsp:spPr>
        <a:xfrm>
          <a:off x="197914" y="115893"/>
          <a:ext cx="1597962" cy="1597962"/>
        </a:xfrm>
        <a:custGeom>
          <a:avLst/>
          <a:gdLst/>
          <a:ahLst/>
          <a:cxnLst/>
          <a:rect l="0" t="0" r="0" b="0"/>
          <a:pathLst>
            <a:path>
              <a:moveTo>
                <a:pt x="114229" y="1210668"/>
              </a:moveTo>
              <a:arcTo wR="798981" hR="798981" stAng="89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577DFF8F-9D44-3E46-A9E3-DDF93390493C}">
      <dsp:nvSpPr>
        <dsp:cNvPr id="0" name=""/>
        <dsp:cNvSpPr/>
      </dsp:nvSpPr>
      <dsp:spPr>
        <a:xfrm>
          <a:off x="-34184" y="764011"/>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19455" y="778740"/>
        <a:ext cx="434739" cy="272267"/>
      </dsp:txXfrm>
    </dsp:sp>
    <dsp:sp modelId="{1B8BC3C0-5554-C04F-9DD6-09B8382A6058}">
      <dsp:nvSpPr>
        <dsp:cNvPr id="0" name=""/>
        <dsp:cNvSpPr/>
      </dsp:nvSpPr>
      <dsp:spPr>
        <a:xfrm>
          <a:off x="191682" y="145308"/>
          <a:ext cx="1597962" cy="1597962"/>
        </a:xfrm>
        <a:custGeom>
          <a:avLst/>
          <a:gdLst/>
          <a:ahLst/>
          <a:cxnLst/>
          <a:rect l="0" t="0" r="0" b="0"/>
          <a:pathLst>
            <a:path>
              <a:moveTo>
                <a:pt x="21217" y="616074"/>
              </a:moveTo>
              <a:arcTo wR="798981" hR="798981" stAng="11594029" swAng="114401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332B15E-59AB-E94F-B173-11B9B10674A9}">
      <dsp:nvSpPr>
        <dsp:cNvPr id="0" name=""/>
        <dsp:cNvSpPr/>
      </dsp:nvSpPr>
      <dsp:spPr>
        <a:xfrm>
          <a:off x="199835" y="213338"/>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214564" y="228067"/>
        <a:ext cx="434739" cy="272267"/>
      </dsp:txXfrm>
    </dsp:sp>
    <dsp:sp modelId="{35E8EE29-DA73-EE48-900D-5B35F7DD72C3}">
      <dsp:nvSpPr>
        <dsp:cNvPr id="0" name=""/>
        <dsp:cNvSpPr/>
      </dsp:nvSpPr>
      <dsp:spPr>
        <a:xfrm>
          <a:off x="250934" y="97743"/>
          <a:ext cx="1597962" cy="1597962"/>
        </a:xfrm>
        <a:custGeom>
          <a:avLst/>
          <a:gdLst/>
          <a:ahLst/>
          <a:cxnLst/>
          <a:rect l="0" t="0" r="0" b="0"/>
          <a:pathLst>
            <a:path>
              <a:moveTo>
                <a:pt x="386258" y="114853"/>
              </a:moveTo>
              <a:arcTo wR="798981" hR="798981" stAng="14333890" swAng="605518"/>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64CBA-5002-2648-92E1-8392AC1EEBBF}">
      <dsp:nvSpPr>
        <dsp:cNvPr id="0" name=""/>
        <dsp:cNvSpPr/>
      </dsp:nvSpPr>
      <dsp:spPr>
        <a:xfrm>
          <a:off x="764797" y="-34969"/>
          <a:ext cx="464197" cy="301725"/>
        </a:xfrm>
        <a:prstGeom prst="roundRect">
          <a:avLst/>
        </a:prstGeom>
        <a:solidFill>
          <a:srgbClr val="65C8D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latin typeface="Arial Nova" panose="020B0504020202020204" pitchFamily="34" charset="0"/>
              <a:ea typeface="Helvetica Neue Light" panose="02000403000000020004" pitchFamily="2" charset="0"/>
              <a:cs typeface="+mn-cs"/>
            </a:rPr>
            <a:t>2</a:t>
          </a:r>
        </a:p>
      </dsp:txBody>
      <dsp:txXfrm>
        <a:off x="779526" y="-20240"/>
        <a:ext cx="434739" cy="272267"/>
      </dsp:txXfrm>
    </dsp:sp>
    <dsp:sp modelId="{9B6C9C05-B5CF-CA45-A12B-E1F49FB0A115}">
      <dsp:nvSpPr>
        <dsp:cNvPr id="0" name=""/>
        <dsp:cNvSpPr/>
      </dsp:nvSpPr>
      <dsp:spPr>
        <a:xfrm>
          <a:off x="197914" y="115893"/>
          <a:ext cx="1597962" cy="1597962"/>
        </a:xfrm>
        <a:custGeom>
          <a:avLst/>
          <a:gdLst/>
          <a:ahLst/>
          <a:cxnLst/>
          <a:rect l="0" t="0" r="0" b="0"/>
          <a:pathLst>
            <a:path>
              <a:moveTo>
                <a:pt x="1032343" y="34839"/>
              </a:moveTo>
              <a:arcTo wR="798981" hR="798981" stAng="172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041BD65-5AD2-934E-8632-5BF54DC281A5}">
      <dsp:nvSpPr>
        <dsp:cNvPr id="0" name=""/>
        <dsp:cNvSpPr/>
      </dsp:nvSpPr>
      <dsp:spPr>
        <a:xfrm>
          <a:off x="1329762" y="199046"/>
          <a:ext cx="464197" cy="301725"/>
        </a:xfrm>
        <a:prstGeom prst="roundRect">
          <a:avLst/>
        </a:prstGeom>
        <a:solidFill>
          <a:srgbClr val="65C8D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rgbClr val="FFFFFF"/>
              </a:solidFill>
              <a:latin typeface="Arial Nova" panose="020B0504020202020204" pitchFamily="34" charset="0"/>
              <a:ea typeface="Helvetica Neue Light" panose="02000403000000020004" pitchFamily="2" charset="0"/>
              <a:cs typeface="+mn-cs"/>
            </a:rPr>
            <a:t>3</a:t>
          </a:r>
        </a:p>
      </dsp:txBody>
      <dsp:txXfrm>
        <a:off x="1344491" y="213775"/>
        <a:ext cx="434739" cy="272267"/>
      </dsp:txXfrm>
    </dsp:sp>
    <dsp:sp modelId="{B5DD621F-C9F6-614F-B9E7-8D41CD97EC3E}">
      <dsp:nvSpPr>
        <dsp:cNvPr id="0" name=""/>
        <dsp:cNvSpPr/>
      </dsp:nvSpPr>
      <dsp:spPr>
        <a:xfrm>
          <a:off x="197914" y="115893"/>
          <a:ext cx="1597962" cy="1597962"/>
        </a:xfrm>
        <a:custGeom>
          <a:avLst/>
          <a:gdLst/>
          <a:ahLst/>
          <a:cxnLst/>
          <a:rect l="0" t="0" r="0" b="0"/>
          <a:pathLst>
            <a:path>
              <a:moveTo>
                <a:pt x="1483733" y="387294"/>
              </a:moveTo>
              <a:arcTo wR="798981" hR="798981" stAng="197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1349C265-D7FB-4243-99DF-B5ECFCED0256}">
      <dsp:nvSpPr>
        <dsp:cNvPr id="0" name=""/>
        <dsp:cNvSpPr/>
      </dsp:nvSpPr>
      <dsp:spPr>
        <a:xfrm>
          <a:off x="1563778" y="764011"/>
          <a:ext cx="464197" cy="301725"/>
        </a:xfrm>
        <a:prstGeom prst="roundRect">
          <a:avLst/>
        </a:prstGeom>
        <a:solidFill>
          <a:srgbClr val="FFFFFF"/>
        </a:solidFill>
        <a:ln w="15875" cap="flat" cmpd="sng" algn="ctr">
          <a:solidFill>
            <a:srgbClr val="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b="0" i="0" kern="1200" dirty="0">
            <a:solidFill>
              <a:srgbClr val="FFFFFF"/>
            </a:solidFill>
            <a:latin typeface="Helvetica Neue Light" panose="02000403000000020004" pitchFamily="2" charset="0"/>
            <a:ea typeface="Helvetica Neue Light" panose="02000403000000020004" pitchFamily="2" charset="0"/>
            <a:cs typeface="+mn-cs"/>
          </a:endParaRPr>
        </a:p>
      </dsp:txBody>
      <dsp:txXfrm>
        <a:off x="1578507" y="778740"/>
        <a:ext cx="434739" cy="272267"/>
      </dsp:txXfrm>
    </dsp:sp>
    <dsp:sp modelId="{EF0932D9-2FC4-9244-AC6C-DDF5F9941BF1}">
      <dsp:nvSpPr>
        <dsp:cNvPr id="0" name=""/>
        <dsp:cNvSpPr/>
      </dsp:nvSpPr>
      <dsp:spPr>
        <a:xfrm>
          <a:off x="197914" y="115893"/>
          <a:ext cx="1597962" cy="1597962"/>
        </a:xfrm>
        <a:custGeom>
          <a:avLst/>
          <a:gdLst/>
          <a:ahLst/>
          <a:cxnLst/>
          <a:rect l="0" t="0" r="0" b="0"/>
          <a:pathLst>
            <a:path>
              <a:moveTo>
                <a:pt x="1583053" y="952613"/>
              </a:moveTo>
              <a:arcTo wR="798981" hR="798981" stAng="665169" swAng="1195742"/>
            </a:path>
          </a:pathLst>
        </a:custGeom>
        <a:noFill/>
        <a:ln w="1905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CA084521-BF15-5146-99B1-4AC1902F3757}">
      <dsp:nvSpPr>
        <dsp:cNvPr id="0" name=""/>
        <dsp:cNvSpPr/>
      </dsp:nvSpPr>
      <dsp:spPr>
        <a:xfrm>
          <a:off x="1329762" y="1328976"/>
          <a:ext cx="464197" cy="301725"/>
        </a:xfrm>
        <a:prstGeom prst="roundRect">
          <a:avLst/>
        </a:prstGeom>
        <a:solidFill>
          <a:srgbClr val="FFFFFF"/>
        </a:solidFill>
        <a:ln w="15875" cap="flat" cmpd="sng" algn="ctr">
          <a:solidFill>
            <a:srgbClr val="0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b="0" i="0" kern="1200" dirty="0">
            <a:solidFill>
              <a:srgbClr val="FFFFFF"/>
            </a:solidFill>
            <a:latin typeface="Helvetica Neue Light" panose="02000403000000020004" pitchFamily="2" charset="0"/>
            <a:ea typeface="Helvetica Neue Light" panose="02000403000000020004" pitchFamily="2" charset="0"/>
            <a:cs typeface="+mn-cs"/>
          </a:endParaRPr>
        </a:p>
      </dsp:txBody>
      <dsp:txXfrm>
        <a:off x="1344491" y="1343705"/>
        <a:ext cx="434739" cy="272267"/>
      </dsp:txXfrm>
    </dsp:sp>
    <dsp:sp modelId="{3A443518-59DB-D240-A3DE-D1FAC3256136}">
      <dsp:nvSpPr>
        <dsp:cNvPr id="0" name=""/>
        <dsp:cNvSpPr/>
      </dsp:nvSpPr>
      <dsp:spPr>
        <a:xfrm>
          <a:off x="197914" y="115893"/>
          <a:ext cx="1597962" cy="1597962"/>
        </a:xfrm>
        <a:custGeom>
          <a:avLst/>
          <a:gdLst/>
          <a:ahLst/>
          <a:cxnLst/>
          <a:rect l="0" t="0" r="0" b="0"/>
          <a:pathLst>
            <a:path>
              <a:moveTo>
                <a:pt x="1152707" y="1515395"/>
              </a:moveTo>
              <a:arcTo wR="798981" hR="798981" stAng="3823341"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AD5A2DAE-BB45-1C4C-B3CA-E9271FECB5B7}">
      <dsp:nvSpPr>
        <dsp:cNvPr id="0" name=""/>
        <dsp:cNvSpPr/>
      </dsp:nvSpPr>
      <dsp:spPr>
        <a:xfrm>
          <a:off x="764797" y="1562992"/>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779526" y="1577721"/>
        <a:ext cx="434739" cy="272267"/>
      </dsp:txXfrm>
    </dsp:sp>
    <dsp:sp modelId="{AF005D25-DEB7-C140-A81A-23925AB058E8}">
      <dsp:nvSpPr>
        <dsp:cNvPr id="0" name=""/>
        <dsp:cNvSpPr/>
      </dsp:nvSpPr>
      <dsp:spPr>
        <a:xfrm>
          <a:off x="197914" y="115893"/>
          <a:ext cx="1597962" cy="1597962"/>
        </a:xfrm>
        <a:custGeom>
          <a:avLst/>
          <a:gdLst/>
          <a:ahLst/>
          <a:cxnLst/>
          <a:rect l="0" t="0" r="0" b="0"/>
          <a:pathLst>
            <a:path>
              <a:moveTo>
                <a:pt x="565618" y="1563123"/>
              </a:moveTo>
              <a:arcTo wR="798981" hR="798981" stAng="6418934" swAng="557725"/>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96001CDF-9DC3-C548-AF05-CCB8D06A167E}">
      <dsp:nvSpPr>
        <dsp:cNvPr id="0" name=""/>
        <dsp:cNvSpPr/>
      </dsp:nvSpPr>
      <dsp:spPr>
        <a:xfrm>
          <a:off x="199832" y="1328976"/>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214561" y="1343705"/>
        <a:ext cx="434739" cy="272267"/>
      </dsp:txXfrm>
    </dsp:sp>
    <dsp:sp modelId="{B580BACA-A364-9E4C-B2C0-A4BC5A4CF095}">
      <dsp:nvSpPr>
        <dsp:cNvPr id="0" name=""/>
        <dsp:cNvSpPr/>
      </dsp:nvSpPr>
      <dsp:spPr>
        <a:xfrm>
          <a:off x="197914" y="115893"/>
          <a:ext cx="1597962" cy="1597962"/>
        </a:xfrm>
        <a:custGeom>
          <a:avLst/>
          <a:gdLst/>
          <a:ahLst/>
          <a:cxnLst/>
          <a:rect l="0" t="0" r="0" b="0"/>
          <a:pathLst>
            <a:path>
              <a:moveTo>
                <a:pt x="114229" y="1210668"/>
              </a:moveTo>
              <a:arcTo wR="798981" hR="798981" stAng="8939089" swAng="1195742"/>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577DFF8F-9D44-3E46-A9E3-DDF93390493C}">
      <dsp:nvSpPr>
        <dsp:cNvPr id="0" name=""/>
        <dsp:cNvSpPr/>
      </dsp:nvSpPr>
      <dsp:spPr>
        <a:xfrm>
          <a:off x="-34184" y="764011"/>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19455" y="778740"/>
        <a:ext cx="434739" cy="272267"/>
      </dsp:txXfrm>
    </dsp:sp>
    <dsp:sp modelId="{1B8BC3C0-5554-C04F-9DD6-09B8382A6058}">
      <dsp:nvSpPr>
        <dsp:cNvPr id="0" name=""/>
        <dsp:cNvSpPr/>
      </dsp:nvSpPr>
      <dsp:spPr>
        <a:xfrm>
          <a:off x="191183" y="147448"/>
          <a:ext cx="1597962" cy="1597962"/>
        </a:xfrm>
        <a:custGeom>
          <a:avLst/>
          <a:gdLst/>
          <a:ahLst/>
          <a:cxnLst/>
          <a:rect l="0" t="0" r="0" b="0"/>
          <a:pathLst>
            <a:path>
              <a:moveTo>
                <a:pt x="21721" y="613943"/>
              </a:moveTo>
              <a:arcTo wR="798981" hR="798981" stAng="11603449" swAng="1140378"/>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 modelId="{7332B15E-59AB-E94F-B173-11B9B10674A9}">
      <dsp:nvSpPr>
        <dsp:cNvPr id="0" name=""/>
        <dsp:cNvSpPr/>
      </dsp:nvSpPr>
      <dsp:spPr>
        <a:xfrm>
          <a:off x="199828" y="214352"/>
          <a:ext cx="464197" cy="301725"/>
        </a:xfrm>
        <a:prstGeom prst="roundRect">
          <a:avLst/>
        </a:prstGeom>
        <a:solidFill>
          <a:schemeClr val="bg1"/>
        </a:solidFill>
        <a:ln w="158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bg1"/>
              </a:solidFill>
              <a:latin typeface="Helvetica Neue Light" panose="02000403000000020004" pitchFamily="2" charset="0"/>
              <a:ea typeface="Helvetica Neue Light" panose="02000403000000020004" pitchFamily="2" charset="0"/>
            </a:rPr>
            <a:t>x</a:t>
          </a:r>
        </a:p>
      </dsp:txBody>
      <dsp:txXfrm>
        <a:off x="214557" y="229081"/>
        <a:ext cx="434739" cy="272267"/>
      </dsp:txXfrm>
    </dsp:sp>
    <dsp:sp modelId="{35E8EE29-DA73-EE48-900D-5B35F7DD72C3}">
      <dsp:nvSpPr>
        <dsp:cNvPr id="0" name=""/>
        <dsp:cNvSpPr/>
      </dsp:nvSpPr>
      <dsp:spPr>
        <a:xfrm>
          <a:off x="254268" y="96460"/>
          <a:ext cx="1597962" cy="1597962"/>
        </a:xfrm>
        <a:custGeom>
          <a:avLst/>
          <a:gdLst/>
          <a:ahLst/>
          <a:cxnLst/>
          <a:rect l="0" t="0" r="0" b="0"/>
          <a:pathLst>
            <a:path>
              <a:moveTo>
                <a:pt x="382494" y="117138"/>
              </a:moveTo>
              <a:arcTo wR="798981" hR="798981" stAng="14314941" swAng="609060"/>
            </a:path>
          </a:pathLst>
        </a:custGeom>
        <a:noFill/>
        <a:ln w="12700" cap="flat" cmpd="sng" algn="ctr">
          <a:solidFill>
            <a:schemeClr val="tx1"/>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33A6B-D631-4DCB-A479-8071A97EC804}" type="datetimeFigureOut">
              <a:rPr lang="en-SG" smtClean="0"/>
              <a:t>23/2/2022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46ED8-1E19-43D1-BC0E-828A74D60813}" type="slidenum">
              <a:rPr lang="en-SG" smtClean="0"/>
              <a:t>‹#›</a:t>
            </a:fld>
            <a:endParaRPr lang="en-SG"/>
          </a:p>
        </p:txBody>
      </p:sp>
    </p:spTree>
    <p:extLst>
      <p:ext uri="{BB962C8B-B14F-4D97-AF65-F5344CB8AC3E}">
        <p14:creationId xmlns:p14="http://schemas.microsoft.com/office/powerpoint/2010/main" val="460670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Good afternoon everyone. My name is Nishant Budhdev and today I will be presenting my work on enabling fronthaul slicing for 5G networks using dataplane programmable switches. The work was done in collaboration with my colleagues Raj and </a:t>
            </a:r>
            <a:r>
              <a:rPr lang="en-SG" dirty="0" err="1"/>
              <a:t>Pravein</a:t>
            </a:r>
            <a:r>
              <a:rPr lang="en-SG" dirty="0"/>
              <a:t> and my advisors Prof. Chan Mun Choon and Prof. </a:t>
            </a:r>
            <a:r>
              <a:rPr lang="en-SG" dirty="0" err="1"/>
              <a:t>Tulika</a:t>
            </a:r>
            <a:r>
              <a:rPr lang="en-SG" dirty="0"/>
              <a:t> Mitra.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77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key insight to solve this challenge, is that all transmissions in the cellular network are schedule by a </a:t>
            </a:r>
          </a:p>
          <a:p>
            <a:endParaRPr lang="en-US" sz="1200" dirty="0"/>
          </a:p>
          <a:p>
            <a:r>
              <a:rPr lang="en-US" sz="1200" dirty="0"/>
              <a:t>*CLICK* network scheduler in advance. Thus the sequence of packets in the fronthaul is known in advance as the packets contain digitized radio samples corresponding to the wireless schedules generated by the network scheduler. </a:t>
            </a:r>
          </a:p>
          <a:p>
            <a:endParaRPr lang="en-US" sz="1200" dirty="0"/>
          </a:p>
          <a:p>
            <a:r>
              <a:rPr lang="en-US" sz="1200" dirty="0"/>
              <a:t>*CLICK* For example if at t=1 the blue user is allocated 2 units of wireless spectrum, we will also observe a corresponding number of packets in the fronthaul. </a:t>
            </a:r>
          </a:p>
          <a:p>
            <a:endParaRPr lang="en-US" sz="1200" dirty="0"/>
          </a:p>
          <a:p>
            <a:r>
              <a:rPr lang="en-US" sz="1200" dirty="0"/>
              <a:t>*CLICK* Similarly at t=2 when 3 users blue, yellow and purple are allocated 1 unit each, there will be a corresponding number of packets each belonging to the blue, yellow and purple user. Thus</a:t>
            </a:r>
          </a:p>
          <a:p>
            <a:endParaRPr lang="en-US" sz="1200" dirty="0"/>
          </a:p>
          <a:p>
            <a:r>
              <a:rPr lang="en-US" sz="1200" dirty="0"/>
              <a:t>*CLICK* packets in the fronthaul correspond to the users scheduled by the network scheduler.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6149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design objective for a fronthaul slicing solution is to enable user or slice identification for fronthaul packets at line rate to support slicing functions such as multipoint-to-multipoint routing, packet prioritization, guaranteed minimum throughput and support for broadcast/multicast services.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2017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Our proposed solution called Fronthaul Slicing Architecture or FSA instead uses a programmable switch in the fronthaul to store routing information from the network schedule in the data plane. </a:t>
            </a:r>
          </a:p>
          <a:p>
            <a:endParaRPr lang="en-SG" dirty="0"/>
          </a:p>
          <a:p>
            <a:r>
              <a:rPr lang="en-SG" dirty="0"/>
              <a:t>*CLICK* This allows FSA to identify and route users at line rate in the fronthaul without adding any switching delay. </a:t>
            </a:r>
          </a:p>
          <a:p>
            <a:endParaRPr lang="en-SG" dirty="0"/>
          </a:p>
          <a:p>
            <a:r>
              <a:rPr lang="en-SG" dirty="0"/>
              <a:t>*CLICK* FSA can also be used to enable other functions such as packet prioritization or providing bandwidth guarantees to ensure QoS for different applications. </a:t>
            </a:r>
          </a:p>
          <a:p>
            <a:endParaRPr lang="en-SG" dirty="0"/>
          </a:p>
          <a:p>
            <a:r>
              <a:rPr lang="en-SG" dirty="0"/>
              <a:t>*PAUSE* Next, let’s take a closer look at an FSA-enabled 5G architecture.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6517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At a high level, the FSA switch sits in the fronthaul and slices traffic from all the base stations connected to the switch. Next, lets take a closer look at how FSA is implemented on programmable switches.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453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At a high level we use the sequence number embedded in the header to identify the user or the slice ID for each packet. </a:t>
            </a:r>
          </a:p>
          <a:p>
            <a:endParaRPr lang="en-SG" dirty="0"/>
          </a:p>
          <a:p>
            <a:r>
              <a:rPr lang="en-SG" dirty="0"/>
              <a:t>*CLICK* Thus each routing entry contains the sequence numbers corresponding to packets belonging to a scheduled user. These routing entries are stored in the switch’s </a:t>
            </a:r>
            <a:r>
              <a:rPr lang="en-SG" dirty="0" err="1"/>
              <a:t>dataplane</a:t>
            </a:r>
            <a:r>
              <a:rPr lang="en-SG" dirty="0"/>
              <a:t> using SRAM-based memory to ensure that entries can be written and read at line rate.</a:t>
            </a:r>
          </a:p>
          <a:p>
            <a:endParaRPr lang="en-SG" dirty="0"/>
          </a:p>
          <a:p>
            <a:r>
              <a:rPr lang="en-SG" dirty="0"/>
              <a:t>*CLICK* Additionally, we maintain separate set of routing entries for each base station connected to the switch, thereby enabling slicing for all connected base stations.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9406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Lets take a closer look at how FSA adds entries in the switch data plane. </a:t>
            </a:r>
          </a:p>
          <a:p>
            <a:endParaRPr lang="en-SG" dirty="0"/>
          </a:p>
          <a:p>
            <a:r>
              <a:rPr lang="en-SG" dirty="0"/>
              <a:t>*CLICK* Routing entries for each base stations are stored using a SRAM-based ring buffer in the switch dataplane. Lets take the same schedule as before.</a:t>
            </a:r>
          </a:p>
          <a:p>
            <a:endParaRPr lang="en-SG" dirty="0"/>
          </a:p>
          <a:p>
            <a:r>
              <a:rPr lang="en-SG" dirty="0"/>
              <a:t>*CLICK* At t=-3 the network scheduler generates a schedule which contains 1 user. The scheduler then sends the generated schedule to the FSA switch in the fronthaul. The switch receives the packet and </a:t>
            </a:r>
          </a:p>
          <a:p>
            <a:endParaRPr lang="en-SG" dirty="0"/>
          </a:p>
          <a:p>
            <a:r>
              <a:rPr lang="en-SG" dirty="0"/>
              <a:t>*CLICK* correspondingly updates the ring buffer. Since we use sequence based routing, each unique entry contains the highest sequence number for fronthaul packet corresponding to a user.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6333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Next at t=-2, a new schedule is generated which consists of 3 different users each having a single packet. </a:t>
            </a:r>
          </a:p>
          <a:p>
            <a:endParaRPr lang="en-SG" dirty="0"/>
          </a:p>
          <a:p>
            <a:r>
              <a:rPr lang="en-SG" dirty="0"/>
              <a:t>*CLICK* Again the network scheduler send the schedule to the FSA switch which add 3 entries to the ring buffer and increments the write index by 3.</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0169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Finally after some point in time at t=1, 4 milliseconds after the initial schedule was generated, we see that the ring buffer has a number of entries. At this time, the FSA switch starts receiving fronthaul packets corresponding to the schedule generated at t=-3. </a:t>
            </a:r>
          </a:p>
          <a:p>
            <a:endParaRPr lang="en-SG" dirty="0"/>
          </a:p>
          <a:p>
            <a:r>
              <a:rPr lang="en-SG" dirty="0"/>
              <a:t>*CLICK* Therefore the switch receives 2 packet belonging to the blue user which are then routed based on the entry in the ring buffer.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759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Similarly at t=2 when the switch receives 3 packets belonging to 3 different users, the switch is able to route them accurately while incrementing the read index after each packet to ensure subsequent fronthaul packets are routed correctly.</a:t>
            </a:r>
          </a:p>
          <a:p>
            <a:endParaRPr lang="en-SG" dirty="0"/>
          </a:p>
          <a:p>
            <a:endParaRPr lang="en-SG" dirty="0"/>
          </a:p>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6448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face a number of challenges when implementing FSA on a programmable switch.</a:t>
            </a:r>
          </a:p>
          <a:p>
            <a:endParaRPr lang="en-SG" dirty="0"/>
          </a:p>
          <a:p>
            <a:r>
              <a:rPr lang="en-SG" dirty="0"/>
              <a:t>*CLICK* One of the implementation challenges comes from the fact that SRAM memory blocks used in the programmable switches are single-ported in nature. Therefore ring buffers in the dataplane can only read or write a single entry for each packet pass. </a:t>
            </a:r>
          </a:p>
          <a:p>
            <a:endParaRPr lang="en-SG" dirty="0"/>
          </a:p>
          <a:p>
            <a:r>
              <a:rPr lang="en-SG" dirty="0"/>
              <a:t>*CLICK* Thus reading/writing multiple entries requires recirculation.</a:t>
            </a:r>
          </a:p>
          <a:p>
            <a:endParaRPr lang="en-SG" dirty="0"/>
          </a:p>
          <a:p>
            <a:r>
              <a:rPr lang="en-SG" dirty="0"/>
              <a:t>*CLICK* We solve this challenge by using multiple SRAM register arrays to implement the ring buffer. This allows us to read/write multiple entries each packet pass.</a:t>
            </a:r>
          </a:p>
          <a:p>
            <a:endParaRPr lang="en-SG" dirty="0"/>
          </a:p>
        </p:txBody>
      </p:sp>
      <p:sp>
        <p:nvSpPr>
          <p:cNvPr id="4" name="Slide Number Placeholder 3"/>
          <p:cNvSpPr>
            <a:spLocks noGrp="1"/>
          </p:cNvSpPr>
          <p:nvPr>
            <p:ph type="sldNum" sz="quarter" idx="5"/>
          </p:nvPr>
        </p:nvSpPr>
        <p:spPr/>
        <p:txBody>
          <a:bodyPr/>
          <a:lstStyle/>
          <a:p>
            <a:fld id="{9115A750-F569-F946-AFD1-02952C6A157E}" type="slidenum">
              <a:rPr lang="en-US" smtClean="0"/>
              <a:t>19</a:t>
            </a:fld>
            <a:endParaRPr lang="en-US"/>
          </a:p>
        </p:txBody>
      </p:sp>
    </p:spTree>
    <p:extLst>
      <p:ext uri="{BB962C8B-B14F-4D97-AF65-F5344CB8AC3E}">
        <p14:creationId xmlns:p14="http://schemas.microsoft.com/office/powerpoint/2010/main" val="66319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dirty="0"/>
              <a:t>With 5G, Cellular networks are now expected to support a wide a variety of applications with different QoS requirements. </a:t>
            </a:r>
          </a:p>
          <a:p>
            <a:endParaRPr lang="en-SG" sz="1200" dirty="0"/>
          </a:p>
          <a:p>
            <a:r>
              <a:rPr lang="en-SG" sz="1200" dirty="0"/>
              <a:t>*CLICK* One of most unique set of use cases, involves critical applications such autonomous vehicle tracking and telesurgery that requires a combination of High Reliability and Low Latency communication, unlike existing use cases.</a:t>
            </a:r>
          </a:p>
          <a:p>
            <a:endParaRPr lang="en-SG" sz="1200" dirty="0"/>
          </a:p>
          <a:p>
            <a:r>
              <a:rPr lang="en-SG" sz="1200" dirty="0"/>
              <a:t>*CLICK* Another use case category is machine-to-machine communication which includes applications such as Internet-of-Things or Autonomous Factories that require low power communication with large number of devices. </a:t>
            </a:r>
          </a:p>
          <a:p>
            <a:endParaRPr lang="en-SG" sz="1200" dirty="0"/>
          </a:p>
          <a:p>
            <a:r>
              <a:rPr lang="en-SG" sz="1200" dirty="0"/>
              <a:t>*CLICK* Finally, 5G is also expected to unlock throughput-intensive applications, such Augmented Reality and 4K video streaming on mobile devices. </a:t>
            </a:r>
          </a:p>
          <a:p>
            <a:endParaRPr lang="en-SG" sz="1200" dirty="0"/>
          </a:p>
          <a:p>
            <a:r>
              <a:rPr lang="en-SG" sz="1200" dirty="0"/>
              <a:t>*PAUSE* As a result operators have spent over 30 billion dollars since 2018, to redesign their networks to be agile and scale efficiently with increasing and varied demand.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7555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*CLICK* Additionally SRAM based memory blocks do not support complex matches such as ternary or range matches. </a:t>
            </a:r>
          </a:p>
          <a:p>
            <a:endParaRPr lang="en-SG" dirty="0"/>
          </a:p>
          <a:p>
            <a:r>
              <a:rPr lang="en-SG" dirty="0"/>
              <a:t>*CLICK* We solve this challenge by comparing each packet’s sequence number from the header, to multiple entries and determine the correct user based on the output of those matches.</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Another challenge inherent to sequence based routing is with handling anomalous network events such as packet reordering and packet drops which if not handled properly can cause misrouting. We handle both these anomalous network events in FSA. Details for handling these events are provided in the paper.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5"/>
          </p:nvPr>
        </p:nvSpPr>
        <p:spPr/>
        <p:txBody>
          <a:bodyPr/>
          <a:lstStyle/>
          <a:p>
            <a:fld id="{9115A750-F569-F946-AFD1-02952C6A157E}" type="slidenum">
              <a:rPr lang="en-US" smtClean="0"/>
              <a:t>20</a:t>
            </a:fld>
            <a:endParaRPr lang="en-US"/>
          </a:p>
        </p:txBody>
      </p:sp>
    </p:spTree>
    <p:extLst>
      <p:ext uri="{BB962C8B-B14F-4D97-AF65-F5344CB8AC3E}">
        <p14:creationId xmlns:p14="http://schemas.microsoft.com/office/powerpoint/2010/main" val="1299773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FSA we implement it on an Intel Tofino programmable switch. </a:t>
            </a:r>
          </a:p>
          <a:p>
            <a:endParaRPr lang="en-US" dirty="0"/>
          </a:p>
          <a:p>
            <a:r>
              <a:rPr lang="en-US" dirty="0"/>
              <a:t>*CLICK* To generate fronthaul traffic, we capture network traces from real cellular networks. We capture these network traces from multiple base stations situated around the campus. </a:t>
            </a:r>
          </a:p>
          <a:p>
            <a:endParaRPr lang="en-US" dirty="0"/>
          </a:p>
          <a:p>
            <a:r>
              <a:rPr lang="en-US" dirty="0"/>
              <a:t>*CLICK* Since there are no large scale 5G installations, we scale these traces up by 8 times to simulate 5G network usage. With this each base station in our experiment can transmit up to 10Gbps of fronthaul traffic belonging to 7-2 functional split.</a:t>
            </a:r>
          </a:p>
          <a:p>
            <a:endParaRPr lang="en-US" dirty="0"/>
          </a:p>
          <a:p>
            <a:r>
              <a:rPr lang="en-US" dirty="0"/>
              <a:t>*CLICK* We transmit the schedule packet every millisecond to add routing entries to the FSA switch.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8692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simple experiment to verify FSA’s functioning. Here we have a single base station </a:t>
            </a:r>
          </a:p>
          <a:p>
            <a:endParaRPr lang="en-US" dirty="0"/>
          </a:p>
          <a:p>
            <a:r>
              <a:rPr lang="en-US" dirty="0"/>
              <a:t>*CLICK* with 5 different users connected to the </a:t>
            </a:r>
          </a:p>
          <a:p>
            <a:endParaRPr lang="en-US" dirty="0"/>
          </a:p>
          <a:p>
            <a:r>
              <a:rPr lang="en-US" dirty="0"/>
              <a:t>*CLICK* FSA switch with users distributed across 4 different hosts. Next, we plot the packet arrival time for all user packets received at each host. </a:t>
            </a:r>
          </a:p>
          <a:p>
            <a:endParaRPr lang="en-US" dirty="0"/>
          </a:p>
          <a:p>
            <a:r>
              <a:rPr lang="en-US" dirty="0"/>
              <a:t>*CLICK* In this plot the x-axis shows the time whereas the y-axis denotes the host number. Each X on the plot denotes a packet arrival at the corresponding host. We can see that at this time instance, 5 users have been scheduled in the same millisecond. From the graph we can see that each of these 5 users in the schedule are routed accurately by the FSA switch as the users with different shades of green are routed to Host 0 whereas the purple user is routed to Host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4977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1800"/>
              </a:spcAft>
            </a:pPr>
            <a:r>
              <a:rPr lang="en-US" sz="1200" dirty="0">
                <a:latin typeface="Helvetica Neue Light" charset="0"/>
                <a:ea typeface="Helvetica Neue Light" charset="0"/>
                <a:cs typeface="Helvetica Neue Light" charset="0"/>
              </a:rPr>
              <a:t>We also calculate the total latency for adding entries in the FSA switch, including the delay taken to transmit the packet from the network scheduler. We see that the total delay is less than 6 microseconds. </a:t>
            </a:r>
            <a:br>
              <a:rPr lang="en-US" sz="1200" dirty="0">
                <a:latin typeface="Helvetica Neue Light" charset="0"/>
                <a:ea typeface="Helvetica Neue Light" charset="0"/>
                <a:cs typeface="Helvetica Neue Light" charset="0"/>
              </a:rPr>
            </a:br>
            <a:br>
              <a:rPr lang="en-US" sz="1200" dirty="0">
                <a:latin typeface="Helvetica Neue Light" charset="0"/>
                <a:ea typeface="Helvetica Neue Light" charset="0"/>
                <a:cs typeface="Helvetica Neue Light" charset="0"/>
              </a:rPr>
            </a:br>
            <a:r>
              <a:rPr lang="en-US" sz="1200" dirty="0">
                <a:latin typeface="Helvetica Neue Light" charset="0"/>
                <a:ea typeface="Helvetica Neue Light" charset="0"/>
                <a:cs typeface="Helvetica Neue Light" charset="0"/>
              </a:rPr>
              <a:t>*CLICK* Even if a new schedule is generated as fast as every 62 microseconds in 5G, FSA can add routing entries for up to 10 schedules before the next schedule is generated.</a:t>
            </a:r>
          </a:p>
          <a:p>
            <a:pPr>
              <a:spcAft>
                <a:spcPts val="1800"/>
              </a:spcAft>
            </a:pPr>
            <a:endParaRPr lang="en-US" sz="1200" dirty="0">
              <a:latin typeface="Helvetica Neue Light" charset="0"/>
              <a:ea typeface="Helvetica Neue Light" charset="0"/>
              <a:cs typeface="Helvetica Neue Light" charset="0"/>
            </a:endParaRPr>
          </a:p>
          <a:p>
            <a:pPr>
              <a:spcAft>
                <a:spcPts val="1800"/>
              </a:spcAft>
            </a:pPr>
            <a:r>
              <a:rPr lang="en-US" sz="1200" dirty="0">
                <a:latin typeface="Helvetica Neue Light" charset="0"/>
                <a:ea typeface="Helvetica Neue Light" charset="0"/>
                <a:cs typeface="Helvetica Neue Light" charset="0"/>
              </a:rPr>
              <a:t>FSA can also be used to enable other applications in the fronthaul such as packet scheduling, throughput guarantees, multicast/broadcast services. To illustrate this, </a:t>
            </a:r>
            <a:r>
              <a:rPr lang="en-US" sz="1200" dirty="0"/>
              <a:t>we implement Packet Prioritization which uses the user identification provided by FSA, as an fronthaul application on the programmable switch. </a:t>
            </a:r>
            <a:endParaRPr lang="en-US" sz="1200" dirty="0">
              <a:latin typeface="Helvetica Neue Light" charset="0"/>
              <a:ea typeface="Helvetica Neue Light" charset="0"/>
              <a:cs typeface="Helvetica Neue Light"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7180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scheme we aim to prioritize users in the following order. Users from low latency critical use cases should be given the highest priority. Next, users with larger amount of RAN processing should be prioritized over small users with less amount of RAN processing. </a:t>
            </a:r>
          </a:p>
          <a:p>
            <a:endParaRPr lang="en-US" dirty="0"/>
          </a:p>
          <a:p>
            <a:r>
              <a:rPr lang="en-US" dirty="0"/>
              <a:t>*CLICK* To achieve these goals, we implement Least Slack Time First on top of FSA. The key challenge here is adapting LSTF for cellular network environments. To calculate the slack for each user we need to calculate 3 things: namely the RAN processing deadline, expected processing latency and queuing delay. We estimate the RAN processing deadline for each packet based on the use case or application belongs to. We use the number of packets for a scheduled user to estimate the relative RAN processing latency. Finally since fronthaul traffic is constant bit rate in nature, we use the inter-packet arrival gap to estimate the queuing delay experienced by each packet before it arrives at the FSA switch.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629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 our packet prioritization scheme using 8 base stations. . We also define </a:t>
            </a:r>
            <a:r>
              <a:rPr lang="en-US" dirty="0" err="1"/>
              <a:t>flowlet</a:t>
            </a:r>
            <a:r>
              <a:rPr lang="en-US" dirty="0"/>
              <a:t> completion time as the time take to receive all the packets for a user within a schedule. </a:t>
            </a:r>
          </a:p>
          <a:p>
            <a:endParaRPr lang="en-US" dirty="0"/>
          </a:p>
          <a:p>
            <a:r>
              <a:rPr lang="en-US" dirty="0"/>
              <a:t>*CLICK* The graph here shows the packet arrival time for 5 users scheduled in the same time slot belonging to different base stations when using a FIFO packet scheduling scheme in the fronthaul. From this figure we can see that large users scheduled by base stations 6 and 7 take a large amount of time before all their packets are received at Host 1. This delay caused due to queueing in the fronthaul can cause the large users to miss their RAN processing deadlines, which would in turn trigger a retransmission thereby reducing the user’s throughput.</a:t>
            </a:r>
          </a:p>
          <a:p>
            <a:endParaRPr lang="en-US" dirty="0"/>
          </a:p>
          <a:p>
            <a:r>
              <a:rPr lang="en-US" dirty="0"/>
              <a:t>*CLICK* However, in the presence of LSTF, since large users are prioritized over small users, the </a:t>
            </a:r>
            <a:r>
              <a:rPr lang="en-US" dirty="0" err="1"/>
              <a:t>flowlet</a:t>
            </a:r>
            <a:r>
              <a:rPr lang="en-US" dirty="0"/>
              <a:t> completion time is much lower thus </a:t>
            </a:r>
            <a:r>
              <a:rPr lang="en-US" dirty="0" err="1"/>
              <a:t>reduceing</a:t>
            </a:r>
            <a:r>
              <a:rPr lang="en-US" dirty="0"/>
              <a:t> the probability of triggering a retransmission due to deadline miss.</a:t>
            </a:r>
          </a:p>
          <a:p>
            <a:endParaRPr lang="en-US" dirty="0"/>
          </a:p>
          <a:p>
            <a:r>
              <a:rPr lang="en-US" dirty="0"/>
              <a:t>*CLICK* Furthermore, </a:t>
            </a:r>
            <a:r>
              <a:rPr lang="en-US" dirty="0" err="1"/>
              <a:t>flowlet</a:t>
            </a:r>
            <a:r>
              <a:rPr lang="en-US" dirty="0"/>
              <a:t> completion time for </a:t>
            </a:r>
            <a:r>
              <a:rPr lang="en-US" dirty="0" err="1"/>
              <a:t>uRLLC</a:t>
            </a:r>
            <a:r>
              <a:rPr lang="en-US" dirty="0"/>
              <a:t> users is significantly lower since they have the highest priority in the network.</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5611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plot the CDF of the 95</a:t>
            </a:r>
            <a:r>
              <a:rPr lang="en-US" baseline="30000" dirty="0"/>
              <a:t>th</a:t>
            </a:r>
            <a:r>
              <a:rPr lang="en-US" dirty="0"/>
              <a:t> percentile of the </a:t>
            </a:r>
            <a:r>
              <a:rPr lang="en-US" dirty="0" err="1"/>
              <a:t>flowlet</a:t>
            </a:r>
            <a:r>
              <a:rPr lang="en-US" dirty="0"/>
              <a:t> completion time for different users. </a:t>
            </a:r>
          </a:p>
          <a:p>
            <a:endParaRPr lang="en-US" dirty="0"/>
          </a:p>
          <a:p>
            <a:r>
              <a:rPr lang="en-US" dirty="0"/>
              <a:t>*CLICK* From plot A we can see that prioritizing low latency or </a:t>
            </a:r>
            <a:r>
              <a:rPr lang="en-US" dirty="0" err="1"/>
              <a:t>uRLLC</a:t>
            </a:r>
            <a:r>
              <a:rPr lang="en-US" dirty="0"/>
              <a:t> users, reduces their maximum </a:t>
            </a:r>
            <a:r>
              <a:rPr lang="en-US" dirty="0" err="1"/>
              <a:t>flowlet</a:t>
            </a:r>
            <a:r>
              <a:rPr lang="en-US" dirty="0"/>
              <a:t> completion time by up to 4 times when compared to FIFO. </a:t>
            </a:r>
          </a:p>
          <a:p>
            <a:endParaRPr lang="en-US" dirty="0"/>
          </a:p>
          <a:p>
            <a:r>
              <a:rPr lang="en-US" dirty="0"/>
              <a:t>*CLICK* On the other hand, from plots B and C we observe that prioritizing large users saves precious time for large users, which can be instead used for RAN processing thereby reducing the probability of a deadline miss.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0060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spcAft>
                <a:spcPts val="1200"/>
              </a:spcAft>
              <a:buFont typeface="+mj-lt"/>
              <a:buNone/>
            </a:pPr>
            <a:r>
              <a:rPr lang="en-US" sz="1200" dirty="0">
                <a:latin typeface="Helvetica Neue Light" panose="02000403000000020004" pitchFamily="2" charset="0"/>
                <a:ea typeface="Helvetica Neue Light" panose="02000403000000020004" pitchFamily="2" charset="0"/>
              </a:rPr>
              <a:t>*PAUSE* In conclusion, there are 2 Key Takeaways from this work. FSA enables slicing in the fronthaul network in by identifying users in the switch data plane using network schedules generated in advance. This enables a multipoint-to-multipoint connection in the fronthaul and thus enabling disaggregated RAN architecture. </a:t>
            </a:r>
          </a:p>
          <a:p>
            <a:pPr marL="0" indent="0" algn="l">
              <a:spcAft>
                <a:spcPts val="1200"/>
              </a:spcAft>
              <a:buFont typeface="+mj-lt"/>
              <a:buNone/>
            </a:pPr>
            <a:endParaRPr lang="en-US" sz="1200" dirty="0">
              <a:latin typeface="Helvetica Neue Light" panose="02000403000000020004" pitchFamily="2" charset="0"/>
              <a:ea typeface="Helvetica Neue Light" panose="02000403000000020004" pitchFamily="2" charset="0"/>
            </a:endParaRPr>
          </a:p>
          <a:p>
            <a:pPr marL="0" indent="0" algn="l">
              <a:spcAft>
                <a:spcPts val="1200"/>
              </a:spcAft>
              <a:buFont typeface="+mj-lt"/>
              <a:buNone/>
            </a:pPr>
            <a:r>
              <a:rPr lang="en-US" sz="1200" dirty="0">
                <a:latin typeface="Helvetica Neue Light" panose="02000403000000020004" pitchFamily="2" charset="0"/>
                <a:ea typeface="Helvetica Neue Light" panose="02000403000000020004" pitchFamily="2" charset="0"/>
              </a:rPr>
              <a:t>*CLICK* FSA also enables a wide variety of other applications such as multipoint-to-multipoint routing, packet prioritization, courtesy of its ability to identify users in the fronthaul at line rate.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386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Thank you all for attending my talk and am happy to take further questions. You can also reach out to me at my email address on the screen.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4776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*PAUSE* Supporting these different use case categories with their varying QoS requirements has lead to the introduction of slicing in 5G architecture. Slices, are a logically independent virtual networks which run on a shared infrastructure. operators can then allocate a tailored set of resources to these virtual networks, in order to meet the QoS requirements for applications running on each slice.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1388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Thus slicing improves agility by enabling operators to deploy new services with little to no disruption to existing users in the network, as each slice operates independently.</a:t>
            </a:r>
          </a:p>
          <a:p>
            <a:endParaRPr lang="en-SG" dirty="0"/>
          </a:p>
          <a:p>
            <a:r>
              <a:rPr lang="en-SG" dirty="0"/>
              <a:t>*CLICK* Slicing is also key to improving resource utilization, by allowing operators to tailor resources for each slice to suit their demands. This allows operators to allocate resources on-demand to each slice, thus reducing both CAPEX and OPEX.</a:t>
            </a:r>
          </a:p>
          <a:p>
            <a:endParaRPr lang="en-SG" dirty="0"/>
          </a:p>
          <a:p>
            <a:r>
              <a:rPr lang="en-SG" dirty="0"/>
              <a:t>*CLICK* These two advantages put together, allow operators to dynamically support new applications with unique QoS requirements by ensuring performance isolation and on-demand resource allocation.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5530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Now that we established the importance of slicing, let’s take a closer look at a sliced 5G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*CLICK* Unlike 4G or LTE, 5G networks will need to support a heterogeneous set of devices belonging to different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*CLICK* To support these heterogeneous set of devices, slicing has been introduced to different components in the cellular network including the frontend, RAN and the Core Network. For example, in the RAN, user data from different slices connected to a base station can be processed in independent virtual environments operating on the same host to provide performance isolation.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*CLICK* From this figure it is also apparent that the fronthaul is the only component within the cellular network which does not support slicing.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0089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latin typeface="Helvetica Neue" panose="02000503000000020004" pitchFamily="2" charset="0"/>
              </a:rPr>
              <a:t>This work tries to address this lack of feasible fronthaul slicing solution. However, b</a:t>
            </a:r>
            <a:r>
              <a:rPr lang="en-SG" sz="1200" dirty="0" err="1">
                <a:latin typeface="Arial Nova" panose="020B0504020202020204" pitchFamily="34" charset="0"/>
              </a:rPr>
              <a:t>efore</a:t>
            </a:r>
            <a:r>
              <a:rPr lang="en-SG" sz="1200" dirty="0">
                <a:latin typeface="Arial Nova" panose="020B0504020202020204" pitchFamily="34" charset="0"/>
              </a:rPr>
              <a:t> we design a solution for fronthaul slicing, we first need to understand how the lack of a feasible fronthaul slicing solution impacts 5G networks. </a:t>
            </a:r>
          </a:p>
          <a:p>
            <a:pPr algn="l"/>
            <a:endParaRPr lang="en-US" dirty="0">
              <a:solidFill>
                <a:srgbClr val="FF0000"/>
              </a:solidFill>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370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latin typeface="Arial Nova" panose="020B0504020202020204" pitchFamily="34" charset="0"/>
              </a:rPr>
              <a:t>The lack of fronthaul slicing forces operators to connect each frontend radio unit or RU to exactly one DU or host in the RAN. This point-to-point connection creates a number problems for cellular networks.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000" dirty="0">
              <a:latin typeface="Arial Nova" panose="020B05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latin typeface="Arial Nova" panose="020B0504020202020204" pitchFamily="34" charset="0"/>
              </a:rPr>
              <a:t>*CLICK* First, hosts in the cloud need to be </a:t>
            </a:r>
            <a:r>
              <a:rPr lang="en-US" sz="1000" dirty="0">
                <a:latin typeface="Arial Nova" panose="020B0504020202020204" pitchFamily="34" charset="0"/>
                <a:ea typeface="Helvetica Neue Light" panose="02000403000000020004" pitchFamily="2" charset="0"/>
              </a:rPr>
              <a:t>upgraded as number devices in the network continue to increase as users connected to the same base station cannot be processed on different hosts.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elvetica Neue Light" panose="02000403000000020004" pitchFamily="2" charset="0"/>
              <a:ea typeface="Helvetica Neue Light" panose="020004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Neue Light" panose="02000403000000020004" pitchFamily="2" charset="0"/>
                <a:ea typeface="Helvetica Neue Light" panose="02000403000000020004" pitchFamily="2" charset="0"/>
              </a:rPr>
              <a:t>*CLICK* Second, hosts also need to be overprovisioned to support increasing number of use cases with different QoS requirements.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elvetica Neue Light" panose="02000403000000020004" pitchFamily="2" charset="0"/>
              <a:ea typeface="Helvetica Neue Light" panose="020004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Neue Light" panose="02000403000000020004" pitchFamily="2" charset="0"/>
                <a:ea typeface="Helvetica Neue Light" panose="02000403000000020004" pitchFamily="2" charset="0"/>
              </a:rPr>
              <a:t>*CLICK* Additionally, using specialized processers for supporting new applications, would require hardware modification to all hosts in the cloud.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latin typeface="Helvetica Neue Light" panose="02000403000000020004" pitchFamily="2" charset="0"/>
              <a:ea typeface="Helvetica Neue Light" panose="020004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latin typeface="Helvetica Neue Light" panose="02000403000000020004" pitchFamily="2" charset="0"/>
                <a:ea typeface="Helvetica Neue Light" panose="02000403000000020004" pitchFamily="2" charset="0"/>
              </a:rPr>
              <a:t>*CLICK* All these factors put together make existing architecture unable to scale efficiently with increasing number of devices in network. On the other hand, Fronthaul slicing enables multipoint-to-multipoint connections enabling operators to assign any Radio Unit to any Distributed Unit on a per-packet basis. </a:t>
            </a:r>
            <a:endParaRPr lang="en-US" sz="1200" dirty="0">
              <a:latin typeface="Helvetica Neue Light" panose="02000403000000020004" pitchFamily="2" charset="0"/>
              <a:ea typeface="Helvetica Neue Light" panose="02000403000000020004"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9954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Thus fronthaul slicing is key for enabling efficient scaling in the 5G networks.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*CLICK* With fronthaul slicing operators can now co-locate hosts responsible for processing users from the same application attached to different base stations. Thus, users can now be allocated to any host in the cloud.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*CLICK* Additionally, with fronthaul slicing, RAN processing for frontend units can now be scaled horizontally across multiple hosts in the RAN.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*PAUSE* Next, lets take a closer look at the challenges involved in developing a feasible solution for fronthaul slicing.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4123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One of the main challenges for enabling fronthaul slicing is the lack of user or slice ID within the fronthaul packet. This lack of identifying ID or group of header fields comes from the fact that fronthaul traffic consists of digitized radio samples. Hence, until the radio samples are processed it is not easy to obtain the unique User/Slice ID.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15A750-F569-F946-AFD1-02952C6A15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901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4466"/>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3701134"/>
            <a:ext cx="10058400" cy="1143000"/>
          </a:xfrm>
        </p:spPr>
        <p:txBody>
          <a:bodyPr lIns="91440" rIns="91440">
            <a:normAutofit/>
          </a:bodyPr>
          <a:lstStyle>
            <a:lvl1pPr marL="0" indent="0" algn="l">
              <a:buNone/>
              <a:defRPr lang="en-US" b="0" i="0" dirty="0">
                <a:latin typeface="Helvetica Neue" panose="02000503000000020004" pitchFamily="2" charset="0"/>
                <a:ea typeface="Helvetica Neue" panose="02000503000000020004" pitchFamily="2" charset="0"/>
                <a:cs typeface="Helvetica Neue" panose="02000503000000020004" pitchFamily="2"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3588914"/>
            <a:ext cx="9875520"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79CDF8D-DF72-2743-9F93-D37962105DA0}"/>
              </a:ext>
            </a:extLst>
          </p:cNvPr>
          <p:cNvSpPr/>
          <p:nvPr userDrawn="1"/>
        </p:nvSpPr>
        <p:spPr>
          <a:xfrm>
            <a:off x="1" y="6481456"/>
            <a:ext cx="12192000" cy="37654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7626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215813B6-51B0-9B48-AF62-14CDBEAB98FE}"/>
              </a:ext>
            </a:extLst>
          </p:cNvPr>
          <p:cNvSpPr/>
          <p:nvPr userDrawn="1"/>
        </p:nvSpPr>
        <p:spPr>
          <a:xfrm>
            <a:off x="16625" y="6547940"/>
            <a:ext cx="12192000" cy="31006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2000" dirty="0"/>
          </a:p>
        </p:txBody>
      </p:sp>
      <p:sp>
        <p:nvSpPr>
          <p:cNvPr id="10" name="Rectangle 9">
            <a:extLst>
              <a:ext uri="{FF2B5EF4-FFF2-40B4-BE49-F238E27FC236}">
                <a16:creationId xmlns:a16="http://schemas.microsoft.com/office/drawing/2014/main" id="{513D8C06-75A4-4F4D-AA09-F1BAA80D1C10}"/>
              </a:ext>
            </a:extLst>
          </p:cNvPr>
          <p:cNvSpPr/>
          <p:nvPr userDrawn="1"/>
        </p:nvSpPr>
        <p:spPr>
          <a:xfrm>
            <a:off x="0" y="6481456"/>
            <a:ext cx="12192001" cy="6599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ooter Placeholder 4">
            <a:extLst>
              <a:ext uri="{FF2B5EF4-FFF2-40B4-BE49-F238E27FC236}">
                <a16:creationId xmlns:a16="http://schemas.microsoft.com/office/drawing/2014/main" id="{F8062D7E-2000-D64E-B6C4-1010AB9B0758}"/>
              </a:ext>
            </a:extLst>
          </p:cNvPr>
          <p:cNvSpPr>
            <a:spLocks noGrp="1"/>
          </p:cNvSpPr>
          <p:nvPr>
            <p:ph type="ftr" sz="quarter" idx="3"/>
          </p:nvPr>
        </p:nvSpPr>
        <p:spPr>
          <a:xfrm>
            <a:off x="3686185" y="6575395"/>
            <a:ext cx="4822804" cy="251075"/>
          </a:xfrm>
          <a:prstGeom prst="rect">
            <a:avLst/>
          </a:prstGeom>
        </p:spPr>
        <p:txBody>
          <a:bodyPr vert="horz" lIns="91440" tIns="45720" rIns="91440" bIns="45720" rtlCol="0" anchor="ctr"/>
          <a:lstStyle>
            <a:lvl1pPr algn="ctr">
              <a:defRPr lang="en-US" sz="1400" b="0" i="0" dirty="0">
                <a:solidFill>
                  <a:schemeClr val="bg1"/>
                </a:solidFill>
                <a:latin typeface="Abadi" panose="020B0604020104020204" pitchFamily="34" charset="0"/>
              </a:defRPr>
            </a:lvl1pPr>
          </a:lstStyle>
          <a:p>
            <a:pPr defTabSz="457200"/>
            <a:endParaRPr lang="en-SG"/>
          </a:p>
        </p:txBody>
      </p:sp>
      <p:sp>
        <p:nvSpPr>
          <p:cNvPr id="12" name="Slide Number Placeholder 5">
            <a:extLst>
              <a:ext uri="{FF2B5EF4-FFF2-40B4-BE49-F238E27FC236}">
                <a16:creationId xmlns:a16="http://schemas.microsoft.com/office/drawing/2014/main" id="{47FA2C29-32AD-B046-A982-92B36613856D}"/>
              </a:ext>
            </a:extLst>
          </p:cNvPr>
          <p:cNvSpPr>
            <a:spLocks noGrp="1"/>
          </p:cNvSpPr>
          <p:nvPr>
            <p:ph type="sldNum" sz="quarter" idx="4"/>
          </p:nvPr>
        </p:nvSpPr>
        <p:spPr>
          <a:xfrm>
            <a:off x="9917083" y="6575395"/>
            <a:ext cx="1312025" cy="251075"/>
          </a:xfrm>
          <a:prstGeom prst="rect">
            <a:avLst/>
          </a:prstGeom>
        </p:spPr>
        <p:txBody>
          <a:bodyPr vert="horz" lIns="91440" tIns="45720" rIns="91440" bIns="45720" rtlCol="0" anchor="ctr"/>
          <a:lstStyle>
            <a:lvl1pPr algn="r">
              <a:defRPr sz="1400" b="0" i="0">
                <a:solidFill>
                  <a:srgbClr val="FFFFFF"/>
                </a:solidFill>
                <a:latin typeface="Abadi" panose="020B0604020104020204" pitchFamily="34" charset="0"/>
                <a:ea typeface="Abadi" panose="020B0604020104020204" pitchFamily="34" charset="0"/>
                <a:cs typeface="Abadi" panose="020B0604020104020204" pitchFamily="34" charset="0"/>
              </a:defRPr>
            </a:lvl1p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2608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420990"/>
            <a:ext cx="10058400" cy="1450757"/>
          </a:xfrm>
        </p:spPr>
        <p:txBody>
          <a:bodyPr/>
          <a:lstStyle>
            <a:lvl1pPr marL="0">
              <a:defRPr b="0" i="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097280" y="1138141"/>
            <a:ext cx="10058400" cy="402336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684598" y="6581824"/>
            <a:ext cx="4822804" cy="251075"/>
          </a:xfrm>
        </p:spPr>
        <p:txBody>
          <a:bodyPr/>
          <a:lstStyle>
            <a:lvl1pPr>
              <a:defRPr sz="1400"/>
            </a:lvl1pPr>
          </a:lstStyle>
          <a:p>
            <a:r>
              <a:rPr lang="en-SG"/>
              <a:t>Nishant Budhdev</a:t>
            </a:r>
            <a:endParaRPr lang="en-SG" dirty="0"/>
          </a:p>
        </p:txBody>
      </p:sp>
      <p:sp>
        <p:nvSpPr>
          <p:cNvPr id="6" name="Slide Number Placeholder 5"/>
          <p:cNvSpPr>
            <a:spLocks noGrp="1"/>
          </p:cNvSpPr>
          <p:nvPr>
            <p:ph type="sldNum" sz="quarter" idx="12"/>
          </p:nvPr>
        </p:nvSpPr>
        <p:spPr>
          <a:xfrm>
            <a:off x="9900458" y="6596415"/>
            <a:ext cx="1312025" cy="251075"/>
          </a:xfrm>
        </p:spPr>
        <p:txBody>
          <a:bodyPr/>
          <a:lstStyle>
            <a:lvl1pPr>
              <a:defRPr sz="1400"/>
            </a:lvl1pPr>
          </a:lstStyle>
          <a:p>
            <a:fld id="{6113E31D-E2AB-40D1-8B51-AFA5AFEF393A}" type="slidenum">
              <a:rPr lang="en-US" smtClean="0"/>
              <a:pPr/>
              <a:t>‹#›</a:t>
            </a:fld>
            <a:endParaRPr lang="en-US" dirty="0"/>
          </a:p>
        </p:txBody>
      </p:sp>
    </p:spTree>
    <p:extLst>
      <p:ext uri="{BB962C8B-B14F-4D97-AF65-F5344CB8AC3E}">
        <p14:creationId xmlns:p14="http://schemas.microsoft.com/office/powerpoint/2010/main" val="190017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lang="en-US" b="0" i="0" smtClean="0">
                <a:latin typeface="Helvetica Neue" panose="02000503000000020004" pitchFamily="2" charset="0"/>
                <a:ea typeface="Helvetica Neue" panose="02000503000000020004" pitchFamily="2" charset="0"/>
                <a:cs typeface="Helvetica Neue" panose="02000503000000020004"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74B4138-E420-B247-B35A-D69664D8455C}"/>
              </a:ext>
            </a:extLst>
          </p:cNvPr>
          <p:cNvSpPr/>
          <p:nvPr userDrawn="1"/>
        </p:nvSpPr>
        <p:spPr>
          <a:xfrm>
            <a:off x="1" y="6481456"/>
            <a:ext cx="12192000" cy="37654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9592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420677"/>
            <a:ext cx="10058400" cy="1450757"/>
          </a:xfrm>
        </p:spPr>
        <p:txBody>
          <a:bodyPr/>
          <a:lstStyle>
            <a:lvl1pPr>
              <a:defRPr>
                <a:solidFill>
                  <a:schemeClr val="tx1"/>
                </a:solidFill>
                <a:latin typeface="Arial Nova" panose="020B05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1097279" y="113845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13845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3684598" y="6575395"/>
            <a:ext cx="4822804" cy="251075"/>
          </a:xfrm>
        </p:spPr>
        <p:txBody>
          <a:bodyPr/>
          <a:lstStyle/>
          <a:p>
            <a:r>
              <a:rPr lang="en-US" dirty="0"/>
              <a:t>Nishant Budhdev</a:t>
            </a:r>
          </a:p>
        </p:txBody>
      </p:sp>
      <p:sp>
        <p:nvSpPr>
          <p:cNvPr id="7" name="Slide Number Placeholder 6"/>
          <p:cNvSpPr>
            <a:spLocks noGrp="1"/>
          </p:cNvSpPr>
          <p:nvPr>
            <p:ph type="sldNum" sz="quarter" idx="12"/>
          </p:nvPr>
        </p:nvSpPr>
        <p:spPr>
          <a:xfrm>
            <a:off x="9900458" y="6575395"/>
            <a:ext cx="1312025" cy="251075"/>
          </a:xfrm>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93675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defTabSz="914400" rtl="0" eaLnBrk="1" latinLnBrk="0" hangingPunct="1">
              <a:lnSpc>
                <a:spcPct val="85000"/>
              </a:lnSpc>
              <a:spcBef>
                <a:spcPct val="0"/>
              </a:spcBef>
              <a:buNone/>
              <a:defRPr lang="en-US" sz="4800" b="0" i="0" kern="1200" spc="-50" baseline="0" dirty="0">
                <a:solidFill>
                  <a:schemeClr val="tx1"/>
                </a:solidFill>
                <a:latin typeface="Arial Nova" panose="020B0504020202020204" pitchFamily="34" charset="0"/>
                <a:ea typeface="Helvetica Neue Light" charset="0"/>
                <a:cs typeface="Helvetica Neue Light" charset="0"/>
              </a:defRPr>
            </a:lvl1pPr>
          </a:lstStyle>
          <a:p>
            <a:r>
              <a:rPr lang="en-US" dirty="0"/>
              <a:t>Click to edit Master title style</a:t>
            </a:r>
          </a:p>
        </p:txBody>
      </p:sp>
      <p:sp>
        <p:nvSpPr>
          <p:cNvPr id="4" name="Footer Placeholder 3"/>
          <p:cNvSpPr>
            <a:spLocks noGrp="1"/>
          </p:cNvSpPr>
          <p:nvPr>
            <p:ph type="ftr" sz="quarter" idx="11"/>
          </p:nvPr>
        </p:nvSpPr>
        <p:spPr>
          <a:xfrm>
            <a:off x="3684598" y="6575395"/>
            <a:ext cx="4822804" cy="251075"/>
          </a:xfrm>
        </p:spPr>
        <p:txBody>
          <a:bodyPr/>
          <a:lstStyle>
            <a:lvl1pPr>
              <a:defRPr sz="1400"/>
            </a:lvl1pPr>
          </a:lstStyle>
          <a:p>
            <a:r>
              <a:rPr lang="en-SG"/>
              <a:t>Nishant Budhdev</a:t>
            </a:r>
            <a:endParaRPr lang="en-SG" dirty="0"/>
          </a:p>
        </p:txBody>
      </p:sp>
      <p:sp>
        <p:nvSpPr>
          <p:cNvPr id="5" name="Slide Number Placeholder 4"/>
          <p:cNvSpPr>
            <a:spLocks noGrp="1"/>
          </p:cNvSpPr>
          <p:nvPr>
            <p:ph type="sldNum" sz="quarter" idx="12"/>
          </p:nvPr>
        </p:nvSpPr>
        <p:spPr>
          <a:xfrm>
            <a:off x="9886606" y="6575395"/>
            <a:ext cx="1312025" cy="251075"/>
          </a:xfrm>
        </p:spPr>
        <p:txBody>
          <a:bodyPr/>
          <a:lstStyle>
            <a:lvl1pPr>
              <a:defRPr sz="14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2897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D2B4BA-8EB0-1D46-B8F4-642633D998F6}"/>
              </a:ext>
            </a:extLst>
          </p:cNvPr>
          <p:cNvSpPr/>
          <p:nvPr userDrawn="1"/>
        </p:nvSpPr>
        <p:spPr>
          <a:xfrm>
            <a:off x="1" y="6547940"/>
            <a:ext cx="12192000" cy="31006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2B9E4A93-2F11-6B46-A325-633E0F05FB78}"/>
              </a:ext>
            </a:extLst>
          </p:cNvPr>
          <p:cNvSpPr/>
          <p:nvPr userDrawn="1"/>
        </p:nvSpPr>
        <p:spPr>
          <a:xfrm>
            <a:off x="0" y="6481456"/>
            <a:ext cx="12192001" cy="6599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ooter Placeholder 4">
            <a:extLst>
              <a:ext uri="{FF2B5EF4-FFF2-40B4-BE49-F238E27FC236}">
                <a16:creationId xmlns:a16="http://schemas.microsoft.com/office/drawing/2014/main" id="{61C81767-C299-2147-A2A5-72FEFEC8FCEB}"/>
              </a:ext>
            </a:extLst>
          </p:cNvPr>
          <p:cNvSpPr>
            <a:spLocks noGrp="1"/>
          </p:cNvSpPr>
          <p:nvPr>
            <p:ph type="ftr" sz="quarter" idx="3"/>
          </p:nvPr>
        </p:nvSpPr>
        <p:spPr>
          <a:xfrm>
            <a:off x="3686185" y="6575395"/>
            <a:ext cx="4822804" cy="251075"/>
          </a:xfrm>
          <a:prstGeom prst="rect">
            <a:avLst/>
          </a:prstGeom>
        </p:spPr>
        <p:txBody>
          <a:bodyPr vert="horz" lIns="91440" tIns="45720" rIns="91440" bIns="45720" rtlCol="0" anchor="ctr"/>
          <a:lstStyle>
            <a:lvl1pPr algn="ctr">
              <a:defRPr lang="en-US" sz="1400" b="0" i="0" dirty="0">
                <a:solidFill>
                  <a:schemeClr val="bg1"/>
                </a:solidFill>
                <a:latin typeface="Abadi" panose="020B0604020104020204" pitchFamily="34" charset="0"/>
              </a:defRPr>
            </a:lvl1pPr>
          </a:lstStyle>
          <a:p>
            <a:pPr defTabSz="457200"/>
            <a:r>
              <a:rPr lang="en-SG" dirty="0"/>
              <a:t>Nishant Budhdev</a:t>
            </a:r>
          </a:p>
        </p:txBody>
      </p:sp>
      <p:sp>
        <p:nvSpPr>
          <p:cNvPr id="15" name="Slide Number Placeholder 5">
            <a:extLst>
              <a:ext uri="{FF2B5EF4-FFF2-40B4-BE49-F238E27FC236}">
                <a16:creationId xmlns:a16="http://schemas.microsoft.com/office/drawing/2014/main" id="{89F47DE6-F950-B54A-9FDB-F2AA49BF0389}"/>
              </a:ext>
            </a:extLst>
          </p:cNvPr>
          <p:cNvSpPr>
            <a:spLocks noGrp="1"/>
          </p:cNvSpPr>
          <p:nvPr>
            <p:ph type="sldNum" sz="quarter" idx="4"/>
          </p:nvPr>
        </p:nvSpPr>
        <p:spPr>
          <a:xfrm>
            <a:off x="9900458" y="6575395"/>
            <a:ext cx="1312025" cy="251075"/>
          </a:xfrm>
          <a:prstGeom prst="rect">
            <a:avLst/>
          </a:prstGeom>
        </p:spPr>
        <p:txBody>
          <a:bodyPr vert="horz" lIns="91440" tIns="45720" rIns="91440" bIns="45720" rtlCol="0" anchor="ctr"/>
          <a:lstStyle>
            <a:lvl1pPr algn="r">
              <a:defRPr sz="1400" b="0" i="0">
                <a:solidFill>
                  <a:srgbClr val="FFFFFF"/>
                </a:solidFill>
                <a:latin typeface="Abadi" panose="020B0604020104020204" pitchFamily="34" charset="0"/>
                <a:ea typeface="Abadi" panose="020B0604020104020204" pitchFamily="34" charset="0"/>
                <a:cs typeface="Abadi" panose="020B0604020104020204" pitchFamily="34" charset="0"/>
              </a:defRPr>
            </a:lvl1pPr>
          </a:lstStyle>
          <a:p>
            <a:pPr defTabSz="457200"/>
            <a:fld id="{4FAB73BC-B049-4115-A692-8D63A059BFB8}" type="slidenum">
              <a:rPr lang="en-US" smtClean="0"/>
              <a:pPr defTabSz="457200"/>
              <a:t>‹#›</a:t>
            </a:fld>
            <a:endParaRPr lang="en-US" dirty="0"/>
          </a:p>
        </p:txBody>
      </p:sp>
    </p:spTree>
    <p:extLst>
      <p:ext uri="{BB962C8B-B14F-4D97-AF65-F5344CB8AC3E}">
        <p14:creationId xmlns:p14="http://schemas.microsoft.com/office/powerpoint/2010/main" val="240444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77236"/>
            <a:ext cx="3200400" cy="2286000"/>
          </a:xfrm>
        </p:spPr>
        <p:txBody>
          <a:bodyPr anchor="b">
            <a:normAutofit/>
          </a:bodyPr>
          <a:lstStyle>
            <a:lvl1pPr>
              <a:defRPr sz="3600" b="0" i="0">
                <a:solidFill>
                  <a:srgbClr val="FFFFFF"/>
                </a:solidFill>
                <a:latin typeface="Helvetica Neue Light" charset="0"/>
                <a:ea typeface="Helvetica Neue Light" charset="0"/>
                <a:cs typeface="Helvetica Neue Light" charset="0"/>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b="0" i="0">
                <a:latin typeface="Helvetica Neue Light" charset="0"/>
                <a:ea typeface="Helvetica Neue Light" charset="0"/>
                <a:cs typeface="Helvetica Neue Light" charset="0"/>
              </a:defRPr>
            </a:lvl1pPr>
            <a:lvl2pPr>
              <a:defRPr b="0" i="0">
                <a:latin typeface="Helvetica Neue Light" charset="0"/>
                <a:ea typeface="Helvetica Neue Light" charset="0"/>
                <a:cs typeface="Helvetica Neue Light" charset="0"/>
              </a:defRPr>
            </a:lvl2pPr>
            <a:lvl3pPr>
              <a:defRPr b="0" i="0">
                <a:latin typeface="Helvetica Neue Light" charset="0"/>
                <a:ea typeface="Helvetica Neue Light" charset="0"/>
                <a:cs typeface="Helvetica Neue Light" charset="0"/>
              </a:defRPr>
            </a:lvl3pPr>
            <a:lvl4pPr>
              <a:defRPr b="0" i="0">
                <a:latin typeface="Helvetica Neue Light" charset="0"/>
                <a:ea typeface="Helvetica Neue Light" charset="0"/>
                <a:cs typeface="Helvetica Neue Light" charset="0"/>
              </a:defRPr>
            </a:lvl4pPr>
            <a:lvl5pPr>
              <a:defRPr b="0" i="0">
                <a:latin typeface="Helvetica Neue Light" charset="0"/>
                <a:ea typeface="Helvetica Neue Light" charset="0"/>
                <a:cs typeface="Helvetica Neue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754485"/>
            <a:ext cx="3200400" cy="3379124"/>
          </a:xfrm>
        </p:spPr>
        <p:txBody>
          <a:bodyPr lIns="91440" rIns="91440">
            <a:normAutofit/>
          </a:bodyPr>
          <a:lstStyle>
            <a:lvl1pPr marL="0" indent="0">
              <a:buNone/>
              <a:defRPr sz="1500" b="0" i="0">
                <a:solidFill>
                  <a:srgbClr val="FFFFFF"/>
                </a:solidFill>
                <a:latin typeface="Helvetica Neue Light" charset="0"/>
                <a:ea typeface="Helvetica Neue Light" charset="0"/>
                <a:cs typeface="Helvetica Neue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b="0" i="0">
                <a:solidFill>
                  <a:schemeClr val="tx2"/>
                </a:solidFill>
                <a:latin typeface="Abadi" panose="020B0604020104020204" pitchFamily="34" charset="0"/>
                <a:ea typeface="Abadi" panose="020B0604020104020204" pitchFamily="34" charset="0"/>
                <a:cs typeface="Abadi" panose="020B0604020104020204" pitchFamily="34" charset="0"/>
              </a:defRPr>
            </a:lvl1pPr>
          </a:lstStyle>
          <a:p>
            <a:fld id="{4FAB73BC-B049-4115-A692-8D63A059BFB8}" type="slidenum">
              <a:rPr lang="en-US" smtClean="0">
                <a:solidFill>
                  <a:srgbClr val="637052"/>
                </a:solidFill>
              </a:rPr>
              <a:pPr/>
              <a:t>‹#›</a:t>
            </a:fld>
            <a:endParaRPr lang="en-US" dirty="0">
              <a:solidFill>
                <a:srgbClr val="637052"/>
              </a:solidFill>
            </a:endParaRPr>
          </a:p>
        </p:txBody>
      </p:sp>
    </p:spTree>
    <p:extLst>
      <p:ext uri="{BB962C8B-B14F-4D97-AF65-F5344CB8AC3E}">
        <p14:creationId xmlns:p14="http://schemas.microsoft.com/office/powerpoint/2010/main" val="1917258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763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3684598" y="6575395"/>
            <a:ext cx="4822804" cy="251075"/>
          </a:xfrm>
        </p:spPr>
        <p:txBody>
          <a:bodyPr/>
          <a:lstStyle/>
          <a:p>
            <a:r>
              <a:rPr lang="en-US"/>
              <a:t>Nishant Budhdev</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91101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547940"/>
            <a:ext cx="12192000" cy="31006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0" y="6481456"/>
            <a:ext cx="12192001" cy="6599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420681"/>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138450"/>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627795" y="6575395"/>
            <a:ext cx="4822804" cy="251075"/>
          </a:xfrm>
          <a:prstGeom prst="rect">
            <a:avLst/>
          </a:prstGeom>
        </p:spPr>
        <p:txBody>
          <a:bodyPr vert="horz" lIns="91440" tIns="45720" rIns="91440" bIns="45720" rtlCol="0" anchor="ctr"/>
          <a:lstStyle>
            <a:lvl1pPr algn="ctr">
              <a:defRPr lang="en-US" sz="1400" b="0" i="0" dirty="0">
                <a:solidFill>
                  <a:schemeClr val="bg1"/>
                </a:solidFill>
                <a:latin typeface="Abadi" panose="020B0604020104020204" pitchFamily="34" charset="0"/>
              </a:defRPr>
            </a:lvl1pPr>
          </a:lstStyle>
          <a:p>
            <a:pPr defTabSz="457200"/>
            <a:endParaRPr lang="en-SG"/>
          </a:p>
        </p:txBody>
      </p:sp>
      <p:sp>
        <p:nvSpPr>
          <p:cNvPr id="6" name="Slide Number Placeholder 5"/>
          <p:cNvSpPr>
            <a:spLocks noGrp="1"/>
          </p:cNvSpPr>
          <p:nvPr>
            <p:ph type="sldNum" sz="quarter" idx="4"/>
          </p:nvPr>
        </p:nvSpPr>
        <p:spPr>
          <a:xfrm>
            <a:off x="9843655" y="6575395"/>
            <a:ext cx="1312025" cy="251075"/>
          </a:xfrm>
          <a:prstGeom prst="rect">
            <a:avLst/>
          </a:prstGeom>
        </p:spPr>
        <p:txBody>
          <a:bodyPr vert="horz" lIns="91440" tIns="45720" rIns="91440" bIns="45720" rtlCol="0" anchor="ctr"/>
          <a:lstStyle>
            <a:lvl1pPr algn="r">
              <a:defRPr sz="1400" b="0" i="0">
                <a:solidFill>
                  <a:srgbClr val="FFFFFF"/>
                </a:solidFill>
                <a:latin typeface="Abadi" panose="020B0604020104020204" pitchFamily="34" charset="0"/>
                <a:ea typeface="Abadi" panose="020B0604020104020204" pitchFamily="34" charset="0"/>
                <a:cs typeface="Abadi" panose="020B0604020104020204" pitchFamily="34" charset="0"/>
              </a:defRPr>
            </a:lvl1pPr>
          </a:lstStyle>
          <a:p>
            <a:pPr defTabSz="457200"/>
            <a:fld id="{4FAB73BC-B049-4115-A692-8D63A059BFB8}" type="slidenum">
              <a:rPr lang="en-US" smtClean="0"/>
              <a:pPr defTabSz="457200"/>
              <a:t>‹#›</a:t>
            </a:fld>
            <a:endParaRPr lang="en-US" dirty="0"/>
          </a:p>
        </p:txBody>
      </p:sp>
      <p:cxnSp>
        <p:nvCxnSpPr>
          <p:cNvPr id="10" name="Straight Connector 9"/>
          <p:cNvCxnSpPr/>
          <p:nvPr userDrawn="1"/>
        </p:nvCxnSpPr>
        <p:spPr>
          <a:xfrm>
            <a:off x="1193532" y="1075386"/>
            <a:ext cx="9966960" cy="0"/>
          </a:xfrm>
          <a:prstGeom prst="line">
            <a:avLst/>
          </a:prstGeom>
          <a:ln w="25400">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792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dt="0"/>
  <p:txStyles>
    <p:titleStyle>
      <a:lvl1pPr algn="l" defTabSz="914400" rtl="0" eaLnBrk="1" latinLnBrk="0" hangingPunct="1">
        <a:lnSpc>
          <a:spcPct val="85000"/>
        </a:lnSpc>
        <a:spcBef>
          <a:spcPct val="0"/>
        </a:spcBef>
        <a:buNone/>
        <a:defRPr sz="4800" b="0" i="0" kern="1200" spc="-50" baseline="0">
          <a:solidFill>
            <a:schemeClr val="tx1">
              <a:lumMod val="75000"/>
              <a:lumOff val="25000"/>
            </a:schemeClr>
          </a:solidFill>
          <a:latin typeface="Helvetica Neue Light" charset="0"/>
          <a:ea typeface="Helvetica Neue Light" charset="0"/>
          <a:cs typeface="Helvetica Neue Light"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b="0" i="0" kern="1200">
          <a:solidFill>
            <a:schemeClr val="tx1">
              <a:lumMod val="75000"/>
              <a:lumOff val="25000"/>
            </a:schemeClr>
          </a:solidFill>
          <a:latin typeface="Helvetica Neue Light" charset="0"/>
          <a:ea typeface="Helvetica Neue Light" charset="0"/>
          <a:cs typeface="Helvetica Neue Light"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b="0" i="0" kern="1200">
          <a:solidFill>
            <a:schemeClr val="tx1">
              <a:lumMod val="75000"/>
              <a:lumOff val="25000"/>
            </a:schemeClr>
          </a:solidFill>
          <a:latin typeface="Helvetica Neue Light" charset="0"/>
          <a:ea typeface="Helvetica Neue Light" charset="0"/>
          <a:cs typeface="Helvetica Neue Light"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b="0" i="0" kern="1200">
          <a:solidFill>
            <a:schemeClr val="tx1">
              <a:lumMod val="75000"/>
              <a:lumOff val="25000"/>
            </a:schemeClr>
          </a:solidFill>
          <a:latin typeface="Helvetica Neue Light" charset="0"/>
          <a:ea typeface="Helvetica Neue Light" charset="0"/>
          <a:cs typeface="Helvetica Neue Light"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b="0" i="0" kern="1200">
          <a:solidFill>
            <a:schemeClr val="tx1">
              <a:lumMod val="75000"/>
              <a:lumOff val="25000"/>
            </a:schemeClr>
          </a:solidFill>
          <a:latin typeface="Helvetica Neue Light" charset="0"/>
          <a:ea typeface="Helvetica Neue Light" charset="0"/>
          <a:cs typeface="Helvetica Neue Light"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b="0" i="0" kern="1200">
          <a:solidFill>
            <a:schemeClr val="tx1">
              <a:lumMod val="75000"/>
              <a:lumOff val="25000"/>
            </a:schemeClr>
          </a:solidFill>
          <a:latin typeface="Helvetica Neue Light" charset="0"/>
          <a:ea typeface="Helvetica Neue Light" charset="0"/>
          <a:cs typeface="Helvetica Neue Light"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44.svg"/><Relationship Id="rId18" Type="http://schemas.openxmlformats.org/officeDocument/2006/relationships/image" Target="../media/image15.png"/><Relationship Id="rId3" Type="http://schemas.openxmlformats.org/officeDocument/2006/relationships/notesSlide" Target="../notesSlides/notesSlide10.xml"/><Relationship Id="rId21" Type="http://schemas.openxmlformats.org/officeDocument/2006/relationships/image" Target="../media/image20.svg"/><Relationship Id="rId7" Type="http://schemas.openxmlformats.org/officeDocument/2006/relationships/image" Target="../media/image14.svg"/><Relationship Id="rId12" Type="http://schemas.openxmlformats.org/officeDocument/2006/relationships/image" Target="../media/image43.png"/><Relationship Id="rId17" Type="http://schemas.openxmlformats.org/officeDocument/2006/relationships/image" Target="../media/image40.svg"/><Relationship Id="rId2" Type="http://schemas.openxmlformats.org/officeDocument/2006/relationships/slideLayout" Target="../slideLayouts/slideLayout5.xml"/><Relationship Id="rId16" Type="http://schemas.openxmlformats.org/officeDocument/2006/relationships/image" Target="../media/image39.png"/><Relationship Id="rId20" Type="http://schemas.openxmlformats.org/officeDocument/2006/relationships/image" Target="../media/image19.png"/><Relationship Id="rId1" Type="http://schemas.openxmlformats.org/officeDocument/2006/relationships/tags" Target="../tags/tag6.xml"/><Relationship Id="rId6" Type="http://schemas.openxmlformats.org/officeDocument/2006/relationships/image" Target="../media/image13.png"/><Relationship Id="rId11" Type="http://schemas.openxmlformats.org/officeDocument/2006/relationships/image" Target="../media/image68.svg"/><Relationship Id="rId5" Type="http://schemas.openxmlformats.org/officeDocument/2006/relationships/image" Target="../media/image26.svg"/><Relationship Id="rId15" Type="http://schemas.openxmlformats.org/officeDocument/2006/relationships/image" Target="../media/image42.svg"/><Relationship Id="rId10" Type="http://schemas.openxmlformats.org/officeDocument/2006/relationships/image" Target="../media/image67.png"/><Relationship Id="rId19" Type="http://schemas.openxmlformats.org/officeDocument/2006/relationships/image" Target="../media/image16.svg"/><Relationship Id="rId4" Type="http://schemas.openxmlformats.org/officeDocument/2006/relationships/image" Target="../media/image25.png"/><Relationship Id="rId9" Type="http://schemas.openxmlformats.org/officeDocument/2006/relationships/image" Target="../media/image66.svg"/><Relationship Id="rId14" Type="http://schemas.openxmlformats.org/officeDocument/2006/relationships/image" Target="../media/image4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0.svg"/><Relationship Id="rId18" Type="http://schemas.openxmlformats.org/officeDocument/2006/relationships/image" Target="../media/image55.png"/><Relationship Id="rId3" Type="http://schemas.openxmlformats.org/officeDocument/2006/relationships/notesSlide" Target="../notesSlides/notesSlide12.xml"/><Relationship Id="rId21" Type="http://schemas.openxmlformats.org/officeDocument/2006/relationships/image" Target="../media/image58.svg"/><Relationship Id="rId7" Type="http://schemas.openxmlformats.org/officeDocument/2006/relationships/image" Target="../media/image14.svg"/><Relationship Id="rId12" Type="http://schemas.openxmlformats.org/officeDocument/2006/relationships/image" Target="../media/image39.png"/><Relationship Id="rId17" Type="http://schemas.openxmlformats.org/officeDocument/2006/relationships/image" Target="../media/image54.svg"/><Relationship Id="rId25" Type="http://schemas.openxmlformats.org/officeDocument/2006/relationships/image" Target="../media/image72.svg"/><Relationship Id="rId2" Type="http://schemas.openxmlformats.org/officeDocument/2006/relationships/slideLayout" Target="../slideLayouts/slideLayout5.xml"/><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tags" Target="../tags/tag7.xml"/><Relationship Id="rId6" Type="http://schemas.openxmlformats.org/officeDocument/2006/relationships/image" Target="../media/image13.png"/><Relationship Id="rId11" Type="http://schemas.openxmlformats.org/officeDocument/2006/relationships/image" Target="../media/image42.svg"/><Relationship Id="rId24" Type="http://schemas.openxmlformats.org/officeDocument/2006/relationships/image" Target="../media/image71.png"/><Relationship Id="rId5" Type="http://schemas.openxmlformats.org/officeDocument/2006/relationships/image" Target="../media/image26.svg"/><Relationship Id="rId15" Type="http://schemas.openxmlformats.org/officeDocument/2006/relationships/image" Target="../media/image16.svg"/><Relationship Id="rId23" Type="http://schemas.openxmlformats.org/officeDocument/2006/relationships/image" Target="../media/image70.svg"/><Relationship Id="rId10" Type="http://schemas.openxmlformats.org/officeDocument/2006/relationships/image" Target="../media/image41.png"/><Relationship Id="rId19" Type="http://schemas.openxmlformats.org/officeDocument/2006/relationships/image" Target="../media/image56.svg"/><Relationship Id="rId4" Type="http://schemas.openxmlformats.org/officeDocument/2006/relationships/image" Target="../media/image25.png"/><Relationship Id="rId9" Type="http://schemas.openxmlformats.org/officeDocument/2006/relationships/image" Target="../media/image44.svg"/><Relationship Id="rId14" Type="http://schemas.openxmlformats.org/officeDocument/2006/relationships/image" Target="../media/image15.png"/><Relationship Id="rId22" Type="http://schemas.openxmlformats.org/officeDocument/2006/relationships/image" Target="../media/image69.png"/></Relationships>
</file>

<file path=ppt/slides/_rels/slide13.xml.rels><?xml version="1.0" encoding="UTF-8" standalone="yes"?>
<Relationships xmlns="http://schemas.openxmlformats.org/package/2006/relationships"><Relationship Id="rId13" Type="http://schemas.openxmlformats.org/officeDocument/2006/relationships/image" Target="../media/image39.png"/><Relationship Id="rId18" Type="http://schemas.openxmlformats.org/officeDocument/2006/relationships/image" Target="../media/image54.svg"/><Relationship Id="rId26" Type="http://schemas.openxmlformats.org/officeDocument/2006/relationships/image" Target="../media/image70.svg"/><Relationship Id="rId3" Type="http://schemas.openxmlformats.org/officeDocument/2006/relationships/image" Target="../media/image21.png"/><Relationship Id="rId21" Type="http://schemas.openxmlformats.org/officeDocument/2006/relationships/image" Target="../media/image55.png"/><Relationship Id="rId34" Type="http://schemas.openxmlformats.org/officeDocument/2006/relationships/image" Target="../media/image72.svg"/><Relationship Id="rId7" Type="http://schemas.openxmlformats.org/officeDocument/2006/relationships/image" Target="../media/image17.png"/><Relationship Id="rId12" Type="http://schemas.openxmlformats.org/officeDocument/2006/relationships/image" Target="../media/image44.svg"/><Relationship Id="rId17" Type="http://schemas.openxmlformats.org/officeDocument/2006/relationships/image" Target="../media/image53.png"/><Relationship Id="rId25" Type="http://schemas.openxmlformats.org/officeDocument/2006/relationships/image" Target="../media/image69.png"/><Relationship Id="rId33" Type="http://schemas.openxmlformats.org/officeDocument/2006/relationships/image" Target="../media/image71.png"/><Relationship Id="rId2" Type="http://schemas.openxmlformats.org/officeDocument/2006/relationships/notesSlide" Target="../notesSlides/notesSlide13.xml"/><Relationship Id="rId16" Type="http://schemas.openxmlformats.org/officeDocument/2006/relationships/image" Target="../media/image42.svg"/><Relationship Id="rId20" Type="http://schemas.openxmlformats.org/officeDocument/2006/relationships/image" Target="../media/image74.svg"/><Relationship Id="rId29" Type="http://schemas.openxmlformats.org/officeDocument/2006/relationships/image" Target="../media/image61.png"/><Relationship Id="rId1" Type="http://schemas.openxmlformats.org/officeDocument/2006/relationships/slideLayout" Target="../slideLayouts/slideLayout5.xml"/><Relationship Id="rId6" Type="http://schemas.openxmlformats.org/officeDocument/2006/relationships/image" Target="../media/image26.svg"/><Relationship Id="rId11" Type="http://schemas.openxmlformats.org/officeDocument/2006/relationships/image" Target="../media/image43.png"/><Relationship Id="rId24" Type="http://schemas.openxmlformats.org/officeDocument/2006/relationships/image" Target="../media/image58.svg"/><Relationship Id="rId32" Type="http://schemas.openxmlformats.org/officeDocument/2006/relationships/image" Target="../media/image60.svg"/><Relationship Id="rId5" Type="http://schemas.openxmlformats.org/officeDocument/2006/relationships/image" Target="../media/image25.png"/><Relationship Id="rId15" Type="http://schemas.openxmlformats.org/officeDocument/2006/relationships/image" Target="../media/image41.png"/><Relationship Id="rId23" Type="http://schemas.openxmlformats.org/officeDocument/2006/relationships/image" Target="../media/image57.png"/><Relationship Id="rId28" Type="http://schemas.openxmlformats.org/officeDocument/2006/relationships/image" Target="../media/image64.svg"/><Relationship Id="rId10" Type="http://schemas.openxmlformats.org/officeDocument/2006/relationships/image" Target="../media/image38.svg"/><Relationship Id="rId19" Type="http://schemas.openxmlformats.org/officeDocument/2006/relationships/image" Target="../media/image73.png"/><Relationship Id="rId31" Type="http://schemas.openxmlformats.org/officeDocument/2006/relationships/image" Target="../media/image59.png"/><Relationship Id="rId4" Type="http://schemas.openxmlformats.org/officeDocument/2006/relationships/image" Target="../media/image22.svg"/><Relationship Id="rId9" Type="http://schemas.openxmlformats.org/officeDocument/2006/relationships/image" Target="../media/image37.png"/><Relationship Id="rId14" Type="http://schemas.openxmlformats.org/officeDocument/2006/relationships/image" Target="../media/image40.svg"/><Relationship Id="rId22" Type="http://schemas.openxmlformats.org/officeDocument/2006/relationships/image" Target="../media/image56.svg"/><Relationship Id="rId27" Type="http://schemas.openxmlformats.org/officeDocument/2006/relationships/image" Target="../media/image63.png"/><Relationship Id="rId30" Type="http://schemas.openxmlformats.org/officeDocument/2006/relationships/image" Target="../media/image62.svg"/><Relationship Id="rId8"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55.png"/><Relationship Id="rId18" Type="http://schemas.openxmlformats.org/officeDocument/2006/relationships/image" Target="../media/image14.svg"/><Relationship Id="rId26" Type="http://schemas.openxmlformats.org/officeDocument/2006/relationships/image" Target="../media/image75.png"/><Relationship Id="rId3" Type="http://schemas.openxmlformats.org/officeDocument/2006/relationships/notesSlide" Target="../notesSlides/notesSlide15.xml"/><Relationship Id="rId21" Type="http://schemas.openxmlformats.org/officeDocument/2006/relationships/diagramData" Target="../diagrams/data2.xml"/><Relationship Id="rId7" Type="http://schemas.openxmlformats.org/officeDocument/2006/relationships/diagramColors" Target="../diagrams/colors1.xml"/><Relationship Id="rId12" Type="http://schemas.openxmlformats.org/officeDocument/2006/relationships/image" Target="../media/image54.svg"/><Relationship Id="rId17" Type="http://schemas.openxmlformats.org/officeDocument/2006/relationships/image" Target="../media/image13.png"/><Relationship Id="rId25" Type="http://schemas.microsoft.com/office/2007/relationships/diagramDrawing" Target="../diagrams/drawing2.xml"/><Relationship Id="rId2" Type="http://schemas.openxmlformats.org/officeDocument/2006/relationships/slideLayout" Target="../slideLayouts/slideLayout5.xml"/><Relationship Id="rId16" Type="http://schemas.openxmlformats.org/officeDocument/2006/relationships/image" Target="../media/image58.svg"/><Relationship Id="rId20" Type="http://schemas.openxmlformats.org/officeDocument/2006/relationships/image" Target="../media/image68.svg"/><Relationship Id="rId1" Type="http://schemas.openxmlformats.org/officeDocument/2006/relationships/tags" Target="../tags/tag9.xml"/><Relationship Id="rId6" Type="http://schemas.openxmlformats.org/officeDocument/2006/relationships/diagramQuickStyle" Target="../diagrams/quickStyle1.xml"/><Relationship Id="rId11" Type="http://schemas.openxmlformats.org/officeDocument/2006/relationships/image" Target="../media/image53.png"/><Relationship Id="rId24" Type="http://schemas.openxmlformats.org/officeDocument/2006/relationships/diagramColors" Target="../diagrams/colors2.xml"/><Relationship Id="rId5" Type="http://schemas.openxmlformats.org/officeDocument/2006/relationships/diagramLayout" Target="../diagrams/layout1.xml"/><Relationship Id="rId15" Type="http://schemas.openxmlformats.org/officeDocument/2006/relationships/image" Target="../media/image57.png"/><Relationship Id="rId23" Type="http://schemas.openxmlformats.org/officeDocument/2006/relationships/diagramQuickStyle" Target="../diagrams/quickStyle2.xml"/><Relationship Id="rId10" Type="http://schemas.openxmlformats.org/officeDocument/2006/relationships/image" Target="../media/image70.svg"/><Relationship Id="rId19" Type="http://schemas.openxmlformats.org/officeDocument/2006/relationships/image" Target="../media/image67.png"/><Relationship Id="rId4" Type="http://schemas.openxmlformats.org/officeDocument/2006/relationships/diagramData" Target="../diagrams/data1.xml"/><Relationship Id="rId9" Type="http://schemas.openxmlformats.org/officeDocument/2006/relationships/image" Target="../media/image69.png"/><Relationship Id="rId14" Type="http://schemas.openxmlformats.org/officeDocument/2006/relationships/image" Target="../media/image56.svg"/><Relationship Id="rId22" Type="http://schemas.openxmlformats.org/officeDocument/2006/relationships/diagramLayout" Target="../diagrams/layout2.xml"/><Relationship Id="rId27" Type="http://schemas.openxmlformats.org/officeDocument/2006/relationships/image" Target="../media/image76.svg"/></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18" Type="http://schemas.openxmlformats.org/officeDocument/2006/relationships/image" Target="../media/image55.png"/><Relationship Id="rId26" Type="http://schemas.openxmlformats.org/officeDocument/2006/relationships/image" Target="../media/image75.png"/><Relationship Id="rId3" Type="http://schemas.openxmlformats.org/officeDocument/2006/relationships/notesSlide" Target="../notesSlides/notesSlide16.xml"/><Relationship Id="rId21" Type="http://schemas.openxmlformats.org/officeDocument/2006/relationships/image" Target="../media/image58.svg"/><Relationship Id="rId7" Type="http://schemas.openxmlformats.org/officeDocument/2006/relationships/diagramColors" Target="../diagrams/colors3.xml"/><Relationship Id="rId12" Type="http://schemas.openxmlformats.org/officeDocument/2006/relationships/diagramColors" Target="../diagrams/colors4.xml"/><Relationship Id="rId17" Type="http://schemas.openxmlformats.org/officeDocument/2006/relationships/image" Target="../media/image54.svg"/><Relationship Id="rId25" Type="http://schemas.openxmlformats.org/officeDocument/2006/relationships/image" Target="../media/image68.svg"/><Relationship Id="rId2" Type="http://schemas.openxmlformats.org/officeDocument/2006/relationships/slideLayout" Target="../slideLayouts/slideLayout5.xml"/><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tags" Target="../tags/tag10.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24" Type="http://schemas.openxmlformats.org/officeDocument/2006/relationships/image" Target="../media/image67.png"/><Relationship Id="rId5" Type="http://schemas.openxmlformats.org/officeDocument/2006/relationships/diagramLayout" Target="../diagrams/layout3.xml"/><Relationship Id="rId15" Type="http://schemas.openxmlformats.org/officeDocument/2006/relationships/image" Target="../media/image70.svg"/><Relationship Id="rId23" Type="http://schemas.openxmlformats.org/officeDocument/2006/relationships/image" Target="../media/image14.svg"/><Relationship Id="rId10" Type="http://schemas.openxmlformats.org/officeDocument/2006/relationships/diagramLayout" Target="../diagrams/layout4.xml"/><Relationship Id="rId19" Type="http://schemas.openxmlformats.org/officeDocument/2006/relationships/image" Target="../media/image56.svg"/><Relationship Id="rId4" Type="http://schemas.openxmlformats.org/officeDocument/2006/relationships/diagramData" Target="../diagrams/data3.xml"/><Relationship Id="rId9" Type="http://schemas.openxmlformats.org/officeDocument/2006/relationships/diagramData" Target="../diagrams/data4.xml"/><Relationship Id="rId14" Type="http://schemas.openxmlformats.org/officeDocument/2006/relationships/image" Target="../media/image69.png"/><Relationship Id="rId22" Type="http://schemas.openxmlformats.org/officeDocument/2006/relationships/image" Target="../media/image13.png"/><Relationship Id="rId27" Type="http://schemas.openxmlformats.org/officeDocument/2006/relationships/image" Target="../media/image76.svg"/></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13" Type="http://schemas.openxmlformats.org/officeDocument/2006/relationships/image" Target="../media/image55.png"/><Relationship Id="rId18" Type="http://schemas.openxmlformats.org/officeDocument/2006/relationships/image" Target="../media/image14.svg"/><Relationship Id="rId3" Type="http://schemas.openxmlformats.org/officeDocument/2006/relationships/notesSlide" Target="../notesSlides/notesSlide17.xml"/><Relationship Id="rId21" Type="http://schemas.openxmlformats.org/officeDocument/2006/relationships/image" Target="../media/image75.png"/><Relationship Id="rId7" Type="http://schemas.openxmlformats.org/officeDocument/2006/relationships/diagramColors" Target="../diagrams/colors5.xml"/><Relationship Id="rId12" Type="http://schemas.openxmlformats.org/officeDocument/2006/relationships/image" Target="../media/image54.svg"/><Relationship Id="rId17" Type="http://schemas.openxmlformats.org/officeDocument/2006/relationships/image" Target="../media/image13.png"/><Relationship Id="rId2" Type="http://schemas.openxmlformats.org/officeDocument/2006/relationships/slideLayout" Target="../slideLayouts/slideLayout5.xml"/><Relationship Id="rId16" Type="http://schemas.openxmlformats.org/officeDocument/2006/relationships/image" Target="../media/image58.svg"/><Relationship Id="rId20" Type="http://schemas.openxmlformats.org/officeDocument/2006/relationships/image" Target="../media/image68.svg"/><Relationship Id="rId1" Type="http://schemas.openxmlformats.org/officeDocument/2006/relationships/tags" Target="../tags/tag11.xml"/><Relationship Id="rId6" Type="http://schemas.openxmlformats.org/officeDocument/2006/relationships/diagramQuickStyle" Target="../diagrams/quickStyle5.xml"/><Relationship Id="rId11" Type="http://schemas.openxmlformats.org/officeDocument/2006/relationships/image" Target="../media/image53.png"/><Relationship Id="rId5" Type="http://schemas.openxmlformats.org/officeDocument/2006/relationships/diagramLayout" Target="../diagrams/layout5.xml"/><Relationship Id="rId15" Type="http://schemas.openxmlformats.org/officeDocument/2006/relationships/image" Target="../media/image57.png"/><Relationship Id="rId10" Type="http://schemas.openxmlformats.org/officeDocument/2006/relationships/image" Target="../media/image70.svg"/><Relationship Id="rId19" Type="http://schemas.openxmlformats.org/officeDocument/2006/relationships/image" Target="../media/image67.png"/><Relationship Id="rId4" Type="http://schemas.openxmlformats.org/officeDocument/2006/relationships/diagramData" Target="../diagrams/data5.xml"/><Relationship Id="rId9" Type="http://schemas.openxmlformats.org/officeDocument/2006/relationships/image" Target="../media/image69.png"/><Relationship Id="rId14" Type="http://schemas.openxmlformats.org/officeDocument/2006/relationships/image" Target="../media/image56.svg"/><Relationship Id="rId22" Type="http://schemas.openxmlformats.org/officeDocument/2006/relationships/image" Target="../media/image76.svg"/></Relationships>
</file>

<file path=ppt/slides/_rels/slide18.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56.svg"/><Relationship Id="rId18" Type="http://schemas.openxmlformats.org/officeDocument/2006/relationships/image" Target="../media/image67.png"/><Relationship Id="rId3" Type="http://schemas.openxmlformats.org/officeDocument/2006/relationships/diagramData" Target="../diagrams/data6.xml"/><Relationship Id="rId21" Type="http://schemas.openxmlformats.org/officeDocument/2006/relationships/image" Target="../media/image76.svg"/><Relationship Id="rId7" Type="http://schemas.microsoft.com/office/2007/relationships/diagramDrawing" Target="../diagrams/drawing6.xml"/><Relationship Id="rId12" Type="http://schemas.openxmlformats.org/officeDocument/2006/relationships/image" Target="../media/image55.png"/><Relationship Id="rId17" Type="http://schemas.openxmlformats.org/officeDocument/2006/relationships/image" Target="../media/image14.svg"/><Relationship Id="rId2" Type="http://schemas.openxmlformats.org/officeDocument/2006/relationships/notesSlide" Target="../notesSlides/notesSlide18.xml"/><Relationship Id="rId16" Type="http://schemas.openxmlformats.org/officeDocument/2006/relationships/image" Target="../media/image13.png"/><Relationship Id="rId20" Type="http://schemas.openxmlformats.org/officeDocument/2006/relationships/image" Target="../media/image75.png"/><Relationship Id="rId1" Type="http://schemas.openxmlformats.org/officeDocument/2006/relationships/slideLayout" Target="../slideLayouts/slideLayout5.xml"/><Relationship Id="rId6" Type="http://schemas.openxmlformats.org/officeDocument/2006/relationships/diagramColors" Target="../diagrams/colors6.xml"/><Relationship Id="rId11" Type="http://schemas.openxmlformats.org/officeDocument/2006/relationships/image" Target="../media/image54.svg"/><Relationship Id="rId5" Type="http://schemas.openxmlformats.org/officeDocument/2006/relationships/diagramQuickStyle" Target="../diagrams/quickStyle6.xml"/><Relationship Id="rId15" Type="http://schemas.openxmlformats.org/officeDocument/2006/relationships/image" Target="../media/image58.svg"/><Relationship Id="rId10" Type="http://schemas.openxmlformats.org/officeDocument/2006/relationships/image" Target="../media/image53.png"/><Relationship Id="rId19" Type="http://schemas.openxmlformats.org/officeDocument/2006/relationships/image" Target="../media/image68.svg"/><Relationship Id="rId4" Type="http://schemas.openxmlformats.org/officeDocument/2006/relationships/diagramLayout" Target="../diagrams/layout6.xml"/><Relationship Id="rId9" Type="http://schemas.openxmlformats.org/officeDocument/2006/relationships/image" Target="../media/image70.svg"/><Relationship Id="rId14" Type="http://schemas.openxmlformats.org/officeDocument/2006/relationships/image" Target="../media/image57.png"/></Relationships>
</file>

<file path=ppt/slides/_rels/slide19.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18" Type="http://schemas.microsoft.com/office/2007/relationships/diagramDrawing" Target="../diagrams/drawing9.xml"/><Relationship Id="rId3" Type="http://schemas.openxmlformats.org/officeDocument/2006/relationships/notesSlide" Target="../notesSlides/notesSlide19.xml"/><Relationship Id="rId21" Type="http://schemas.openxmlformats.org/officeDocument/2006/relationships/diagramQuickStyle" Target="../diagrams/quickStyle10.xml"/><Relationship Id="rId7" Type="http://schemas.openxmlformats.org/officeDocument/2006/relationships/diagramColors" Target="../diagrams/colors7.xml"/><Relationship Id="rId12" Type="http://schemas.openxmlformats.org/officeDocument/2006/relationships/diagramColors" Target="../diagrams/colors8.xml"/><Relationship Id="rId17" Type="http://schemas.openxmlformats.org/officeDocument/2006/relationships/diagramColors" Target="../diagrams/colors9.xml"/><Relationship Id="rId25" Type="http://schemas.openxmlformats.org/officeDocument/2006/relationships/image" Target="../media/image70.svg"/><Relationship Id="rId2" Type="http://schemas.openxmlformats.org/officeDocument/2006/relationships/slideLayout" Target="../slideLayouts/slideLayout5.xml"/><Relationship Id="rId16" Type="http://schemas.openxmlformats.org/officeDocument/2006/relationships/diagramQuickStyle" Target="../diagrams/quickStyle9.xml"/><Relationship Id="rId20" Type="http://schemas.openxmlformats.org/officeDocument/2006/relationships/diagramLayout" Target="../diagrams/layout10.xml"/><Relationship Id="rId1" Type="http://schemas.openxmlformats.org/officeDocument/2006/relationships/tags" Target="../tags/tag12.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24" Type="http://schemas.openxmlformats.org/officeDocument/2006/relationships/image" Target="../media/image69.png"/><Relationship Id="rId5" Type="http://schemas.openxmlformats.org/officeDocument/2006/relationships/diagramLayout" Target="../diagrams/layout7.xml"/><Relationship Id="rId15" Type="http://schemas.openxmlformats.org/officeDocument/2006/relationships/diagramLayout" Target="../diagrams/layout9.xml"/><Relationship Id="rId23" Type="http://schemas.microsoft.com/office/2007/relationships/diagramDrawing" Target="../diagrams/drawing10.xml"/><Relationship Id="rId10" Type="http://schemas.openxmlformats.org/officeDocument/2006/relationships/diagramLayout" Target="../diagrams/layout8.xml"/><Relationship Id="rId19" Type="http://schemas.openxmlformats.org/officeDocument/2006/relationships/diagramData" Target="../diagrams/data10.xml"/><Relationship Id="rId4" Type="http://schemas.openxmlformats.org/officeDocument/2006/relationships/diagramData" Target="../diagrams/data7.xml"/><Relationship Id="rId9" Type="http://schemas.openxmlformats.org/officeDocument/2006/relationships/diagramData" Target="../diagrams/data8.xml"/><Relationship Id="rId14" Type="http://schemas.openxmlformats.org/officeDocument/2006/relationships/diagramData" Target="../diagrams/data9.xml"/><Relationship Id="rId22" Type="http://schemas.openxmlformats.org/officeDocument/2006/relationships/diagramColors" Target="../diagrams/colors10.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2.xml"/><Relationship Id="rId7"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78.svg"/><Relationship Id="rId4" Type="http://schemas.openxmlformats.org/officeDocument/2006/relationships/image" Target="../media/image7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61.png"/><Relationship Id="rId18" Type="http://schemas.openxmlformats.org/officeDocument/2006/relationships/image" Target="../media/image83.svg"/><Relationship Id="rId3" Type="http://schemas.openxmlformats.org/officeDocument/2006/relationships/notesSlide" Target="../notesSlides/notesSlide22.xml"/><Relationship Id="rId21" Type="http://schemas.openxmlformats.org/officeDocument/2006/relationships/image" Target="../media/image86.png"/><Relationship Id="rId7" Type="http://schemas.openxmlformats.org/officeDocument/2006/relationships/image" Target="../media/image25.png"/><Relationship Id="rId12" Type="http://schemas.openxmlformats.org/officeDocument/2006/relationships/image" Target="../media/image72.svg"/><Relationship Id="rId17" Type="http://schemas.openxmlformats.org/officeDocument/2006/relationships/image" Target="../media/image82.png"/><Relationship Id="rId2" Type="http://schemas.openxmlformats.org/officeDocument/2006/relationships/slideLayout" Target="../slideLayouts/slideLayout5.xml"/><Relationship Id="rId16" Type="http://schemas.openxmlformats.org/officeDocument/2006/relationships/image" Target="../media/image81.svg"/><Relationship Id="rId20" Type="http://schemas.openxmlformats.org/officeDocument/2006/relationships/image" Target="../media/image85.svg"/><Relationship Id="rId1" Type="http://schemas.openxmlformats.org/officeDocument/2006/relationships/tags" Target="../tags/tag15.xml"/><Relationship Id="rId6" Type="http://schemas.openxmlformats.org/officeDocument/2006/relationships/image" Target="../media/image70.svg"/><Relationship Id="rId11" Type="http://schemas.openxmlformats.org/officeDocument/2006/relationships/image" Target="../media/image71.png"/><Relationship Id="rId24" Type="http://schemas.openxmlformats.org/officeDocument/2006/relationships/image" Target="../media/image89.svg"/><Relationship Id="rId5" Type="http://schemas.openxmlformats.org/officeDocument/2006/relationships/image" Target="../media/image69.png"/><Relationship Id="rId15" Type="http://schemas.openxmlformats.org/officeDocument/2006/relationships/image" Target="../media/image80.png"/><Relationship Id="rId23" Type="http://schemas.openxmlformats.org/officeDocument/2006/relationships/image" Target="../media/image88.png"/><Relationship Id="rId10" Type="http://schemas.openxmlformats.org/officeDocument/2006/relationships/image" Target="../media/image22.svg"/><Relationship Id="rId19" Type="http://schemas.openxmlformats.org/officeDocument/2006/relationships/image" Target="../media/image84.png"/><Relationship Id="rId4" Type="http://schemas.openxmlformats.org/officeDocument/2006/relationships/image" Target="../media/image79.emf"/><Relationship Id="rId9" Type="http://schemas.openxmlformats.org/officeDocument/2006/relationships/image" Target="../media/image21.png"/><Relationship Id="rId14" Type="http://schemas.openxmlformats.org/officeDocument/2006/relationships/image" Target="../media/image62.svg"/><Relationship Id="rId22" Type="http://schemas.openxmlformats.org/officeDocument/2006/relationships/image" Target="../media/image87.sv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16.xml"/><Relationship Id="rId5" Type="http://schemas.openxmlformats.org/officeDocument/2006/relationships/image" Target="../media/image91.svg"/><Relationship Id="rId4" Type="http://schemas.openxmlformats.org/officeDocument/2006/relationships/image" Target="../media/image9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95.svg"/><Relationship Id="rId2" Type="http://schemas.openxmlformats.org/officeDocument/2006/relationships/slideLayout" Target="../slideLayouts/slideLayout5.xml"/><Relationship Id="rId1" Type="http://schemas.openxmlformats.org/officeDocument/2006/relationships/tags" Target="../tags/tag18.xml"/><Relationship Id="rId6" Type="http://schemas.openxmlformats.org/officeDocument/2006/relationships/image" Target="../media/image94.png"/><Relationship Id="rId5" Type="http://schemas.openxmlformats.org/officeDocument/2006/relationships/image" Target="../media/image93.svg"/><Relationship Id="rId4" Type="http://schemas.openxmlformats.org/officeDocument/2006/relationships/image" Target="../media/image92.png"/></Relationships>
</file>

<file path=ppt/slides/_rels/slide26.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notesSlide" Target="../notesSlides/notesSlide26.xml"/><Relationship Id="rId7" Type="http://schemas.openxmlformats.org/officeDocument/2006/relationships/image" Target="../media/image99.svg"/><Relationship Id="rId2" Type="http://schemas.openxmlformats.org/officeDocument/2006/relationships/slideLayout" Target="../slideLayouts/slideLayout5.xml"/><Relationship Id="rId1" Type="http://schemas.openxmlformats.org/officeDocument/2006/relationships/tags" Target="../tags/tag19.xml"/><Relationship Id="rId6" Type="http://schemas.openxmlformats.org/officeDocument/2006/relationships/image" Target="../media/image98.png"/><Relationship Id="rId5" Type="http://schemas.openxmlformats.org/officeDocument/2006/relationships/image" Target="../media/image97.svg"/><Relationship Id="rId4" Type="http://schemas.openxmlformats.org/officeDocument/2006/relationships/image" Target="../media/image96.png"/><Relationship Id="rId9" Type="http://schemas.openxmlformats.org/officeDocument/2006/relationships/image" Target="../media/image101.sv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notesSlide" Target="../notesSlides/notesSlide5.xml"/><Relationship Id="rId21" Type="http://schemas.openxmlformats.org/officeDocument/2006/relationships/image" Target="../media/image28.svg"/><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24.svg"/><Relationship Id="rId25" Type="http://schemas.openxmlformats.org/officeDocument/2006/relationships/image" Target="../media/image32.svg"/><Relationship Id="rId2" Type="http://schemas.openxmlformats.org/officeDocument/2006/relationships/slideLayout" Target="../slideLayouts/slideLayout5.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tags" Target="../tags/tag3.xml"/><Relationship Id="rId6" Type="http://schemas.openxmlformats.org/officeDocument/2006/relationships/image" Target="../media/image13.png"/><Relationship Id="rId11" Type="http://schemas.openxmlformats.org/officeDocument/2006/relationships/image" Target="../media/image18.svg"/><Relationship Id="rId24" Type="http://schemas.openxmlformats.org/officeDocument/2006/relationships/image" Target="../media/image31.png"/><Relationship Id="rId5" Type="http://schemas.openxmlformats.org/officeDocument/2006/relationships/image" Target="../media/image12.svg"/><Relationship Id="rId15" Type="http://schemas.openxmlformats.org/officeDocument/2006/relationships/image" Target="../media/image22.svg"/><Relationship Id="rId23" Type="http://schemas.openxmlformats.org/officeDocument/2006/relationships/image" Target="../media/image30.svg"/><Relationship Id="rId10" Type="http://schemas.openxmlformats.org/officeDocument/2006/relationships/image" Target="../media/image17.png"/><Relationship Id="rId19" Type="http://schemas.openxmlformats.org/officeDocument/2006/relationships/image" Target="../media/image26.sv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40.svg"/><Relationship Id="rId18" Type="http://schemas.openxmlformats.org/officeDocument/2006/relationships/image" Target="../media/image45.png"/><Relationship Id="rId3" Type="http://schemas.openxmlformats.org/officeDocument/2006/relationships/notesSlide" Target="../notesSlides/notesSlide7.xml"/><Relationship Id="rId21" Type="http://schemas.openxmlformats.org/officeDocument/2006/relationships/image" Target="../media/image48.svg"/><Relationship Id="rId7" Type="http://schemas.openxmlformats.org/officeDocument/2006/relationships/image" Target="../media/image26.svg"/><Relationship Id="rId12" Type="http://schemas.openxmlformats.org/officeDocument/2006/relationships/image" Target="../media/image39.png"/><Relationship Id="rId17" Type="http://schemas.openxmlformats.org/officeDocument/2006/relationships/image" Target="../media/image44.svg"/><Relationship Id="rId25" Type="http://schemas.openxmlformats.org/officeDocument/2006/relationships/image" Target="../media/image52.svg"/><Relationship Id="rId2" Type="http://schemas.openxmlformats.org/officeDocument/2006/relationships/slideLayout" Target="../slideLayouts/slideLayout5.xml"/><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tags" Target="../tags/tag4.xml"/><Relationship Id="rId6" Type="http://schemas.openxmlformats.org/officeDocument/2006/relationships/image" Target="../media/image25.png"/><Relationship Id="rId11" Type="http://schemas.openxmlformats.org/officeDocument/2006/relationships/image" Target="../media/image38.svg"/><Relationship Id="rId24" Type="http://schemas.openxmlformats.org/officeDocument/2006/relationships/image" Target="../media/image51.png"/><Relationship Id="rId5" Type="http://schemas.openxmlformats.org/officeDocument/2006/relationships/image" Target="../media/image36.svg"/><Relationship Id="rId15" Type="http://schemas.openxmlformats.org/officeDocument/2006/relationships/image" Target="../media/image42.svg"/><Relationship Id="rId23" Type="http://schemas.openxmlformats.org/officeDocument/2006/relationships/image" Target="../media/image50.svg"/><Relationship Id="rId10" Type="http://schemas.openxmlformats.org/officeDocument/2006/relationships/image" Target="../media/image37.png"/><Relationship Id="rId19" Type="http://schemas.openxmlformats.org/officeDocument/2006/relationships/image" Target="../media/image46.svg"/><Relationship Id="rId4" Type="http://schemas.openxmlformats.org/officeDocument/2006/relationships/image" Target="../media/image35.png"/><Relationship Id="rId9" Type="http://schemas.openxmlformats.org/officeDocument/2006/relationships/image" Target="../media/image20.svg"/><Relationship Id="rId14" Type="http://schemas.openxmlformats.org/officeDocument/2006/relationships/image" Target="../media/image41.png"/><Relationship Id="rId22" Type="http://schemas.openxmlformats.org/officeDocument/2006/relationships/image" Target="../media/image49.png"/></Relationships>
</file>

<file path=ppt/slides/_rels/slide8.xml.rels><?xml version="1.0" encoding="UTF-8" standalone="yes"?>
<Relationships xmlns="http://schemas.openxmlformats.org/package/2006/relationships"><Relationship Id="rId13" Type="http://schemas.openxmlformats.org/officeDocument/2006/relationships/image" Target="../media/image22.svg"/><Relationship Id="rId18" Type="http://schemas.openxmlformats.org/officeDocument/2006/relationships/image" Target="../media/image33.png"/><Relationship Id="rId26" Type="http://schemas.openxmlformats.org/officeDocument/2006/relationships/image" Target="../media/image41.png"/><Relationship Id="rId39" Type="http://schemas.openxmlformats.org/officeDocument/2006/relationships/image" Target="../media/image64.svg"/><Relationship Id="rId21" Type="http://schemas.openxmlformats.org/officeDocument/2006/relationships/image" Target="../media/image30.svg"/><Relationship Id="rId34" Type="http://schemas.openxmlformats.org/officeDocument/2006/relationships/image" Target="../media/image59.png"/><Relationship Id="rId7" Type="http://schemas.openxmlformats.org/officeDocument/2006/relationships/image" Target="../media/image18.svg"/><Relationship Id="rId12" Type="http://schemas.openxmlformats.org/officeDocument/2006/relationships/image" Target="../media/image21.png"/><Relationship Id="rId17" Type="http://schemas.openxmlformats.org/officeDocument/2006/relationships/image" Target="../media/image32.svg"/><Relationship Id="rId25" Type="http://schemas.openxmlformats.org/officeDocument/2006/relationships/image" Target="../media/image40.svg"/><Relationship Id="rId33" Type="http://schemas.openxmlformats.org/officeDocument/2006/relationships/image" Target="../media/image58.svg"/><Relationship Id="rId38" Type="http://schemas.openxmlformats.org/officeDocument/2006/relationships/image" Target="../media/image63.png"/><Relationship Id="rId2" Type="http://schemas.openxmlformats.org/officeDocument/2006/relationships/slideLayout" Target="../slideLayouts/slideLayout5.xml"/><Relationship Id="rId16" Type="http://schemas.openxmlformats.org/officeDocument/2006/relationships/image" Target="../media/image31.png"/><Relationship Id="rId20" Type="http://schemas.openxmlformats.org/officeDocument/2006/relationships/image" Target="../media/image29.png"/><Relationship Id="rId29" Type="http://schemas.openxmlformats.org/officeDocument/2006/relationships/image" Target="../media/image54.svg"/><Relationship Id="rId1" Type="http://schemas.openxmlformats.org/officeDocument/2006/relationships/tags" Target="../tags/tag5.xml"/><Relationship Id="rId6" Type="http://schemas.openxmlformats.org/officeDocument/2006/relationships/image" Target="../media/image17.png"/><Relationship Id="rId11" Type="http://schemas.openxmlformats.org/officeDocument/2006/relationships/image" Target="../media/image20.svg"/><Relationship Id="rId24" Type="http://schemas.openxmlformats.org/officeDocument/2006/relationships/image" Target="../media/image39.png"/><Relationship Id="rId32" Type="http://schemas.openxmlformats.org/officeDocument/2006/relationships/image" Target="../media/image57.png"/><Relationship Id="rId37" Type="http://schemas.openxmlformats.org/officeDocument/2006/relationships/image" Target="../media/image62.svg"/><Relationship Id="rId5" Type="http://schemas.openxmlformats.org/officeDocument/2006/relationships/image" Target="../media/image12.svg"/><Relationship Id="rId15" Type="http://schemas.openxmlformats.org/officeDocument/2006/relationships/image" Target="../media/image24.svg"/><Relationship Id="rId23" Type="http://schemas.openxmlformats.org/officeDocument/2006/relationships/image" Target="../media/image44.svg"/><Relationship Id="rId28" Type="http://schemas.openxmlformats.org/officeDocument/2006/relationships/image" Target="../media/image53.png"/><Relationship Id="rId36" Type="http://schemas.openxmlformats.org/officeDocument/2006/relationships/image" Target="../media/image61.png"/><Relationship Id="rId10" Type="http://schemas.openxmlformats.org/officeDocument/2006/relationships/image" Target="../media/image19.png"/><Relationship Id="rId19" Type="http://schemas.openxmlformats.org/officeDocument/2006/relationships/image" Target="../media/image34.svg"/><Relationship Id="rId31" Type="http://schemas.openxmlformats.org/officeDocument/2006/relationships/image" Target="../media/image56.svg"/><Relationship Id="rId4" Type="http://schemas.openxmlformats.org/officeDocument/2006/relationships/image" Target="../media/image11.png"/><Relationship Id="rId9" Type="http://schemas.openxmlformats.org/officeDocument/2006/relationships/image" Target="../media/image14.svg"/><Relationship Id="rId14" Type="http://schemas.openxmlformats.org/officeDocument/2006/relationships/image" Target="../media/image23.png"/><Relationship Id="rId22" Type="http://schemas.openxmlformats.org/officeDocument/2006/relationships/image" Target="../media/image43.png"/><Relationship Id="rId27" Type="http://schemas.openxmlformats.org/officeDocument/2006/relationships/image" Target="../media/image42.svg"/><Relationship Id="rId30" Type="http://schemas.openxmlformats.org/officeDocument/2006/relationships/image" Target="../media/image55.png"/><Relationship Id="rId35" Type="http://schemas.openxmlformats.org/officeDocument/2006/relationships/image" Target="../media/image60.svg"/><Relationship Id="rId8" Type="http://schemas.openxmlformats.org/officeDocument/2006/relationships/image" Target="../media/image13.pn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480810"/>
          </a:xfrm>
          <a:prstGeom prst="rect">
            <a:avLst/>
          </a:prstGeom>
        </p:spPr>
      </p:pic>
      <p:sp>
        <p:nvSpPr>
          <p:cNvPr id="2" name="Title 1"/>
          <p:cNvSpPr>
            <a:spLocks noGrp="1"/>
          </p:cNvSpPr>
          <p:nvPr>
            <p:ph type="ctrTitle"/>
          </p:nvPr>
        </p:nvSpPr>
        <p:spPr>
          <a:xfrm>
            <a:off x="1119876" y="4928"/>
            <a:ext cx="10668469" cy="3566160"/>
          </a:xfrm>
        </p:spPr>
        <p:txBody>
          <a:bodyPr>
            <a:normAutofit/>
          </a:bodyPr>
          <a:lstStyle/>
          <a:p>
            <a:r>
              <a:rPr kumimoji="0" lang="en-US" sz="5400" b="0" i="0" u="none" strike="noStrike" kern="1200" cap="none" spc="-50" normalizeH="0" baseline="0" noProof="0" dirty="0">
                <a:ln>
                  <a:noFill/>
                </a:ln>
                <a:solidFill>
                  <a:srgbClr val="FFFFFF">
                    <a:lumMod val="85000"/>
                    <a:lumOff val="15000"/>
                  </a:srgbClr>
                </a:solidFill>
                <a:effectLst/>
                <a:uLnTx/>
                <a:uFillTx/>
                <a:latin typeface="Arial Nova" panose="020B0504020202020204" pitchFamily="34" charset="0"/>
              </a:rPr>
              <a:t>FSA: Fronthaul Slicing Architecture </a:t>
            </a:r>
            <a:br>
              <a:rPr kumimoji="0" lang="en-US" sz="5400" b="0" i="0" u="none" strike="noStrike" kern="1200" cap="none" spc="-50" normalizeH="0" baseline="0" noProof="0" dirty="0">
                <a:ln>
                  <a:noFill/>
                </a:ln>
                <a:solidFill>
                  <a:srgbClr val="FFFFFF">
                    <a:lumMod val="85000"/>
                    <a:lumOff val="15000"/>
                  </a:srgbClr>
                </a:solidFill>
                <a:effectLst/>
                <a:uLnTx/>
                <a:uFillTx/>
                <a:latin typeface="Arial Nova" panose="020B0504020202020204" pitchFamily="34" charset="0"/>
              </a:rPr>
            </a:br>
            <a:r>
              <a:rPr kumimoji="0" lang="en-US" sz="5400" b="0" i="0" u="none" strike="noStrike" kern="1200" cap="none" spc="-50" normalizeH="0" baseline="0" noProof="0" dirty="0">
                <a:ln>
                  <a:noFill/>
                </a:ln>
                <a:solidFill>
                  <a:srgbClr val="FFFFFF">
                    <a:lumMod val="85000"/>
                    <a:lumOff val="15000"/>
                  </a:srgbClr>
                </a:solidFill>
                <a:effectLst/>
                <a:uLnTx/>
                <a:uFillTx/>
                <a:latin typeface="Arial Nova" panose="020B0504020202020204" pitchFamily="34" charset="0"/>
              </a:rPr>
              <a:t>for 5G using </a:t>
            </a:r>
            <a:r>
              <a:rPr kumimoji="0" lang="en-US" sz="5400" b="0" i="0" u="none" strike="noStrike" kern="1200" cap="none" spc="-50" normalizeH="0" baseline="0" noProof="0" dirty="0" err="1">
                <a:ln>
                  <a:noFill/>
                </a:ln>
                <a:solidFill>
                  <a:srgbClr val="FFFFFF">
                    <a:lumMod val="85000"/>
                    <a:lumOff val="15000"/>
                  </a:srgbClr>
                </a:solidFill>
                <a:effectLst/>
                <a:uLnTx/>
                <a:uFillTx/>
                <a:latin typeface="Arial Nova" panose="020B0504020202020204" pitchFamily="34" charset="0"/>
              </a:rPr>
              <a:t>dataplane</a:t>
            </a:r>
            <a:r>
              <a:rPr kumimoji="0" lang="en-US" sz="5400" b="0" i="0" u="none" strike="noStrike" kern="1200" cap="none" spc="-50" normalizeH="0" baseline="0" noProof="0" dirty="0">
                <a:ln>
                  <a:noFill/>
                </a:ln>
                <a:solidFill>
                  <a:srgbClr val="FFFFFF">
                    <a:lumMod val="85000"/>
                    <a:lumOff val="15000"/>
                  </a:srgbClr>
                </a:solidFill>
                <a:effectLst/>
                <a:uLnTx/>
                <a:uFillTx/>
                <a:latin typeface="Arial Nova" panose="020B0504020202020204" pitchFamily="34" charset="0"/>
              </a:rPr>
              <a:t> programmable switches</a:t>
            </a:r>
            <a:endParaRPr lang="en-US" sz="4800" dirty="0">
              <a:solidFill>
                <a:srgbClr val="FFFFFF"/>
              </a:solidFill>
              <a:latin typeface="Arial Nova" panose="020B0504020202020204" pitchFamily="34" charset="0"/>
              <a:ea typeface="Helvetica Neue" charset="0"/>
              <a:cs typeface="Helvetica Neue" charset="0"/>
            </a:endParaRPr>
          </a:p>
        </p:txBody>
      </p:sp>
      <p:sp>
        <p:nvSpPr>
          <p:cNvPr id="7" name="TextBox 6"/>
          <p:cNvSpPr txBox="1"/>
          <p:nvPr/>
        </p:nvSpPr>
        <p:spPr>
          <a:xfrm>
            <a:off x="1210742" y="3547192"/>
            <a:ext cx="986790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Arial Nova" panose="020B0504020202020204" pitchFamily="34" charset="0"/>
                <a:ea typeface="Helvetica Neue Light" charset="0"/>
                <a:cs typeface="Helvetica Neue Light" charset="0"/>
              </a:rPr>
              <a:t>Nishant Budhdev</a:t>
            </a:r>
            <a:r>
              <a:rPr kumimoji="0" lang="en-US" sz="2800" i="0" u="none" strike="noStrike" kern="1200" cap="none" spc="0" normalizeH="0" baseline="0" noProof="0" dirty="0">
                <a:ln>
                  <a:noFill/>
                </a:ln>
                <a:solidFill>
                  <a:prstClr val="white"/>
                </a:solidFill>
                <a:effectLst/>
                <a:uLnTx/>
                <a:uFillTx/>
                <a:latin typeface="Arial Nova" panose="020B0504020202020204" pitchFamily="34" charset="0"/>
                <a:ea typeface="Helvetica Neue Light" charset="0"/>
                <a:cs typeface="Helvetica Neue Light" charset="0"/>
              </a:rPr>
              <a:t>, Raj Joshi, </a:t>
            </a:r>
            <a:r>
              <a:rPr kumimoji="0" lang="en-US" sz="2800" i="0" u="none" strike="noStrike" kern="1200" cap="none" spc="0" normalizeH="0" baseline="0" noProof="0" dirty="0" err="1">
                <a:ln>
                  <a:noFill/>
                </a:ln>
                <a:solidFill>
                  <a:prstClr val="white"/>
                </a:solidFill>
                <a:effectLst/>
                <a:uLnTx/>
                <a:uFillTx/>
                <a:latin typeface="Arial Nova" panose="020B0504020202020204" pitchFamily="34" charset="0"/>
                <a:ea typeface="Helvetica Neue Light" charset="0"/>
                <a:cs typeface="Helvetica Neue Light" charset="0"/>
              </a:rPr>
              <a:t>Pravein</a:t>
            </a:r>
            <a:r>
              <a:rPr kumimoji="0" lang="en-US" sz="2800" i="0" u="none" strike="noStrike" kern="1200" cap="none" spc="0" normalizeH="0" baseline="0" noProof="0" dirty="0">
                <a:ln>
                  <a:noFill/>
                </a:ln>
                <a:solidFill>
                  <a:prstClr val="white"/>
                </a:solidFill>
                <a:effectLst/>
                <a:uLnTx/>
                <a:uFillTx/>
                <a:latin typeface="Arial Nova" panose="020B0504020202020204" pitchFamily="34" charset="0"/>
                <a:ea typeface="Helvetica Neue Light" charset="0"/>
                <a:cs typeface="Helvetica Neue Light" charset="0"/>
              </a:rPr>
              <a:t> Govindan Kannan, </a:t>
            </a:r>
            <a:br>
              <a:rPr kumimoji="0" lang="en-US" sz="2800" i="0" u="none" strike="noStrike" kern="1200" cap="none" spc="0" normalizeH="0" baseline="0" noProof="0" dirty="0">
                <a:ln>
                  <a:noFill/>
                </a:ln>
                <a:solidFill>
                  <a:prstClr val="white"/>
                </a:solidFill>
                <a:effectLst/>
                <a:uLnTx/>
                <a:uFillTx/>
                <a:latin typeface="Arial Nova" panose="020B0504020202020204" pitchFamily="34" charset="0"/>
                <a:ea typeface="Helvetica Neue Light" charset="0"/>
                <a:cs typeface="Helvetica Neue Light" charset="0"/>
              </a:rPr>
            </a:br>
            <a:r>
              <a:rPr kumimoji="0" lang="en-US" sz="2800" i="0" u="none" strike="noStrike" kern="1200" cap="none" spc="0" normalizeH="0" baseline="0" noProof="0" dirty="0">
                <a:ln>
                  <a:noFill/>
                </a:ln>
                <a:solidFill>
                  <a:prstClr val="white"/>
                </a:solidFill>
                <a:effectLst/>
                <a:uLnTx/>
                <a:uFillTx/>
                <a:latin typeface="Arial Nova" panose="020B0504020202020204" pitchFamily="34" charset="0"/>
                <a:ea typeface="Helvetica Neue Light" charset="0"/>
                <a:cs typeface="Helvetica Neue Light" charset="0"/>
              </a:rPr>
              <a:t>Mun </a:t>
            </a:r>
            <a:r>
              <a:rPr kumimoji="0" lang="en-US" sz="2800" i="0" u="none" strike="noStrike" kern="1200" cap="none" spc="0" normalizeH="0" baseline="0" noProof="0" dirty="0" err="1">
                <a:ln>
                  <a:noFill/>
                </a:ln>
                <a:solidFill>
                  <a:prstClr val="white"/>
                </a:solidFill>
                <a:effectLst/>
                <a:uLnTx/>
                <a:uFillTx/>
                <a:latin typeface="Arial Nova" panose="020B0504020202020204" pitchFamily="34" charset="0"/>
                <a:ea typeface="Helvetica Neue Light" charset="0"/>
                <a:cs typeface="Helvetica Neue Light" charset="0"/>
              </a:rPr>
              <a:t>Choon</a:t>
            </a:r>
            <a:r>
              <a:rPr kumimoji="0" lang="en-US" sz="2800" i="0" u="none" strike="noStrike" kern="1200" cap="none" spc="0" normalizeH="0" baseline="0" noProof="0" dirty="0">
                <a:ln>
                  <a:noFill/>
                </a:ln>
                <a:solidFill>
                  <a:prstClr val="white"/>
                </a:solidFill>
                <a:effectLst/>
                <a:uLnTx/>
                <a:uFillTx/>
                <a:latin typeface="Arial Nova" panose="020B0504020202020204" pitchFamily="34" charset="0"/>
                <a:ea typeface="Helvetica Neue Light" charset="0"/>
                <a:cs typeface="Helvetica Neue Light" charset="0"/>
              </a:rPr>
              <a:t> Chan, </a:t>
            </a:r>
            <a:r>
              <a:rPr kumimoji="0" lang="en-US" sz="2800" i="0" u="none" strike="noStrike" kern="1200" cap="none" spc="0" normalizeH="0" baseline="0" noProof="0" dirty="0" err="1">
                <a:ln>
                  <a:noFill/>
                </a:ln>
                <a:solidFill>
                  <a:prstClr val="white"/>
                </a:solidFill>
                <a:effectLst/>
                <a:uLnTx/>
                <a:uFillTx/>
                <a:latin typeface="Arial Nova" panose="020B0504020202020204" pitchFamily="34" charset="0"/>
                <a:ea typeface="Helvetica Neue Light" charset="0"/>
                <a:cs typeface="Helvetica Neue Light" charset="0"/>
              </a:rPr>
              <a:t>Tulika</a:t>
            </a:r>
            <a:r>
              <a:rPr kumimoji="0" lang="en-US" sz="2800" i="0" u="none" strike="noStrike" kern="1200" cap="none" spc="0" normalizeH="0" baseline="0" noProof="0" dirty="0">
                <a:ln>
                  <a:noFill/>
                </a:ln>
                <a:solidFill>
                  <a:prstClr val="white"/>
                </a:solidFill>
                <a:effectLst/>
                <a:uLnTx/>
                <a:uFillTx/>
                <a:latin typeface="Arial Nova" panose="020B0504020202020204" pitchFamily="34" charset="0"/>
                <a:ea typeface="Helvetica Neue Light" charset="0"/>
                <a:cs typeface="Helvetica Neue Light" charset="0"/>
              </a:rPr>
              <a:t> Mitra</a:t>
            </a:r>
          </a:p>
        </p:txBody>
      </p:sp>
      <p:pic>
        <p:nvPicPr>
          <p:cNvPr id="17" name="Picture 16" descr="Logo, company name&#10;&#10;Description automatically generated">
            <a:extLst>
              <a:ext uri="{FF2B5EF4-FFF2-40B4-BE49-F238E27FC236}">
                <a16:creationId xmlns:a16="http://schemas.microsoft.com/office/drawing/2014/main" id="{82056B4C-9B2B-485D-93B4-7FA3F54EDF5D}"/>
              </a:ext>
            </a:extLst>
          </p:cNvPr>
          <p:cNvPicPr>
            <a:picLocks noChangeAspect="1"/>
          </p:cNvPicPr>
          <p:nvPr/>
        </p:nvPicPr>
        <p:blipFill rotWithShape="1">
          <a:blip r:embed="rId4">
            <a:extLst>
              <a:ext uri="{28A0092B-C50C-407E-A947-70E740481C1C}">
                <a14:useLocalDpi xmlns:a14="http://schemas.microsoft.com/office/drawing/2010/main" val="0"/>
              </a:ext>
            </a:extLst>
          </a:blip>
          <a:srcRect l="20959" t="33363" r="21734" b="29119"/>
          <a:stretch/>
        </p:blipFill>
        <p:spPr>
          <a:xfrm>
            <a:off x="2298700" y="4955764"/>
            <a:ext cx="2603500" cy="1206500"/>
          </a:xfrm>
          <a:prstGeom prst="rect">
            <a:avLst/>
          </a:prstGeom>
        </p:spPr>
      </p:pic>
      <p:pic>
        <p:nvPicPr>
          <p:cNvPr id="19" name="Picture 18">
            <a:extLst>
              <a:ext uri="{FF2B5EF4-FFF2-40B4-BE49-F238E27FC236}">
                <a16:creationId xmlns:a16="http://schemas.microsoft.com/office/drawing/2014/main" id="{2C6DDBDD-235D-4A2E-8A4A-CF687C3DFF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0223" y="5179593"/>
            <a:ext cx="4589911" cy="551792"/>
          </a:xfrm>
          <a:prstGeom prst="rect">
            <a:avLst/>
          </a:prstGeom>
        </p:spPr>
      </p:pic>
    </p:spTree>
    <p:extLst>
      <p:ext uri="{BB962C8B-B14F-4D97-AF65-F5344CB8AC3E}">
        <p14:creationId xmlns:p14="http://schemas.microsoft.com/office/powerpoint/2010/main" val="6205252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Key Insight</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sp>
        <p:nvSpPr>
          <p:cNvPr id="8" name="TextBox 7">
            <a:extLst>
              <a:ext uri="{FF2B5EF4-FFF2-40B4-BE49-F238E27FC236}">
                <a16:creationId xmlns:a16="http://schemas.microsoft.com/office/drawing/2014/main" id="{99D5D1CA-53C3-2748-ACF4-B0BF030BDDF1}"/>
              </a:ext>
            </a:extLst>
          </p:cNvPr>
          <p:cNvSpPr txBox="1"/>
          <p:nvPr/>
        </p:nvSpPr>
        <p:spPr>
          <a:xfrm>
            <a:off x="585067" y="5358755"/>
            <a:ext cx="11244115"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Helvetica Neue Light" charset="0"/>
                <a:ea typeface="Helvetica Neue Light" charset="0"/>
                <a:cs typeface="Helvetica Neue Light" charset="0"/>
              </a:rPr>
              <a:t>All transmissions in the network are scheduled </a:t>
            </a:r>
            <a:br>
              <a:rPr kumimoji="0" lang="en-US" sz="2800" b="0" i="0" u="none" strike="noStrike" kern="1200" cap="none" spc="0" normalizeH="0" baseline="0" noProof="0" dirty="0">
                <a:ln>
                  <a:noFill/>
                </a:ln>
                <a:solidFill>
                  <a:srgbClr val="000000"/>
                </a:solidFill>
                <a:effectLst/>
                <a:uLnTx/>
                <a:uFillTx/>
                <a:latin typeface="Helvetica Neue Light" charset="0"/>
                <a:ea typeface="Helvetica Neue Light" charset="0"/>
                <a:cs typeface="Helvetica Neue Light" charset="0"/>
              </a:rPr>
            </a:br>
            <a:r>
              <a:rPr kumimoji="0" lang="en-US" sz="2800" b="0" i="0" u="none" strike="noStrike" kern="1200" cap="none" spc="0" normalizeH="0" baseline="0" noProof="0" dirty="0">
                <a:ln>
                  <a:noFill/>
                </a:ln>
                <a:solidFill>
                  <a:srgbClr val="000000"/>
                </a:solidFill>
                <a:effectLst/>
                <a:uLnTx/>
                <a:uFillTx/>
                <a:latin typeface="Helvetica Neue Light" charset="0"/>
                <a:ea typeface="Helvetica Neue Light" charset="0"/>
                <a:cs typeface="Helvetica Neue Light" charset="0"/>
              </a:rPr>
              <a:t>and hence the </a:t>
            </a:r>
            <a:r>
              <a:rPr kumimoji="0" lang="en-US" sz="2800" b="1" i="0" u="none" strike="noStrike" kern="1200" cap="none" spc="0" normalizeH="0" baseline="0" noProof="0" dirty="0">
                <a:ln>
                  <a:noFill/>
                </a:ln>
                <a:solidFill>
                  <a:srgbClr val="FF0000"/>
                </a:solidFill>
                <a:effectLst/>
                <a:uLnTx/>
                <a:uFillTx/>
                <a:latin typeface="Helvetica Neue Light" charset="0"/>
                <a:ea typeface="Helvetica Neue Light" charset="0"/>
                <a:cs typeface="Helvetica Neue Light" charset="0"/>
              </a:rPr>
              <a:t>sequence of packets in the fronthaul is known in advance</a:t>
            </a:r>
          </a:p>
        </p:txBody>
      </p:sp>
      <p:pic>
        <p:nvPicPr>
          <p:cNvPr id="7" name="Graphic 6">
            <a:extLst>
              <a:ext uri="{FF2B5EF4-FFF2-40B4-BE49-F238E27FC236}">
                <a16:creationId xmlns:a16="http://schemas.microsoft.com/office/drawing/2014/main" id="{0C51582B-4F7A-43F8-9332-D3B2E384C3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21134" y="2403742"/>
            <a:ext cx="1062038" cy="1311158"/>
          </a:xfrm>
          <a:prstGeom prst="rect">
            <a:avLst/>
          </a:prstGeom>
        </p:spPr>
      </p:pic>
      <p:pic>
        <p:nvPicPr>
          <p:cNvPr id="25" name="Graphic 24">
            <a:extLst>
              <a:ext uri="{FF2B5EF4-FFF2-40B4-BE49-F238E27FC236}">
                <a16:creationId xmlns:a16="http://schemas.microsoft.com/office/drawing/2014/main" id="{A4764D60-22D1-43DE-B71A-4C8F8BB29B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3200" y="1627640"/>
            <a:ext cx="1340449" cy="583537"/>
          </a:xfrm>
          <a:prstGeom prst="rect">
            <a:avLst/>
          </a:prstGeom>
        </p:spPr>
      </p:pic>
      <p:sp>
        <p:nvSpPr>
          <p:cNvPr id="26" name="TextBox 25">
            <a:extLst>
              <a:ext uri="{FF2B5EF4-FFF2-40B4-BE49-F238E27FC236}">
                <a16:creationId xmlns:a16="http://schemas.microsoft.com/office/drawing/2014/main" id="{B3CCB3BB-60DC-417B-B90C-D73F7AB4B3F6}"/>
              </a:ext>
            </a:extLst>
          </p:cNvPr>
          <p:cNvSpPr txBox="1"/>
          <p:nvPr/>
        </p:nvSpPr>
        <p:spPr>
          <a:xfrm flipH="1">
            <a:off x="8983563" y="1635885"/>
            <a:ext cx="1419722" cy="553998"/>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5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Network Scheduler</a:t>
            </a:r>
          </a:p>
        </p:txBody>
      </p:sp>
      <p:pic>
        <p:nvPicPr>
          <p:cNvPr id="39" name="Graphic 38">
            <a:extLst>
              <a:ext uri="{FF2B5EF4-FFF2-40B4-BE49-F238E27FC236}">
                <a16:creationId xmlns:a16="http://schemas.microsoft.com/office/drawing/2014/main" id="{5172C82E-C6EF-4E7B-A48D-396592AE8F8F}"/>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78460"/>
          <a:stretch/>
        </p:blipFill>
        <p:spPr>
          <a:xfrm>
            <a:off x="8418160" y="4233132"/>
            <a:ext cx="365560" cy="462854"/>
          </a:xfrm>
          <a:prstGeom prst="rect">
            <a:avLst/>
          </a:prstGeom>
        </p:spPr>
      </p:pic>
      <p:pic>
        <p:nvPicPr>
          <p:cNvPr id="41" name="Graphic 40">
            <a:extLst>
              <a:ext uri="{FF2B5EF4-FFF2-40B4-BE49-F238E27FC236}">
                <a16:creationId xmlns:a16="http://schemas.microsoft.com/office/drawing/2014/main" id="{D5F3A25C-79F9-4CC5-BFC9-9AAE7531B9B7}"/>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r="64762"/>
          <a:stretch/>
        </p:blipFill>
        <p:spPr>
          <a:xfrm>
            <a:off x="4444661" y="3714900"/>
            <a:ext cx="518413" cy="1547290"/>
          </a:xfrm>
          <a:prstGeom prst="rect">
            <a:avLst/>
          </a:prstGeom>
        </p:spPr>
      </p:pic>
      <p:cxnSp>
        <p:nvCxnSpPr>
          <p:cNvPr id="43" name="Straight Arrow Connector 42">
            <a:extLst>
              <a:ext uri="{FF2B5EF4-FFF2-40B4-BE49-F238E27FC236}">
                <a16:creationId xmlns:a16="http://schemas.microsoft.com/office/drawing/2014/main" id="{E46D580A-4764-4CDC-AA80-9D221D94AE4E}"/>
              </a:ext>
            </a:extLst>
          </p:cNvPr>
          <p:cNvCxnSpPr>
            <a:cxnSpLocks/>
          </p:cNvCxnSpPr>
          <p:nvPr/>
        </p:nvCxnSpPr>
        <p:spPr>
          <a:xfrm>
            <a:off x="6036910" y="4316968"/>
            <a:ext cx="49688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B73B51F0-51B9-4B59-A701-61BAC7C2932D}"/>
              </a:ext>
            </a:extLst>
          </p:cNvPr>
          <p:cNvSpPr/>
          <p:nvPr/>
        </p:nvSpPr>
        <p:spPr>
          <a:xfrm>
            <a:off x="6655827" y="4287645"/>
            <a:ext cx="54000" cy="54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7A7797E6-F56A-499E-B668-F49976915E8D}"/>
              </a:ext>
            </a:extLst>
          </p:cNvPr>
          <p:cNvSpPr/>
          <p:nvPr/>
        </p:nvSpPr>
        <p:spPr>
          <a:xfrm>
            <a:off x="6785174" y="4287645"/>
            <a:ext cx="54000" cy="54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9F78BF88-EF18-4461-851B-F86D2E2D95F2}"/>
              </a:ext>
            </a:extLst>
          </p:cNvPr>
          <p:cNvSpPr/>
          <p:nvPr/>
        </p:nvSpPr>
        <p:spPr>
          <a:xfrm>
            <a:off x="6910771" y="4287645"/>
            <a:ext cx="54000" cy="54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id="{F711AA02-B84E-4225-91FE-CAF78F7B7BB8}"/>
              </a:ext>
            </a:extLst>
          </p:cNvPr>
          <p:cNvSpPr txBox="1"/>
          <p:nvPr/>
        </p:nvSpPr>
        <p:spPr>
          <a:xfrm>
            <a:off x="4634626" y="3304342"/>
            <a:ext cx="1199365" cy="484748"/>
          </a:xfrm>
          <a:prstGeom prst="rect">
            <a:avLst/>
          </a:prstGeom>
          <a:noFill/>
        </p:spPr>
        <p:txBody>
          <a:bodyPr wrap="square">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500" b="0" i="0" u="none" strike="noStrike" kern="1200" cap="none" spc="0" normalizeH="0" baseline="0" noProof="0" dirty="0">
                <a:ln>
                  <a:noFill/>
                </a:ln>
                <a:solidFill>
                  <a:srgbClr val="000000"/>
                </a:solidFill>
                <a:effectLst/>
                <a:uLnTx/>
                <a:uFillTx/>
                <a:latin typeface="Arial Nova" panose="020B0504020202020204" pitchFamily="34" charset="0"/>
                <a:ea typeface="+mn-ea"/>
                <a:cs typeface="+mn-cs"/>
              </a:rPr>
              <a:t>Wireless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500" b="0" i="0" u="none" strike="noStrike" kern="1200" cap="none" spc="0" normalizeH="0" baseline="0" noProof="0" dirty="0">
                <a:ln>
                  <a:noFill/>
                </a:ln>
                <a:solidFill>
                  <a:srgbClr val="000000"/>
                </a:solidFill>
                <a:effectLst/>
                <a:uLnTx/>
                <a:uFillTx/>
                <a:latin typeface="Arial Nova" panose="020B0504020202020204" pitchFamily="34" charset="0"/>
                <a:ea typeface="+mn-ea"/>
                <a:cs typeface="+mn-cs"/>
              </a:rPr>
              <a:t>Schedule</a:t>
            </a:r>
          </a:p>
        </p:txBody>
      </p:sp>
      <p:sp>
        <p:nvSpPr>
          <p:cNvPr id="50" name="TextBox 49">
            <a:extLst>
              <a:ext uri="{FF2B5EF4-FFF2-40B4-BE49-F238E27FC236}">
                <a16:creationId xmlns:a16="http://schemas.microsoft.com/office/drawing/2014/main" id="{D24A7692-A0C7-4CC2-86AC-8259D099B2E2}"/>
              </a:ext>
            </a:extLst>
          </p:cNvPr>
          <p:cNvSpPr txBox="1"/>
          <p:nvPr/>
        </p:nvSpPr>
        <p:spPr>
          <a:xfrm>
            <a:off x="7009224" y="3951109"/>
            <a:ext cx="1851300" cy="288541"/>
          </a:xfrm>
          <a:prstGeom prst="rect">
            <a:avLst/>
          </a:prstGeom>
          <a:noFill/>
        </p:spPr>
        <p:txBody>
          <a:bodyPr wrap="square">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500" b="0" i="0" u="none" strike="noStrike" kern="1200" cap="none" spc="0" normalizeH="0" baseline="0" noProof="0" dirty="0">
                <a:ln>
                  <a:noFill/>
                </a:ln>
                <a:solidFill>
                  <a:srgbClr val="000000"/>
                </a:solidFill>
                <a:effectLst/>
                <a:uLnTx/>
                <a:uFillTx/>
                <a:latin typeface="Arial Nova" panose="020B0504020202020204" pitchFamily="34" charset="0"/>
                <a:ea typeface="+mn-ea"/>
                <a:cs typeface="+mn-cs"/>
              </a:rPr>
              <a:t>Fronthaul Packets</a:t>
            </a:r>
          </a:p>
        </p:txBody>
      </p:sp>
      <p:pic>
        <p:nvPicPr>
          <p:cNvPr id="51" name="Graphic 50">
            <a:extLst>
              <a:ext uri="{FF2B5EF4-FFF2-40B4-BE49-F238E27FC236}">
                <a16:creationId xmlns:a16="http://schemas.microsoft.com/office/drawing/2014/main" id="{AB08A8F3-51CD-4CF1-8C25-2D26B50BE17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17168" y="2660867"/>
            <a:ext cx="266700" cy="276225"/>
          </a:xfrm>
          <a:prstGeom prst="rect">
            <a:avLst/>
          </a:prstGeom>
        </p:spPr>
      </p:pic>
      <p:pic>
        <p:nvPicPr>
          <p:cNvPr id="52" name="Graphic 51">
            <a:extLst>
              <a:ext uri="{FF2B5EF4-FFF2-40B4-BE49-F238E27FC236}">
                <a16:creationId xmlns:a16="http://schemas.microsoft.com/office/drawing/2014/main" id="{51A04D09-5397-49CF-9D49-06C160E3748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006294" y="3477036"/>
            <a:ext cx="266700" cy="276225"/>
          </a:xfrm>
          <a:prstGeom prst="rect">
            <a:avLst/>
          </a:prstGeom>
        </p:spPr>
      </p:pic>
      <p:pic>
        <p:nvPicPr>
          <p:cNvPr id="53" name="Graphic 52">
            <a:extLst>
              <a:ext uri="{FF2B5EF4-FFF2-40B4-BE49-F238E27FC236}">
                <a16:creationId xmlns:a16="http://schemas.microsoft.com/office/drawing/2014/main" id="{9DD80899-F90A-42DF-B08F-9D5429B536B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121756" y="2349370"/>
            <a:ext cx="266700" cy="276225"/>
          </a:xfrm>
          <a:prstGeom prst="rect">
            <a:avLst/>
          </a:prstGeom>
        </p:spPr>
      </p:pic>
      <p:pic>
        <p:nvPicPr>
          <p:cNvPr id="54" name="Graphic 53">
            <a:extLst>
              <a:ext uri="{FF2B5EF4-FFF2-40B4-BE49-F238E27FC236}">
                <a16:creationId xmlns:a16="http://schemas.microsoft.com/office/drawing/2014/main" id="{BA49E13B-9C13-4B92-BF0B-D8A051011F7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47963" y="2984098"/>
            <a:ext cx="266700" cy="276225"/>
          </a:xfrm>
          <a:prstGeom prst="rect">
            <a:avLst/>
          </a:prstGeom>
        </p:spPr>
      </p:pic>
      <p:pic>
        <p:nvPicPr>
          <p:cNvPr id="32" name="Graphic 31">
            <a:extLst>
              <a:ext uri="{FF2B5EF4-FFF2-40B4-BE49-F238E27FC236}">
                <a16:creationId xmlns:a16="http://schemas.microsoft.com/office/drawing/2014/main" id="{35C7BF25-9D55-493D-AC05-20F0D1938476}"/>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r="48197" b="15212"/>
          <a:stretch/>
        </p:blipFill>
        <p:spPr>
          <a:xfrm>
            <a:off x="4444275" y="3714900"/>
            <a:ext cx="762115" cy="1311918"/>
          </a:xfrm>
          <a:prstGeom prst="rect">
            <a:avLst/>
          </a:prstGeom>
        </p:spPr>
      </p:pic>
      <p:pic>
        <p:nvPicPr>
          <p:cNvPr id="33" name="Graphic 32">
            <a:extLst>
              <a:ext uri="{FF2B5EF4-FFF2-40B4-BE49-F238E27FC236}">
                <a16:creationId xmlns:a16="http://schemas.microsoft.com/office/drawing/2014/main" id="{18D96868-F430-4D96-B910-94DFED88B0E6}"/>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r="30542" b="15212"/>
          <a:stretch/>
        </p:blipFill>
        <p:spPr>
          <a:xfrm>
            <a:off x="4446001" y="3714900"/>
            <a:ext cx="1021849" cy="1311918"/>
          </a:xfrm>
          <a:prstGeom prst="rect">
            <a:avLst/>
          </a:prstGeom>
        </p:spPr>
      </p:pic>
      <p:pic>
        <p:nvPicPr>
          <p:cNvPr id="34" name="Graphic 33">
            <a:extLst>
              <a:ext uri="{FF2B5EF4-FFF2-40B4-BE49-F238E27FC236}">
                <a16:creationId xmlns:a16="http://schemas.microsoft.com/office/drawing/2014/main" id="{A60DA874-9174-4EC8-AFCE-40A93D747950}"/>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r="106" b="15212"/>
          <a:stretch/>
        </p:blipFill>
        <p:spPr>
          <a:xfrm>
            <a:off x="4443619" y="3714900"/>
            <a:ext cx="1469624" cy="1311918"/>
          </a:xfrm>
          <a:prstGeom prst="rect">
            <a:avLst/>
          </a:prstGeom>
        </p:spPr>
      </p:pic>
      <p:pic>
        <p:nvPicPr>
          <p:cNvPr id="35" name="Graphic 34">
            <a:extLst>
              <a:ext uri="{FF2B5EF4-FFF2-40B4-BE49-F238E27FC236}">
                <a16:creationId xmlns:a16="http://schemas.microsoft.com/office/drawing/2014/main" id="{15A0B538-5380-4305-AC02-3DECBD298E51}"/>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50000" r="21540"/>
          <a:stretch/>
        </p:blipFill>
        <p:spPr>
          <a:xfrm>
            <a:off x="7935155" y="4236391"/>
            <a:ext cx="483005" cy="462854"/>
          </a:xfrm>
          <a:prstGeom prst="rect">
            <a:avLst/>
          </a:prstGeom>
        </p:spPr>
      </p:pic>
      <p:pic>
        <p:nvPicPr>
          <p:cNvPr id="36" name="Graphic 35">
            <a:extLst>
              <a:ext uri="{FF2B5EF4-FFF2-40B4-BE49-F238E27FC236}">
                <a16:creationId xmlns:a16="http://schemas.microsoft.com/office/drawing/2014/main" id="{B12C2825-2B0B-4EA8-82B6-30BF2B45CAD8}"/>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1556" r="50023"/>
          <a:stretch/>
        </p:blipFill>
        <p:spPr>
          <a:xfrm>
            <a:off x="7452411" y="4236391"/>
            <a:ext cx="482355" cy="462854"/>
          </a:xfrm>
          <a:prstGeom prst="rect">
            <a:avLst/>
          </a:prstGeom>
        </p:spPr>
      </p:pic>
      <p:pic>
        <p:nvPicPr>
          <p:cNvPr id="37" name="Graphic 36">
            <a:extLst>
              <a:ext uri="{FF2B5EF4-FFF2-40B4-BE49-F238E27FC236}">
                <a16:creationId xmlns:a16="http://schemas.microsoft.com/office/drawing/2014/main" id="{E4B2BFF4-7420-4042-989E-69837FAA8897}"/>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5" r="78717"/>
          <a:stretch/>
        </p:blipFill>
        <p:spPr>
          <a:xfrm>
            <a:off x="7087014" y="4235155"/>
            <a:ext cx="360762" cy="462854"/>
          </a:xfrm>
          <a:prstGeom prst="rect">
            <a:avLst/>
          </a:prstGeom>
        </p:spPr>
      </p:pic>
      <p:pic>
        <p:nvPicPr>
          <p:cNvPr id="38" name="Graphic 37">
            <a:extLst>
              <a:ext uri="{FF2B5EF4-FFF2-40B4-BE49-F238E27FC236}">
                <a16:creationId xmlns:a16="http://schemas.microsoft.com/office/drawing/2014/main" id="{8413D954-F67C-4528-8311-DD6D317BF44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12431" y="2968441"/>
            <a:ext cx="4812164" cy="85725"/>
          </a:xfrm>
          <a:prstGeom prst="rect">
            <a:avLst/>
          </a:prstGeom>
        </p:spPr>
      </p:pic>
      <p:sp>
        <p:nvSpPr>
          <p:cNvPr id="68" name="Freeform: Shape 67">
            <a:extLst>
              <a:ext uri="{FF2B5EF4-FFF2-40B4-BE49-F238E27FC236}">
                <a16:creationId xmlns:a16="http://schemas.microsoft.com/office/drawing/2014/main" id="{0A861139-C34B-4569-B6D5-116A003A5683}"/>
              </a:ext>
            </a:extLst>
          </p:cNvPr>
          <p:cNvSpPr/>
          <p:nvPr/>
        </p:nvSpPr>
        <p:spPr>
          <a:xfrm>
            <a:off x="4217259" y="2873190"/>
            <a:ext cx="276225" cy="276225"/>
          </a:xfrm>
          <a:custGeom>
            <a:avLst/>
            <a:gdLst>
              <a:gd name="connsiteX0" fmla="*/ 0 w 156420"/>
              <a:gd name="connsiteY0" fmla="*/ 0 h 156420"/>
              <a:gd name="connsiteX1" fmla="*/ 156420 w 156420"/>
              <a:gd name="connsiteY1" fmla="*/ 0 h 156420"/>
              <a:gd name="connsiteX2" fmla="*/ 156420 w 156420"/>
              <a:gd name="connsiteY2" fmla="*/ 156421 h 156420"/>
              <a:gd name="connsiteX3" fmla="*/ 0 w 156420"/>
              <a:gd name="connsiteY3" fmla="*/ 156421 h 156420"/>
            </a:gdLst>
            <a:ahLst/>
            <a:cxnLst>
              <a:cxn ang="0">
                <a:pos x="connsiteX0" y="connsiteY0"/>
              </a:cxn>
              <a:cxn ang="0">
                <a:pos x="connsiteX1" y="connsiteY1"/>
              </a:cxn>
              <a:cxn ang="0">
                <a:pos x="connsiteX2" y="connsiteY2"/>
              </a:cxn>
              <a:cxn ang="0">
                <a:pos x="connsiteX3" y="connsiteY3"/>
              </a:cxn>
            </a:cxnLst>
            <a:rect l="l" t="t" r="r" b="b"/>
            <a:pathLst>
              <a:path w="156420" h="156420">
                <a:moveTo>
                  <a:pt x="0" y="0"/>
                </a:moveTo>
                <a:lnTo>
                  <a:pt x="156420" y="0"/>
                </a:lnTo>
                <a:lnTo>
                  <a:pt x="156420" y="156421"/>
                </a:lnTo>
                <a:lnTo>
                  <a:pt x="0" y="156421"/>
                </a:lnTo>
                <a:close/>
              </a:path>
            </a:pathLst>
          </a:custGeom>
          <a:solidFill>
            <a:srgbClr val="FBAE17"/>
          </a:solidFill>
          <a:ln w="633" cap="flat">
            <a:solidFill>
              <a:srgbClr val="F1F2F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9" name="Freeform: Shape 68">
            <a:extLst>
              <a:ext uri="{FF2B5EF4-FFF2-40B4-BE49-F238E27FC236}">
                <a16:creationId xmlns:a16="http://schemas.microsoft.com/office/drawing/2014/main" id="{9E63E96E-F7F5-4DFB-B7A0-96666A204394}"/>
              </a:ext>
            </a:extLst>
          </p:cNvPr>
          <p:cNvSpPr/>
          <p:nvPr/>
        </p:nvSpPr>
        <p:spPr>
          <a:xfrm>
            <a:off x="4217531" y="2874959"/>
            <a:ext cx="276225" cy="276225"/>
          </a:xfrm>
          <a:custGeom>
            <a:avLst/>
            <a:gdLst>
              <a:gd name="connsiteX0" fmla="*/ 0 w 156420"/>
              <a:gd name="connsiteY0" fmla="*/ 0 h 156420"/>
              <a:gd name="connsiteX1" fmla="*/ 156420 w 156420"/>
              <a:gd name="connsiteY1" fmla="*/ 0 h 156420"/>
              <a:gd name="connsiteX2" fmla="*/ 156420 w 156420"/>
              <a:gd name="connsiteY2" fmla="*/ 156421 h 156420"/>
              <a:gd name="connsiteX3" fmla="*/ 0 w 156420"/>
              <a:gd name="connsiteY3" fmla="*/ 156421 h 156420"/>
            </a:gdLst>
            <a:ahLst/>
            <a:cxnLst>
              <a:cxn ang="0">
                <a:pos x="connsiteX0" y="connsiteY0"/>
              </a:cxn>
              <a:cxn ang="0">
                <a:pos x="connsiteX1" y="connsiteY1"/>
              </a:cxn>
              <a:cxn ang="0">
                <a:pos x="connsiteX2" y="connsiteY2"/>
              </a:cxn>
              <a:cxn ang="0">
                <a:pos x="connsiteX3" y="connsiteY3"/>
              </a:cxn>
            </a:cxnLst>
            <a:rect l="l" t="t" r="r" b="b"/>
            <a:pathLst>
              <a:path w="156420" h="156420">
                <a:moveTo>
                  <a:pt x="0" y="0"/>
                </a:moveTo>
                <a:lnTo>
                  <a:pt x="156420" y="0"/>
                </a:lnTo>
                <a:lnTo>
                  <a:pt x="156420" y="156421"/>
                </a:lnTo>
                <a:lnTo>
                  <a:pt x="0" y="156421"/>
                </a:lnTo>
                <a:close/>
              </a:path>
            </a:pathLst>
          </a:custGeom>
          <a:solidFill>
            <a:srgbClr val="FBAE17"/>
          </a:solidFill>
          <a:ln w="633" cap="flat">
            <a:solidFill>
              <a:srgbClr val="F1F2F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5" name="Freeform: Shape 64">
            <a:extLst>
              <a:ext uri="{FF2B5EF4-FFF2-40B4-BE49-F238E27FC236}">
                <a16:creationId xmlns:a16="http://schemas.microsoft.com/office/drawing/2014/main" id="{3414E395-F466-4DE5-B23C-6ED11CEA4534}"/>
              </a:ext>
            </a:extLst>
          </p:cNvPr>
          <p:cNvSpPr/>
          <p:nvPr/>
        </p:nvSpPr>
        <p:spPr>
          <a:xfrm>
            <a:off x="4209637" y="2876749"/>
            <a:ext cx="276225" cy="276225"/>
          </a:xfrm>
          <a:custGeom>
            <a:avLst/>
            <a:gdLst>
              <a:gd name="connsiteX0" fmla="*/ 0 w 156420"/>
              <a:gd name="connsiteY0" fmla="*/ 0 h 156420"/>
              <a:gd name="connsiteX1" fmla="*/ 156420 w 156420"/>
              <a:gd name="connsiteY1" fmla="*/ 0 h 156420"/>
              <a:gd name="connsiteX2" fmla="*/ 156420 w 156420"/>
              <a:gd name="connsiteY2" fmla="*/ 156421 h 156420"/>
              <a:gd name="connsiteX3" fmla="*/ 0 w 156420"/>
              <a:gd name="connsiteY3" fmla="*/ 156421 h 156420"/>
            </a:gdLst>
            <a:ahLst/>
            <a:cxnLst>
              <a:cxn ang="0">
                <a:pos x="connsiteX0" y="connsiteY0"/>
              </a:cxn>
              <a:cxn ang="0">
                <a:pos x="connsiteX1" y="connsiteY1"/>
              </a:cxn>
              <a:cxn ang="0">
                <a:pos x="connsiteX2" y="connsiteY2"/>
              </a:cxn>
              <a:cxn ang="0">
                <a:pos x="connsiteX3" y="connsiteY3"/>
              </a:cxn>
            </a:cxnLst>
            <a:rect l="l" t="t" r="r" b="b"/>
            <a:pathLst>
              <a:path w="156420" h="156420">
                <a:moveTo>
                  <a:pt x="0" y="0"/>
                </a:moveTo>
                <a:lnTo>
                  <a:pt x="156420" y="0"/>
                </a:lnTo>
                <a:lnTo>
                  <a:pt x="156420" y="156421"/>
                </a:lnTo>
                <a:lnTo>
                  <a:pt x="0" y="156421"/>
                </a:lnTo>
                <a:close/>
              </a:path>
            </a:pathLst>
          </a:custGeom>
          <a:solidFill>
            <a:srgbClr val="65C8D0"/>
          </a:solidFill>
          <a:ln w="633" cap="flat">
            <a:solidFill>
              <a:srgbClr val="F1F2F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6" name="Freeform: Shape 65">
            <a:extLst>
              <a:ext uri="{FF2B5EF4-FFF2-40B4-BE49-F238E27FC236}">
                <a16:creationId xmlns:a16="http://schemas.microsoft.com/office/drawing/2014/main" id="{A56BB0C1-04DF-4F3B-A567-A954FAE479E2}"/>
              </a:ext>
            </a:extLst>
          </p:cNvPr>
          <p:cNvSpPr/>
          <p:nvPr/>
        </p:nvSpPr>
        <p:spPr>
          <a:xfrm>
            <a:off x="4215193" y="2876749"/>
            <a:ext cx="276225" cy="276225"/>
          </a:xfrm>
          <a:custGeom>
            <a:avLst/>
            <a:gdLst>
              <a:gd name="connsiteX0" fmla="*/ 0 w 156420"/>
              <a:gd name="connsiteY0" fmla="*/ 0 h 156420"/>
              <a:gd name="connsiteX1" fmla="*/ 156420 w 156420"/>
              <a:gd name="connsiteY1" fmla="*/ 0 h 156420"/>
              <a:gd name="connsiteX2" fmla="*/ 156420 w 156420"/>
              <a:gd name="connsiteY2" fmla="*/ 156421 h 156420"/>
              <a:gd name="connsiteX3" fmla="*/ 0 w 156420"/>
              <a:gd name="connsiteY3" fmla="*/ 156421 h 156420"/>
            </a:gdLst>
            <a:ahLst/>
            <a:cxnLst>
              <a:cxn ang="0">
                <a:pos x="connsiteX0" y="connsiteY0"/>
              </a:cxn>
              <a:cxn ang="0">
                <a:pos x="connsiteX1" y="connsiteY1"/>
              </a:cxn>
              <a:cxn ang="0">
                <a:pos x="connsiteX2" y="connsiteY2"/>
              </a:cxn>
              <a:cxn ang="0">
                <a:pos x="connsiteX3" y="connsiteY3"/>
              </a:cxn>
            </a:cxnLst>
            <a:rect l="l" t="t" r="r" b="b"/>
            <a:pathLst>
              <a:path w="156420" h="156420">
                <a:moveTo>
                  <a:pt x="0" y="0"/>
                </a:moveTo>
                <a:lnTo>
                  <a:pt x="156420" y="0"/>
                </a:lnTo>
                <a:lnTo>
                  <a:pt x="156420" y="156421"/>
                </a:lnTo>
                <a:lnTo>
                  <a:pt x="0" y="156421"/>
                </a:lnTo>
                <a:close/>
              </a:path>
            </a:pathLst>
          </a:custGeom>
          <a:solidFill>
            <a:srgbClr val="65C8D0"/>
          </a:solidFill>
          <a:ln w="633" cap="flat">
            <a:solidFill>
              <a:srgbClr val="F1F2F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7" name="Freeform: Shape 66">
            <a:extLst>
              <a:ext uri="{FF2B5EF4-FFF2-40B4-BE49-F238E27FC236}">
                <a16:creationId xmlns:a16="http://schemas.microsoft.com/office/drawing/2014/main" id="{3E316670-13A7-4ED0-9F4A-F3A5144DCCF1}"/>
              </a:ext>
            </a:extLst>
          </p:cNvPr>
          <p:cNvSpPr/>
          <p:nvPr/>
        </p:nvSpPr>
        <p:spPr>
          <a:xfrm>
            <a:off x="4213431" y="2876749"/>
            <a:ext cx="276225" cy="276225"/>
          </a:xfrm>
          <a:custGeom>
            <a:avLst/>
            <a:gdLst>
              <a:gd name="connsiteX0" fmla="*/ 0 w 156420"/>
              <a:gd name="connsiteY0" fmla="*/ 0 h 156420"/>
              <a:gd name="connsiteX1" fmla="*/ 156420 w 156420"/>
              <a:gd name="connsiteY1" fmla="*/ 0 h 156420"/>
              <a:gd name="connsiteX2" fmla="*/ 156420 w 156420"/>
              <a:gd name="connsiteY2" fmla="*/ 156421 h 156420"/>
              <a:gd name="connsiteX3" fmla="*/ 0 w 156420"/>
              <a:gd name="connsiteY3" fmla="*/ 156421 h 156420"/>
            </a:gdLst>
            <a:ahLst/>
            <a:cxnLst>
              <a:cxn ang="0">
                <a:pos x="connsiteX0" y="connsiteY0"/>
              </a:cxn>
              <a:cxn ang="0">
                <a:pos x="connsiteX1" y="connsiteY1"/>
              </a:cxn>
              <a:cxn ang="0">
                <a:pos x="connsiteX2" y="connsiteY2"/>
              </a:cxn>
              <a:cxn ang="0">
                <a:pos x="connsiteX3" y="connsiteY3"/>
              </a:cxn>
            </a:cxnLst>
            <a:rect l="l" t="t" r="r" b="b"/>
            <a:pathLst>
              <a:path w="156420" h="156420">
                <a:moveTo>
                  <a:pt x="0" y="0"/>
                </a:moveTo>
                <a:lnTo>
                  <a:pt x="156420" y="0"/>
                </a:lnTo>
                <a:lnTo>
                  <a:pt x="156420" y="156421"/>
                </a:lnTo>
                <a:lnTo>
                  <a:pt x="0" y="156421"/>
                </a:lnTo>
                <a:close/>
              </a:path>
            </a:pathLst>
          </a:custGeom>
          <a:solidFill>
            <a:srgbClr val="7F3F98"/>
          </a:solidFill>
          <a:ln w="633" cap="flat">
            <a:solidFill>
              <a:srgbClr val="F1F2F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CF511188-C014-45F0-A44F-7755CA18BDBD}"/>
              </a:ext>
            </a:extLst>
          </p:cNvPr>
          <p:cNvSpPr/>
          <p:nvPr/>
        </p:nvSpPr>
        <p:spPr>
          <a:xfrm>
            <a:off x="4211431" y="2876749"/>
            <a:ext cx="276225" cy="276225"/>
          </a:xfrm>
          <a:custGeom>
            <a:avLst/>
            <a:gdLst>
              <a:gd name="connsiteX0" fmla="*/ 0 w 156420"/>
              <a:gd name="connsiteY0" fmla="*/ 0 h 156420"/>
              <a:gd name="connsiteX1" fmla="*/ 156420 w 156420"/>
              <a:gd name="connsiteY1" fmla="*/ 0 h 156420"/>
              <a:gd name="connsiteX2" fmla="*/ 156420 w 156420"/>
              <a:gd name="connsiteY2" fmla="*/ 156421 h 156420"/>
              <a:gd name="connsiteX3" fmla="*/ 0 w 156420"/>
              <a:gd name="connsiteY3" fmla="*/ 156421 h 156420"/>
            </a:gdLst>
            <a:ahLst/>
            <a:cxnLst>
              <a:cxn ang="0">
                <a:pos x="connsiteX0" y="connsiteY0"/>
              </a:cxn>
              <a:cxn ang="0">
                <a:pos x="connsiteX1" y="connsiteY1"/>
              </a:cxn>
              <a:cxn ang="0">
                <a:pos x="connsiteX2" y="connsiteY2"/>
              </a:cxn>
              <a:cxn ang="0">
                <a:pos x="connsiteX3" y="connsiteY3"/>
              </a:cxn>
            </a:cxnLst>
            <a:rect l="l" t="t" r="r" b="b"/>
            <a:pathLst>
              <a:path w="156420" h="156420">
                <a:moveTo>
                  <a:pt x="0" y="0"/>
                </a:moveTo>
                <a:lnTo>
                  <a:pt x="156420" y="0"/>
                </a:lnTo>
                <a:lnTo>
                  <a:pt x="156420" y="156421"/>
                </a:lnTo>
                <a:lnTo>
                  <a:pt x="0" y="156421"/>
                </a:lnTo>
                <a:close/>
              </a:path>
            </a:pathLst>
          </a:custGeom>
          <a:solidFill>
            <a:srgbClr val="65C8D0"/>
          </a:solidFill>
          <a:ln w="633" cap="flat">
            <a:solidFill>
              <a:srgbClr val="F1F2F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3" name="Freeform: Shape 62">
            <a:extLst>
              <a:ext uri="{FF2B5EF4-FFF2-40B4-BE49-F238E27FC236}">
                <a16:creationId xmlns:a16="http://schemas.microsoft.com/office/drawing/2014/main" id="{0F220B59-A8C2-4616-A9F9-21A58512975D}"/>
              </a:ext>
            </a:extLst>
          </p:cNvPr>
          <p:cNvSpPr/>
          <p:nvPr/>
        </p:nvSpPr>
        <p:spPr>
          <a:xfrm>
            <a:off x="4209637" y="2876749"/>
            <a:ext cx="276225" cy="276225"/>
          </a:xfrm>
          <a:custGeom>
            <a:avLst/>
            <a:gdLst>
              <a:gd name="connsiteX0" fmla="*/ 0 w 156420"/>
              <a:gd name="connsiteY0" fmla="*/ 0 h 156420"/>
              <a:gd name="connsiteX1" fmla="*/ 156420 w 156420"/>
              <a:gd name="connsiteY1" fmla="*/ 0 h 156420"/>
              <a:gd name="connsiteX2" fmla="*/ 156420 w 156420"/>
              <a:gd name="connsiteY2" fmla="*/ 156421 h 156420"/>
              <a:gd name="connsiteX3" fmla="*/ 0 w 156420"/>
              <a:gd name="connsiteY3" fmla="*/ 156421 h 156420"/>
            </a:gdLst>
            <a:ahLst/>
            <a:cxnLst>
              <a:cxn ang="0">
                <a:pos x="connsiteX0" y="connsiteY0"/>
              </a:cxn>
              <a:cxn ang="0">
                <a:pos x="connsiteX1" y="connsiteY1"/>
              </a:cxn>
              <a:cxn ang="0">
                <a:pos x="connsiteX2" y="connsiteY2"/>
              </a:cxn>
              <a:cxn ang="0">
                <a:pos x="connsiteX3" y="connsiteY3"/>
              </a:cxn>
            </a:cxnLst>
            <a:rect l="l" t="t" r="r" b="b"/>
            <a:pathLst>
              <a:path w="156420" h="156420">
                <a:moveTo>
                  <a:pt x="0" y="0"/>
                </a:moveTo>
                <a:lnTo>
                  <a:pt x="156420" y="0"/>
                </a:lnTo>
                <a:lnTo>
                  <a:pt x="156420" y="156421"/>
                </a:lnTo>
                <a:lnTo>
                  <a:pt x="0" y="156421"/>
                </a:lnTo>
                <a:close/>
              </a:path>
            </a:pathLst>
          </a:custGeom>
          <a:solidFill>
            <a:srgbClr val="FBAE17"/>
          </a:solidFill>
          <a:ln w="633" cap="flat">
            <a:solidFill>
              <a:srgbClr val="F1F2F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4" name="Freeform: Shape 63">
            <a:extLst>
              <a:ext uri="{FF2B5EF4-FFF2-40B4-BE49-F238E27FC236}">
                <a16:creationId xmlns:a16="http://schemas.microsoft.com/office/drawing/2014/main" id="{5964CF73-A290-41D2-9AA7-EFA0A6A691C5}"/>
              </a:ext>
            </a:extLst>
          </p:cNvPr>
          <p:cNvSpPr/>
          <p:nvPr/>
        </p:nvSpPr>
        <p:spPr>
          <a:xfrm>
            <a:off x="4209637" y="2876749"/>
            <a:ext cx="276225" cy="276225"/>
          </a:xfrm>
          <a:custGeom>
            <a:avLst/>
            <a:gdLst>
              <a:gd name="connsiteX0" fmla="*/ 0 w 156420"/>
              <a:gd name="connsiteY0" fmla="*/ 0 h 156420"/>
              <a:gd name="connsiteX1" fmla="*/ 156420 w 156420"/>
              <a:gd name="connsiteY1" fmla="*/ 0 h 156420"/>
              <a:gd name="connsiteX2" fmla="*/ 156420 w 156420"/>
              <a:gd name="connsiteY2" fmla="*/ 156421 h 156420"/>
              <a:gd name="connsiteX3" fmla="*/ 0 w 156420"/>
              <a:gd name="connsiteY3" fmla="*/ 156421 h 156420"/>
            </a:gdLst>
            <a:ahLst/>
            <a:cxnLst>
              <a:cxn ang="0">
                <a:pos x="connsiteX0" y="connsiteY0"/>
              </a:cxn>
              <a:cxn ang="0">
                <a:pos x="connsiteX1" y="connsiteY1"/>
              </a:cxn>
              <a:cxn ang="0">
                <a:pos x="connsiteX2" y="connsiteY2"/>
              </a:cxn>
              <a:cxn ang="0">
                <a:pos x="connsiteX3" y="connsiteY3"/>
              </a:cxn>
            </a:cxnLst>
            <a:rect l="l" t="t" r="r" b="b"/>
            <a:pathLst>
              <a:path w="156420" h="156420">
                <a:moveTo>
                  <a:pt x="0" y="0"/>
                </a:moveTo>
                <a:lnTo>
                  <a:pt x="156420" y="0"/>
                </a:lnTo>
                <a:lnTo>
                  <a:pt x="156420" y="156421"/>
                </a:lnTo>
                <a:lnTo>
                  <a:pt x="0" y="156421"/>
                </a:lnTo>
                <a:close/>
              </a:path>
            </a:pathLst>
          </a:custGeom>
          <a:solidFill>
            <a:srgbClr val="7F3F98"/>
          </a:solidFill>
          <a:ln w="633" cap="flat">
            <a:solidFill>
              <a:srgbClr val="F1F2F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3FB6E628-DEF0-4E78-B2C3-26B9172FB59E}"/>
              </a:ext>
            </a:extLst>
          </p:cNvPr>
          <p:cNvSpPr/>
          <p:nvPr/>
        </p:nvSpPr>
        <p:spPr>
          <a:xfrm>
            <a:off x="4213431" y="2878539"/>
            <a:ext cx="276225" cy="276225"/>
          </a:xfrm>
          <a:custGeom>
            <a:avLst/>
            <a:gdLst>
              <a:gd name="connsiteX0" fmla="*/ 0 w 156420"/>
              <a:gd name="connsiteY0" fmla="*/ 0 h 156420"/>
              <a:gd name="connsiteX1" fmla="*/ 156420 w 156420"/>
              <a:gd name="connsiteY1" fmla="*/ 0 h 156420"/>
              <a:gd name="connsiteX2" fmla="*/ 156420 w 156420"/>
              <a:gd name="connsiteY2" fmla="*/ 156421 h 156420"/>
              <a:gd name="connsiteX3" fmla="*/ 0 w 156420"/>
              <a:gd name="connsiteY3" fmla="*/ 156421 h 156420"/>
            </a:gdLst>
            <a:ahLst/>
            <a:cxnLst>
              <a:cxn ang="0">
                <a:pos x="connsiteX0" y="connsiteY0"/>
              </a:cxn>
              <a:cxn ang="0">
                <a:pos x="connsiteX1" y="connsiteY1"/>
              </a:cxn>
              <a:cxn ang="0">
                <a:pos x="connsiteX2" y="connsiteY2"/>
              </a:cxn>
              <a:cxn ang="0">
                <a:pos x="connsiteX3" y="connsiteY3"/>
              </a:cxn>
            </a:cxnLst>
            <a:rect l="l" t="t" r="r" b="b"/>
            <a:pathLst>
              <a:path w="156420" h="156420">
                <a:moveTo>
                  <a:pt x="0" y="0"/>
                </a:moveTo>
                <a:lnTo>
                  <a:pt x="156420" y="0"/>
                </a:lnTo>
                <a:lnTo>
                  <a:pt x="156420" y="156421"/>
                </a:lnTo>
                <a:lnTo>
                  <a:pt x="0" y="156421"/>
                </a:lnTo>
                <a:close/>
              </a:path>
            </a:pathLst>
          </a:custGeom>
          <a:solidFill>
            <a:srgbClr val="65C8D0"/>
          </a:solidFill>
          <a:ln w="633" cap="flat">
            <a:solidFill>
              <a:srgbClr val="F1F2F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6963D60D-22C7-40E8-BB2D-0C06F52F71B6}"/>
              </a:ext>
            </a:extLst>
          </p:cNvPr>
          <p:cNvSpPr/>
          <p:nvPr/>
        </p:nvSpPr>
        <p:spPr>
          <a:xfrm>
            <a:off x="4212431" y="2876749"/>
            <a:ext cx="276225" cy="276225"/>
          </a:xfrm>
          <a:custGeom>
            <a:avLst/>
            <a:gdLst>
              <a:gd name="connsiteX0" fmla="*/ 0 w 156420"/>
              <a:gd name="connsiteY0" fmla="*/ 0 h 156420"/>
              <a:gd name="connsiteX1" fmla="*/ 156420 w 156420"/>
              <a:gd name="connsiteY1" fmla="*/ 0 h 156420"/>
              <a:gd name="connsiteX2" fmla="*/ 156420 w 156420"/>
              <a:gd name="connsiteY2" fmla="*/ 156421 h 156420"/>
              <a:gd name="connsiteX3" fmla="*/ 0 w 156420"/>
              <a:gd name="connsiteY3" fmla="*/ 156421 h 156420"/>
            </a:gdLst>
            <a:ahLst/>
            <a:cxnLst>
              <a:cxn ang="0">
                <a:pos x="connsiteX0" y="connsiteY0"/>
              </a:cxn>
              <a:cxn ang="0">
                <a:pos x="connsiteX1" y="connsiteY1"/>
              </a:cxn>
              <a:cxn ang="0">
                <a:pos x="connsiteX2" y="connsiteY2"/>
              </a:cxn>
              <a:cxn ang="0">
                <a:pos x="connsiteX3" y="connsiteY3"/>
              </a:cxn>
            </a:cxnLst>
            <a:rect l="l" t="t" r="r" b="b"/>
            <a:pathLst>
              <a:path w="156420" h="156420">
                <a:moveTo>
                  <a:pt x="0" y="0"/>
                </a:moveTo>
                <a:lnTo>
                  <a:pt x="156420" y="0"/>
                </a:lnTo>
                <a:lnTo>
                  <a:pt x="156420" y="156421"/>
                </a:lnTo>
                <a:lnTo>
                  <a:pt x="0" y="156421"/>
                </a:lnTo>
                <a:close/>
              </a:path>
            </a:pathLst>
          </a:custGeom>
          <a:solidFill>
            <a:srgbClr val="65C8D0"/>
          </a:solidFill>
          <a:ln w="633" cap="flat">
            <a:solidFill>
              <a:srgbClr val="F1F2F2"/>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0" name="Graphic 39">
            <a:extLst>
              <a:ext uri="{FF2B5EF4-FFF2-40B4-BE49-F238E27FC236}">
                <a16:creationId xmlns:a16="http://schemas.microsoft.com/office/drawing/2014/main" id="{E4820813-5700-4D98-A83C-8D2718DABDB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020887" y="2537056"/>
            <a:ext cx="1486280" cy="767286"/>
          </a:xfrm>
          <a:prstGeom prst="rect">
            <a:avLst/>
          </a:prstGeom>
        </p:spPr>
      </p:pic>
      <p:sp>
        <p:nvSpPr>
          <p:cNvPr id="42" name="TextBox 41">
            <a:extLst>
              <a:ext uri="{FF2B5EF4-FFF2-40B4-BE49-F238E27FC236}">
                <a16:creationId xmlns:a16="http://schemas.microsoft.com/office/drawing/2014/main" id="{9E0D5FF4-EE1E-4E7A-889C-4E709739EEC2}"/>
              </a:ext>
            </a:extLst>
          </p:cNvPr>
          <p:cNvSpPr txBox="1"/>
          <p:nvPr/>
        </p:nvSpPr>
        <p:spPr>
          <a:xfrm flipH="1">
            <a:off x="9019327" y="2833720"/>
            <a:ext cx="12640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Tree>
    <p:custDataLst>
      <p:tags r:id="rId1"/>
    </p:custDataLst>
    <p:extLst>
      <p:ext uri="{BB962C8B-B14F-4D97-AF65-F5344CB8AC3E}">
        <p14:creationId xmlns:p14="http://schemas.microsoft.com/office/powerpoint/2010/main" val="5146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63" presetClass="path" presetSubtype="0" accel="50000" decel="50000" fill="hold" grpId="1" nodeType="withEffect">
                                  <p:stCondLst>
                                    <p:cond delay="0"/>
                                  </p:stCondLst>
                                  <p:childTnLst>
                                    <p:animMotion origin="layout" path="M -8.33333E-7 -3.7037E-7 L 0.39466 -3.7037E-7 " pathEditMode="relative" rAng="0" ptsTypes="AA">
                                      <p:cBhvr>
                                        <p:cTn id="18" dur="2000" fill="hold"/>
                                        <p:tgtEl>
                                          <p:spTgt spid="29"/>
                                        </p:tgtEl>
                                        <p:attrNameLst>
                                          <p:attrName>ppt_x</p:attrName>
                                          <p:attrName>ppt_y</p:attrName>
                                        </p:attrNameLst>
                                      </p:cBhvr>
                                      <p:rCtr x="19727" y="0"/>
                                    </p:animMotion>
                                  </p:childTnLst>
                                </p:cTn>
                              </p:par>
                            </p:childTnLst>
                          </p:cTn>
                        </p:par>
                        <p:par>
                          <p:cTn id="19" fill="hold">
                            <p:stCondLst>
                              <p:cond delay="2000"/>
                            </p:stCondLst>
                            <p:childTnLst>
                              <p:par>
                                <p:cTn id="20" presetID="1" presetClass="exit" presetSubtype="0" fill="hold" grpId="2" nodeType="afterEffect">
                                  <p:stCondLst>
                                    <p:cond delay="0"/>
                                  </p:stCondLst>
                                  <p:childTnLst>
                                    <p:set>
                                      <p:cBhvr>
                                        <p:cTn id="21" dur="1" fill="hold">
                                          <p:stCondLst>
                                            <p:cond delay="0"/>
                                          </p:stCondLst>
                                        </p:cTn>
                                        <p:tgtEl>
                                          <p:spTgt spid="29"/>
                                        </p:tgtEl>
                                        <p:attrNameLst>
                                          <p:attrName>style.visibility</p:attrName>
                                        </p:attrNameLst>
                                      </p:cBhvr>
                                      <p:to>
                                        <p:strVal val="hidden"/>
                                      </p:to>
                                    </p:se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63" presetClass="path" presetSubtype="0" accel="50000" decel="50000" fill="hold" grpId="1" nodeType="withEffect">
                                  <p:stCondLst>
                                    <p:cond delay="0"/>
                                  </p:stCondLst>
                                  <p:childTnLst>
                                    <p:animMotion origin="layout" path="M -1.04167E-6 -4.81481E-6 L 0.39466 -4.81481E-6 " pathEditMode="relative" rAng="0" ptsTypes="AA">
                                      <p:cBhvr>
                                        <p:cTn id="26" dur="2000" fill="hold"/>
                                        <p:tgtEl>
                                          <p:spTgt spid="48"/>
                                        </p:tgtEl>
                                        <p:attrNameLst>
                                          <p:attrName>ppt_x</p:attrName>
                                          <p:attrName>ppt_y</p:attrName>
                                        </p:attrNameLst>
                                      </p:cBhvr>
                                      <p:rCtr x="19727" y="0"/>
                                    </p:animMotion>
                                  </p:childTnLst>
                                </p:cTn>
                              </p:par>
                            </p:childTnLst>
                          </p:cTn>
                        </p:par>
                        <p:par>
                          <p:cTn id="27" fill="hold">
                            <p:stCondLst>
                              <p:cond delay="4000"/>
                            </p:stCondLst>
                            <p:childTnLst>
                              <p:par>
                                <p:cTn id="28" presetID="1" presetClass="exit" presetSubtype="0" fill="hold" grpId="2" nodeType="afterEffect">
                                  <p:stCondLst>
                                    <p:cond delay="0"/>
                                  </p:stCondLst>
                                  <p:childTnLst>
                                    <p:set>
                                      <p:cBhvr>
                                        <p:cTn id="29" dur="1" fill="hold">
                                          <p:stCondLst>
                                            <p:cond delay="0"/>
                                          </p:stCondLst>
                                        </p:cTn>
                                        <p:tgtEl>
                                          <p:spTgt spid="4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41"/>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2"/>
                                        </p:tgtEl>
                                        <p:attrNameLst>
                                          <p:attrName>style.visibility</p:attrName>
                                        </p:attrNameLst>
                                      </p:cBhvr>
                                      <p:to>
                                        <p:strVal val="visible"/>
                                      </p:to>
                                    </p:set>
                                  </p:childTnLst>
                                </p:cTn>
                              </p:par>
                              <p:par>
                                <p:cTn id="38" presetID="63" presetClass="path" presetSubtype="0" accel="50000" decel="50000" fill="hold" grpId="1" nodeType="withEffect">
                                  <p:stCondLst>
                                    <p:cond delay="0"/>
                                  </p:stCondLst>
                                  <p:childTnLst>
                                    <p:animMotion origin="layout" path="M -8.33333E-7 -3.33333E-6 L 0.39466 -3.33333E-6 " pathEditMode="relative" rAng="0" ptsTypes="AA">
                                      <p:cBhvr>
                                        <p:cTn id="39" dur="1000" fill="hold"/>
                                        <p:tgtEl>
                                          <p:spTgt spid="62"/>
                                        </p:tgtEl>
                                        <p:attrNameLst>
                                          <p:attrName>ppt_x</p:attrName>
                                          <p:attrName>ppt_y</p:attrName>
                                        </p:attrNameLst>
                                      </p:cBhvr>
                                      <p:rCtr x="19727" y="0"/>
                                    </p:animMotion>
                                  </p:childTnLst>
                                </p:cTn>
                              </p:par>
                            </p:childTnLst>
                          </p:cTn>
                        </p:par>
                        <p:par>
                          <p:cTn id="40" fill="hold">
                            <p:stCondLst>
                              <p:cond delay="1000"/>
                            </p:stCondLst>
                            <p:childTnLst>
                              <p:par>
                                <p:cTn id="41" presetID="1" presetClass="exit" presetSubtype="0" fill="hold" grpId="2" nodeType="afterEffect">
                                  <p:stCondLst>
                                    <p:cond delay="0"/>
                                  </p:stCondLst>
                                  <p:childTnLst>
                                    <p:set>
                                      <p:cBhvr>
                                        <p:cTn id="42" dur="1" fill="hold">
                                          <p:stCondLst>
                                            <p:cond delay="0"/>
                                          </p:stCondLst>
                                        </p:cTn>
                                        <p:tgtEl>
                                          <p:spTgt spid="6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63" presetClass="path" presetSubtype="0" accel="50000" decel="50000" fill="hold" grpId="1" nodeType="withEffect">
                                  <p:stCondLst>
                                    <p:cond delay="0"/>
                                  </p:stCondLst>
                                  <p:childTnLst>
                                    <p:animMotion origin="layout" path="M -6.25E-7 -3.33333E-6 L 0.39466 -3.33333E-6 " pathEditMode="relative" rAng="0" ptsTypes="AA">
                                      <p:cBhvr>
                                        <p:cTn id="46" dur="1000" fill="hold"/>
                                        <p:tgtEl>
                                          <p:spTgt spid="63"/>
                                        </p:tgtEl>
                                        <p:attrNameLst>
                                          <p:attrName>ppt_x</p:attrName>
                                          <p:attrName>ppt_y</p:attrName>
                                        </p:attrNameLst>
                                      </p:cBhvr>
                                      <p:rCtr x="19727" y="0"/>
                                    </p:animMotion>
                                  </p:childTnLst>
                                </p:cTn>
                              </p:par>
                            </p:childTnLst>
                          </p:cTn>
                        </p:par>
                        <p:par>
                          <p:cTn id="47" fill="hold">
                            <p:stCondLst>
                              <p:cond delay="2000"/>
                            </p:stCondLst>
                            <p:childTnLst>
                              <p:par>
                                <p:cTn id="48" presetID="1" presetClass="exit" presetSubtype="0" fill="hold" grpId="2" nodeType="afterEffect">
                                  <p:stCondLst>
                                    <p:cond delay="0"/>
                                  </p:stCondLst>
                                  <p:childTnLst>
                                    <p:set>
                                      <p:cBhvr>
                                        <p:cTn id="49" dur="1" fill="hold">
                                          <p:stCondLst>
                                            <p:cond delay="0"/>
                                          </p:stCondLst>
                                        </p:cTn>
                                        <p:tgtEl>
                                          <p:spTgt spid="63"/>
                                        </p:tgtEl>
                                        <p:attrNameLst>
                                          <p:attrName>style.visibility</p:attrName>
                                        </p:attrNameLst>
                                      </p:cBhvr>
                                      <p:to>
                                        <p:strVal val="hidden"/>
                                      </p:to>
                                    </p:set>
                                  </p:childTnLst>
                                </p:cTn>
                              </p:par>
                              <p:par>
                                <p:cTn id="50" presetID="1" presetClass="entr" presetSubtype="0" fill="hold" grpId="0" nodeType="withEffect">
                                  <p:stCondLst>
                                    <p:cond delay="0"/>
                                  </p:stCondLst>
                                  <p:childTnLst>
                                    <p:set>
                                      <p:cBhvr>
                                        <p:cTn id="51" dur="1" fill="hold">
                                          <p:stCondLst>
                                            <p:cond delay="0"/>
                                          </p:stCondLst>
                                        </p:cTn>
                                        <p:tgtEl>
                                          <p:spTgt spid="64"/>
                                        </p:tgtEl>
                                        <p:attrNameLst>
                                          <p:attrName>style.visibility</p:attrName>
                                        </p:attrNameLst>
                                      </p:cBhvr>
                                      <p:to>
                                        <p:strVal val="visible"/>
                                      </p:to>
                                    </p:set>
                                  </p:childTnLst>
                                </p:cTn>
                              </p:par>
                              <p:par>
                                <p:cTn id="52" presetID="63" presetClass="path" presetSubtype="0" accel="50000" decel="50000" fill="hold" grpId="1" nodeType="withEffect">
                                  <p:stCondLst>
                                    <p:cond delay="0"/>
                                  </p:stCondLst>
                                  <p:childTnLst>
                                    <p:animMotion origin="layout" path="M -6.25E-7 -3.33333E-6 L 0.39466 -3.33333E-6 " pathEditMode="relative" rAng="0" ptsTypes="AA">
                                      <p:cBhvr>
                                        <p:cTn id="53" dur="1000" fill="hold"/>
                                        <p:tgtEl>
                                          <p:spTgt spid="64"/>
                                        </p:tgtEl>
                                        <p:attrNameLst>
                                          <p:attrName>ppt_x</p:attrName>
                                          <p:attrName>ppt_y</p:attrName>
                                        </p:attrNameLst>
                                      </p:cBhvr>
                                      <p:rCtr x="19727" y="0"/>
                                    </p:animMotion>
                                  </p:childTnLst>
                                </p:cTn>
                              </p:par>
                            </p:childTnLst>
                          </p:cTn>
                        </p:par>
                        <p:par>
                          <p:cTn id="54" fill="hold">
                            <p:stCondLst>
                              <p:cond delay="3000"/>
                            </p:stCondLst>
                            <p:childTnLst>
                              <p:par>
                                <p:cTn id="55" presetID="1" presetClass="exit" presetSubtype="0" fill="hold" grpId="2" nodeType="afterEffect">
                                  <p:stCondLst>
                                    <p:cond delay="0"/>
                                  </p:stCondLst>
                                  <p:childTnLst>
                                    <p:set>
                                      <p:cBhvr>
                                        <p:cTn id="56" dur="1" fill="hold">
                                          <p:stCondLst>
                                            <p:cond delay="0"/>
                                          </p:stCondLst>
                                        </p:cTn>
                                        <p:tgtEl>
                                          <p:spTgt spid="64"/>
                                        </p:tgtEl>
                                        <p:attrNameLst>
                                          <p:attrName>style.visibility</p:attrName>
                                        </p:attrNameLst>
                                      </p:cBhvr>
                                      <p:to>
                                        <p:strVal val="hidden"/>
                                      </p:to>
                                    </p:set>
                                  </p:childTnLst>
                                </p:cTn>
                              </p:par>
                            </p:childTnLst>
                          </p:cTn>
                        </p:par>
                        <p:par>
                          <p:cTn id="57" fill="hold">
                            <p:stCondLst>
                              <p:cond delay="3000"/>
                            </p:stCondLst>
                            <p:childTnLst>
                              <p:par>
                                <p:cTn id="58" presetID="1" presetClass="exit" presetSubtype="0" fill="hold" nodeType="afterEffect">
                                  <p:stCondLst>
                                    <p:cond delay="0"/>
                                  </p:stCondLst>
                                  <p:childTnLst>
                                    <p:set>
                                      <p:cBhvr>
                                        <p:cTn id="59" dur="1" fill="hold">
                                          <p:stCondLst>
                                            <p:cond delay="0"/>
                                          </p:stCondLst>
                                        </p:cTn>
                                        <p:tgtEl>
                                          <p:spTgt spid="32"/>
                                        </p:tgtEl>
                                        <p:attrNameLst>
                                          <p:attrName>style.visibility</p:attrName>
                                        </p:attrNameLst>
                                      </p:cBhvr>
                                      <p:to>
                                        <p:strVal val="hidden"/>
                                      </p:to>
                                    </p:set>
                                  </p:childTnLst>
                                </p:cTn>
                              </p:par>
                              <p:par>
                                <p:cTn id="60" presetID="1" presetClass="entr" presetSubtype="0"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5"/>
                                        </p:tgtEl>
                                        <p:attrNameLst>
                                          <p:attrName>style.visibility</p:attrName>
                                        </p:attrNameLst>
                                      </p:cBhvr>
                                      <p:to>
                                        <p:strVal val="visible"/>
                                      </p:to>
                                    </p:set>
                                  </p:childTnLst>
                                </p:cTn>
                              </p:par>
                              <p:par>
                                <p:cTn id="64" presetID="63" presetClass="path" presetSubtype="0" accel="50000" decel="50000" fill="hold" grpId="1" nodeType="withEffect">
                                  <p:stCondLst>
                                    <p:cond delay="0"/>
                                  </p:stCondLst>
                                  <p:childTnLst>
                                    <p:animMotion origin="layout" path="M -6.25E-7 -3.33333E-6 L 0.39466 -3.33333E-6 " pathEditMode="relative" rAng="0" ptsTypes="AA">
                                      <p:cBhvr>
                                        <p:cTn id="65" dur="1000" fill="hold"/>
                                        <p:tgtEl>
                                          <p:spTgt spid="65"/>
                                        </p:tgtEl>
                                        <p:attrNameLst>
                                          <p:attrName>ppt_x</p:attrName>
                                          <p:attrName>ppt_y</p:attrName>
                                        </p:attrNameLst>
                                      </p:cBhvr>
                                      <p:rCtr x="19727" y="0"/>
                                    </p:animMotion>
                                  </p:childTnLst>
                                </p:cTn>
                              </p:par>
                            </p:childTnLst>
                          </p:cTn>
                        </p:par>
                        <p:par>
                          <p:cTn id="66" fill="hold">
                            <p:stCondLst>
                              <p:cond delay="4000"/>
                            </p:stCondLst>
                            <p:childTnLst>
                              <p:par>
                                <p:cTn id="67" presetID="1" presetClass="exit" presetSubtype="0" fill="hold" grpId="2" nodeType="afterEffect">
                                  <p:stCondLst>
                                    <p:cond delay="0"/>
                                  </p:stCondLst>
                                  <p:childTnLst>
                                    <p:set>
                                      <p:cBhvr>
                                        <p:cTn id="68" dur="1" fill="hold">
                                          <p:stCondLst>
                                            <p:cond delay="0"/>
                                          </p:stCondLst>
                                        </p:cTn>
                                        <p:tgtEl>
                                          <p:spTgt spid="6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66"/>
                                        </p:tgtEl>
                                        <p:attrNameLst>
                                          <p:attrName>style.visibility</p:attrName>
                                        </p:attrNameLst>
                                      </p:cBhvr>
                                      <p:to>
                                        <p:strVal val="visible"/>
                                      </p:to>
                                    </p:set>
                                  </p:childTnLst>
                                </p:cTn>
                              </p:par>
                              <p:par>
                                <p:cTn id="71" presetID="63" presetClass="path" presetSubtype="0" accel="50000" decel="50000" fill="hold" grpId="1" nodeType="withEffect">
                                  <p:stCondLst>
                                    <p:cond delay="0"/>
                                  </p:stCondLst>
                                  <p:childTnLst>
                                    <p:animMotion origin="layout" path="M -1.25E-6 -3.33333E-6 L 0.39466 -3.33333E-6 " pathEditMode="relative" rAng="0" ptsTypes="AA">
                                      <p:cBhvr>
                                        <p:cTn id="72" dur="1000" fill="hold"/>
                                        <p:tgtEl>
                                          <p:spTgt spid="66"/>
                                        </p:tgtEl>
                                        <p:attrNameLst>
                                          <p:attrName>ppt_x</p:attrName>
                                          <p:attrName>ppt_y</p:attrName>
                                        </p:attrNameLst>
                                      </p:cBhvr>
                                      <p:rCtr x="19727" y="0"/>
                                    </p:animMotion>
                                  </p:childTnLst>
                                </p:cTn>
                              </p:par>
                            </p:childTnLst>
                          </p:cTn>
                        </p:par>
                        <p:par>
                          <p:cTn id="73" fill="hold">
                            <p:stCondLst>
                              <p:cond delay="5000"/>
                            </p:stCondLst>
                            <p:childTnLst>
                              <p:par>
                                <p:cTn id="74" presetID="1" presetClass="exit" presetSubtype="0" fill="hold" grpId="2" nodeType="afterEffect">
                                  <p:stCondLst>
                                    <p:cond delay="0"/>
                                  </p:stCondLst>
                                  <p:childTnLst>
                                    <p:set>
                                      <p:cBhvr>
                                        <p:cTn id="75" dur="1" fill="hold">
                                          <p:stCondLst>
                                            <p:cond delay="0"/>
                                          </p:stCondLst>
                                        </p:cTn>
                                        <p:tgtEl>
                                          <p:spTgt spid="66"/>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67"/>
                                        </p:tgtEl>
                                        <p:attrNameLst>
                                          <p:attrName>style.visibility</p:attrName>
                                        </p:attrNameLst>
                                      </p:cBhvr>
                                      <p:to>
                                        <p:strVal val="visible"/>
                                      </p:to>
                                    </p:set>
                                  </p:childTnLst>
                                </p:cTn>
                              </p:par>
                              <p:par>
                                <p:cTn id="78" presetID="63" presetClass="path" presetSubtype="0" accel="50000" decel="50000" fill="hold" grpId="1" nodeType="withEffect">
                                  <p:stCondLst>
                                    <p:cond delay="0"/>
                                  </p:stCondLst>
                                  <p:childTnLst>
                                    <p:animMotion origin="layout" path="M -1.04167E-6 -3.33333E-6 L 0.39466 -3.33333E-6 " pathEditMode="relative" rAng="0" ptsTypes="AA">
                                      <p:cBhvr>
                                        <p:cTn id="79" dur="1000" fill="hold"/>
                                        <p:tgtEl>
                                          <p:spTgt spid="67"/>
                                        </p:tgtEl>
                                        <p:attrNameLst>
                                          <p:attrName>ppt_x</p:attrName>
                                          <p:attrName>ppt_y</p:attrName>
                                        </p:attrNameLst>
                                      </p:cBhvr>
                                      <p:rCtr x="19727" y="0"/>
                                    </p:animMotion>
                                  </p:childTnLst>
                                </p:cTn>
                              </p:par>
                            </p:childTnLst>
                          </p:cTn>
                        </p:par>
                        <p:par>
                          <p:cTn id="80" fill="hold">
                            <p:stCondLst>
                              <p:cond delay="6000"/>
                            </p:stCondLst>
                            <p:childTnLst>
                              <p:par>
                                <p:cTn id="81" presetID="1" presetClass="exit" presetSubtype="0" fill="hold" grpId="2" nodeType="afterEffect">
                                  <p:stCondLst>
                                    <p:cond delay="0"/>
                                  </p:stCondLst>
                                  <p:childTnLst>
                                    <p:set>
                                      <p:cBhvr>
                                        <p:cTn id="82" dur="1" fill="hold">
                                          <p:stCondLst>
                                            <p:cond delay="0"/>
                                          </p:stCondLst>
                                        </p:cTn>
                                        <p:tgtEl>
                                          <p:spTgt spid="67"/>
                                        </p:tgtEl>
                                        <p:attrNameLst>
                                          <p:attrName>style.visibility</p:attrName>
                                        </p:attrNameLst>
                                      </p:cBhvr>
                                      <p:to>
                                        <p:strVal val="hidden"/>
                                      </p:to>
                                    </p:set>
                                  </p:childTnLst>
                                </p:cTn>
                              </p:par>
                            </p:childTnLst>
                          </p:cTn>
                        </p:par>
                        <p:par>
                          <p:cTn id="83" fill="hold">
                            <p:stCondLst>
                              <p:cond delay="6000"/>
                            </p:stCondLst>
                            <p:childTnLst>
                              <p:par>
                                <p:cTn id="84" presetID="1" presetClass="exit" presetSubtype="0" fill="hold" nodeType="afterEffect">
                                  <p:stCondLst>
                                    <p:cond delay="0"/>
                                  </p:stCondLst>
                                  <p:childTnLst>
                                    <p:set>
                                      <p:cBhvr>
                                        <p:cTn id="85" dur="1" fill="hold">
                                          <p:stCondLst>
                                            <p:cond delay="0"/>
                                          </p:stCondLst>
                                        </p:cTn>
                                        <p:tgtEl>
                                          <p:spTgt spid="33"/>
                                        </p:tgtEl>
                                        <p:attrNameLst>
                                          <p:attrName>style.visibility</p:attrName>
                                        </p:attrNameLst>
                                      </p:cBhvr>
                                      <p:to>
                                        <p:strVal val="hidden"/>
                                      </p:to>
                                    </p:set>
                                  </p:childTnLst>
                                </p:cTn>
                              </p:par>
                              <p:par>
                                <p:cTn id="86" presetID="1" presetClass="entr" presetSubtype="0"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8"/>
                                        </p:tgtEl>
                                        <p:attrNameLst>
                                          <p:attrName>style.visibility</p:attrName>
                                        </p:attrNameLst>
                                      </p:cBhvr>
                                      <p:to>
                                        <p:strVal val="visible"/>
                                      </p:to>
                                    </p:set>
                                  </p:childTnLst>
                                </p:cTn>
                              </p:par>
                              <p:par>
                                <p:cTn id="90" presetID="63" presetClass="path" presetSubtype="0" accel="50000" decel="50000" fill="hold" grpId="1" nodeType="withEffect">
                                  <p:stCondLst>
                                    <p:cond delay="0"/>
                                  </p:stCondLst>
                                  <p:childTnLst>
                                    <p:animMotion origin="layout" path="M -1.66667E-6 -3.7037E-7 L 0.39466 -3.7037E-7 " pathEditMode="relative" rAng="0" ptsTypes="AA">
                                      <p:cBhvr>
                                        <p:cTn id="91" dur="1000" fill="hold"/>
                                        <p:tgtEl>
                                          <p:spTgt spid="68"/>
                                        </p:tgtEl>
                                        <p:attrNameLst>
                                          <p:attrName>ppt_x</p:attrName>
                                          <p:attrName>ppt_y</p:attrName>
                                        </p:attrNameLst>
                                      </p:cBhvr>
                                      <p:rCtr x="19727" y="0"/>
                                    </p:animMotion>
                                  </p:childTnLst>
                                </p:cTn>
                              </p:par>
                            </p:childTnLst>
                          </p:cTn>
                        </p:par>
                        <p:par>
                          <p:cTn id="92" fill="hold">
                            <p:stCondLst>
                              <p:cond delay="7000"/>
                            </p:stCondLst>
                            <p:childTnLst>
                              <p:par>
                                <p:cTn id="93" presetID="1" presetClass="exit" presetSubtype="0" fill="hold" grpId="2" nodeType="afterEffect">
                                  <p:stCondLst>
                                    <p:cond delay="0"/>
                                  </p:stCondLst>
                                  <p:childTnLst>
                                    <p:set>
                                      <p:cBhvr>
                                        <p:cTn id="94" dur="1" fill="hold">
                                          <p:stCondLst>
                                            <p:cond delay="0"/>
                                          </p:stCondLst>
                                        </p:cTn>
                                        <p:tgtEl>
                                          <p:spTgt spid="68"/>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childTnLst>
                                </p:cTn>
                              </p:par>
                              <p:par>
                                <p:cTn id="97" presetID="63" presetClass="path" presetSubtype="0" accel="50000" decel="50000" fill="hold" grpId="1" nodeType="withEffect">
                                  <p:stCondLst>
                                    <p:cond delay="0"/>
                                  </p:stCondLst>
                                  <p:childTnLst>
                                    <p:animMotion origin="layout" path="M -1.66667E-6 -1.85185E-6 L 0.39466 -1.85185E-6 " pathEditMode="relative" rAng="0" ptsTypes="AA">
                                      <p:cBhvr>
                                        <p:cTn id="98" dur="1000" fill="hold"/>
                                        <p:tgtEl>
                                          <p:spTgt spid="69"/>
                                        </p:tgtEl>
                                        <p:attrNameLst>
                                          <p:attrName>ppt_x</p:attrName>
                                          <p:attrName>ppt_y</p:attrName>
                                        </p:attrNameLst>
                                      </p:cBhvr>
                                      <p:rCtr x="19727" y="0"/>
                                    </p:animMotion>
                                  </p:childTnLst>
                                </p:cTn>
                              </p:par>
                            </p:childTnLst>
                          </p:cTn>
                        </p:par>
                        <p:par>
                          <p:cTn id="99" fill="hold">
                            <p:stCondLst>
                              <p:cond delay="8000"/>
                            </p:stCondLst>
                            <p:childTnLst>
                              <p:par>
                                <p:cTn id="100" presetID="1" presetClass="exit" presetSubtype="0" fill="hold" grpId="2" nodeType="afterEffect">
                                  <p:stCondLst>
                                    <p:cond delay="0"/>
                                  </p:stCondLst>
                                  <p:childTnLst>
                                    <p:set>
                                      <p:cBhvr>
                                        <p:cTn id="101" dur="1" fill="hold">
                                          <p:stCondLst>
                                            <p:cond delay="0"/>
                                          </p:stCondLst>
                                        </p:cTn>
                                        <p:tgtEl>
                                          <p:spTgt spid="69"/>
                                        </p:tgtEl>
                                        <p:attrNameLst>
                                          <p:attrName>style.visibility</p:attrName>
                                        </p:attrNameLst>
                                      </p:cBhvr>
                                      <p:to>
                                        <p:strVal val="hidden"/>
                                      </p:to>
                                    </p:set>
                                  </p:childTnLst>
                                </p:cTn>
                              </p:par>
                            </p:childTnLst>
                          </p:cTn>
                        </p:par>
                        <p:par>
                          <p:cTn id="102" fill="hold">
                            <p:stCondLst>
                              <p:cond delay="8000"/>
                            </p:stCondLst>
                            <p:childTnLst>
                              <p:par>
                                <p:cTn id="103" presetID="22" presetClass="entr" presetSubtype="8" fill="hold" nodeType="afterEffect">
                                  <p:stCondLst>
                                    <p:cond delay="0"/>
                                  </p:stCondLst>
                                  <p:childTnLst>
                                    <p:set>
                                      <p:cBhvr>
                                        <p:cTn id="104" dur="1" fill="hold">
                                          <p:stCondLst>
                                            <p:cond delay="0"/>
                                          </p:stCondLst>
                                        </p:cTn>
                                        <p:tgtEl>
                                          <p:spTgt spid="43"/>
                                        </p:tgtEl>
                                        <p:attrNameLst>
                                          <p:attrName>style.visibility</p:attrName>
                                        </p:attrNameLst>
                                      </p:cBhvr>
                                      <p:to>
                                        <p:strVal val="visible"/>
                                      </p:to>
                                    </p:set>
                                    <p:animEffect transition="in" filter="wipe(left)">
                                      <p:cBhvr>
                                        <p:cTn id="105" dur="500"/>
                                        <p:tgtEl>
                                          <p:spTgt spid="43"/>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wipe(left)">
                                      <p:cBhvr>
                                        <p:cTn id="108" dur="500"/>
                                        <p:tgtEl>
                                          <p:spTgt spid="44"/>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wipe(left)">
                                      <p:cBhvr>
                                        <p:cTn id="111" dur="500"/>
                                        <p:tgtEl>
                                          <p:spTgt spid="45"/>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wipe(left)">
                                      <p:cBhvr>
                                        <p:cTn id="114" dur="500"/>
                                        <p:tgtEl>
                                          <p:spTgt spid="46"/>
                                        </p:tgtEl>
                                      </p:cBhvr>
                                    </p:animEffect>
                                  </p:childTnLst>
                                </p:cTn>
                              </p:par>
                            </p:childTnLst>
                          </p:cTn>
                        </p:par>
                        <p:par>
                          <p:cTn id="115" fill="hold">
                            <p:stCondLst>
                              <p:cond delay="8500"/>
                            </p:stCondLst>
                            <p:childTnLst>
                              <p:par>
                                <p:cTn id="116" presetID="22" presetClass="entr" presetSubtype="2" fill="hold" nodeType="after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wipe(right)">
                                      <p:cBhvr>
                                        <p:cTn id="118" dur="500"/>
                                        <p:tgtEl>
                                          <p:spTgt spid="39"/>
                                        </p:tgtEl>
                                      </p:cBhvr>
                                    </p:animEffect>
                                  </p:childTnLst>
                                </p:cTn>
                              </p:par>
                            </p:childTnLst>
                          </p:cTn>
                        </p:par>
                        <p:par>
                          <p:cTn id="119" fill="hold">
                            <p:stCondLst>
                              <p:cond delay="9000"/>
                            </p:stCondLst>
                            <p:childTnLst>
                              <p:par>
                                <p:cTn id="120" presetID="22" presetClass="entr" presetSubtype="2" fill="hold" nodeType="after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wipe(right)">
                                      <p:cBhvr>
                                        <p:cTn id="122" dur="500"/>
                                        <p:tgtEl>
                                          <p:spTgt spid="35"/>
                                        </p:tgtEl>
                                      </p:cBhvr>
                                    </p:animEffect>
                                  </p:childTnLst>
                                </p:cTn>
                              </p:par>
                            </p:childTnLst>
                          </p:cTn>
                        </p:par>
                        <p:par>
                          <p:cTn id="123" fill="hold">
                            <p:stCondLst>
                              <p:cond delay="9500"/>
                            </p:stCondLst>
                            <p:childTnLst>
                              <p:par>
                                <p:cTn id="124" presetID="22" presetClass="entr" presetSubtype="2" fill="hold" nodeType="after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wipe(right)">
                                      <p:cBhvr>
                                        <p:cTn id="126" dur="500"/>
                                        <p:tgtEl>
                                          <p:spTgt spid="36"/>
                                        </p:tgtEl>
                                      </p:cBhvr>
                                    </p:animEffect>
                                  </p:childTnLst>
                                </p:cTn>
                              </p:par>
                            </p:childTnLst>
                          </p:cTn>
                        </p:par>
                        <p:par>
                          <p:cTn id="127" fill="hold">
                            <p:stCondLst>
                              <p:cond delay="10000"/>
                            </p:stCondLst>
                            <p:childTnLst>
                              <p:par>
                                <p:cTn id="128" presetID="22" presetClass="entr" presetSubtype="2" fill="hold" nodeType="after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wipe(right)">
                                      <p:cBhvr>
                                        <p:cTn id="130" dur="500"/>
                                        <p:tgtEl>
                                          <p:spTgt spid="37"/>
                                        </p:tgtEl>
                                      </p:cBhvr>
                                    </p:animEffect>
                                  </p:childTnLst>
                                </p:cTn>
                              </p:par>
                            </p:childTnLst>
                          </p:cTn>
                        </p:par>
                        <p:par>
                          <p:cTn id="131" fill="hold">
                            <p:stCondLst>
                              <p:cond delay="10500"/>
                            </p:stCondLst>
                            <p:childTnLst>
                              <p:par>
                                <p:cTn id="132" presetID="1" presetClass="entr" presetSubtype="0" fill="hold" grpId="0" nodeType="afterEffect">
                                  <p:stCondLst>
                                    <p:cond delay="0"/>
                                  </p:stCondLst>
                                  <p:childTnLst>
                                    <p:set>
                                      <p:cBhvr>
                                        <p:cTn id="133" dur="1" fill="hold">
                                          <p:stCondLst>
                                            <p:cond delay="0"/>
                                          </p:stCondLst>
                                        </p:cTn>
                                        <p:tgtEl>
                                          <p:spTgt spid="50"/>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4" grpId="0" animBg="1"/>
      <p:bldP spid="45" grpId="0" animBg="1"/>
      <p:bldP spid="46" grpId="0" animBg="1"/>
      <p:bldP spid="49" grpId="0"/>
      <p:bldP spid="50" grpId="0"/>
      <p:bldP spid="68" grpId="0" animBg="1"/>
      <p:bldP spid="68" grpId="1" animBg="1"/>
      <p:bldP spid="68" grpId="2" animBg="1"/>
      <p:bldP spid="69" grpId="0" animBg="1"/>
      <p:bldP spid="69" grpId="1" animBg="1"/>
      <p:bldP spid="69" grpId="2" animBg="1"/>
      <p:bldP spid="65" grpId="0" animBg="1"/>
      <p:bldP spid="65" grpId="1" animBg="1"/>
      <p:bldP spid="65" grpId="2" animBg="1"/>
      <p:bldP spid="66" grpId="0" animBg="1"/>
      <p:bldP spid="66" grpId="1" animBg="1"/>
      <p:bldP spid="66" grpId="2" animBg="1"/>
      <p:bldP spid="67" grpId="0" animBg="1"/>
      <p:bldP spid="67" grpId="1" animBg="1"/>
      <p:bldP spid="67" grpId="2" animBg="1"/>
      <p:bldP spid="62" grpId="0" animBg="1"/>
      <p:bldP spid="62" grpId="1" animBg="1"/>
      <p:bldP spid="62" grpId="2" animBg="1"/>
      <p:bldP spid="63" grpId="0" animBg="1"/>
      <p:bldP spid="63" grpId="1" animBg="1"/>
      <p:bldP spid="63" grpId="2" animBg="1"/>
      <p:bldP spid="64" grpId="0" animBg="1"/>
      <p:bldP spid="64" grpId="1" animBg="1"/>
      <p:bldP spid="64" grpId="2" animBg="1"/>
      <p:bldP spid="48" grpId="0" animBg="1"/>
      <p:bldP spid="48" grpId="1" animBg="1"/>
      <p:bldP spid="48" grpId="2" animBg="1"/>
      <p:bldP spid="29" grpId="0" animBg="1"/>
      <p:bldP spid="29" grpId="1" animBg="1"/>
      <p:bldP spid="29"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Design Objective</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sp>
        <p:nvSpPr>
          <p:cNvPr id="43" name="TextBox 42">
            <a:extLst>
              <a:ext uri="{FF2B5EF4-FFF2-40B4-BE49-F238E27FC236}">
                <a16:creationId xmlns:a16="http://schemas.microsoft.com/office/drawing/2014/main" id="{1859EB34-141A-B547-88C8-245411416F62}"/>
              </a:ext>
            </a:extLst>
          </p:cNvPr>
          <p:cNvSpPr txBox="1"/>
          <p:nvPr/>
        </p:nvSpPr>
        <p:spPr>
          <a:xfrm>
            <a:off x="722416" y="2705725"/>
            <a:ext cx="10747168" cy="1569660"/>
          </a:xfrm>
          <a:prstGeom prst="rect">
            <a:avLst/>
          </a:prstGeom>
          <a:noFill/>
        </p:spPr>
        <p:txBody>
          <a:bodyPr wrap="square" rtlCol="0">
            <a:spAutoFit/>
          </a:bodyPr>
          <a:lstStyle>
            <a:defPPr>
              <a:defRPr lang="en-US"/>
            </a:defPPr>
            <a:lvl1pPr algn="ctr">
              <a:spcAft>
                <a:spcPts val="1200"/>
              </a:spcAft>
              <a:defRPr sz="4400">
                <a:latin typeface="Helvetica Neue Light" panose="02000403000000020004" pitchFamily="2" charset="0"/>
                <a:ea typeface="Helvetica Neue Light" panose="02000403000000020004" pitchFamily="2" charset="0"/>
              </a:defRPr>
            </a:lvl1p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4800" b="1" i="0" u="none" strike="noStrike" kern="1200" cap="none" spc="-50" normalizeH="0" baseline="0" noProof="0" dirty="0">
                <a:ln>
                  <a:noFill/>
                </a:ln>
                <a:solidFill>
                  <a:srgbClr val="FF0000"/>
                </a:solidFill>
                <a:effectLst/>
                <a:uLnTx/>
                <a:uFillTx/>
                <a:latin typeface="Helvetica Neue" panose="02000503000000020004" pitchFamily="2" charset="0"/>
                <a:ea typeface="+mn-ea"/>
                <a:cs typeface="+mn-cs"/>
              </a:rPr>
              <a:t>Enable user/slice identification</a:t>
            </a:r>
            <a:r>
              <a:rPr kumimoji="0" lang="en-US" sz="4800" b="0" i="0" u="none" strike="noStrike" kern="1200" cap="none" spc="-50" normalizeH="0" baseline="0" noProof="0" dirty="0">
                <a:ln>
                  <a:noFill/>
                </a:ln>
                <a:solidFill>
                  <a:srgbClr val="000000"/>
                </a:solidFill>
                <a:effectLst/>
                <a:uLnTx/>
                <a:uFillTx/>
                <a:latin typeface="Helvetica Neue" panose="02000503000000020004" pitchFamily="2" charset="0"/>
                <a:ea typeface="+mn-ea"/>
                <a:cs typeface="+mn-cs"/>
              </a:rPr>
              <a:t> </a:t>
            </a:r>
            <a:br>
              <a:rPr kumimoji="0" lang="en-US" sz="4800" b="0" i="0" u="none" strike="noStrike" kern="1200" cap="none" spc="-50" normalizeH="0" baseline="0" noProof="0" dirty="0">
                <a:ln>
                  <a:noFill/>
                </a:ln>
                <a:solidFill>
                  <a:srgbClr val="000000"/>
                </a:solidFill>
                <a:effectLst/>
                <a:uLnTx/>
                <a:uFillTx/>
                <a:latin typeface="Helvetica Neue" panose="02000503000000020004" pitchFamily="2" charset="0"/>
                <a:ea typeface="+mn-ea"/>
                <a:cs typeface="+mn-cs"/>
              </a:rPr>
            </a:br>
            <a:r>
              <a:rPr kumimoji="0" lang="en-US" sz="4800" b="0" i="0" u="none" strike="noStrike" kern="1200" cap="none" spc="-50" normalizeH="0" baseline="0" noProof="0" dirty="0">
                <a:ln>
                  <a:noFill/>
                </a:ln>
                <a:solidFill>
                  <a:srgbClr val="000000"/>
                </a:solidFill>
                <a:effectLst/>
                <a:uLnTx/>
                <a:uFillTx/>
                <a:latin typeface="Helvetica Neue" panose="02000503000000020004" pitchFamily="2" charset="0"/>
                <a:ea typeface="+mn-ea"/>
                <a:cs typeface="+mn-cs"/>
              </a:rPr>
              <a:t>to support slicing functions</a:t>
            </a:r>
          </a:p>
        </p:txBody>
      </p:sp>
    </p:spTree>
    <p:extLst>
      <p:ext uri="{BB962C8B-B14F-4D97-AF65-F5344CB8AC3E}">
        <p14:creationId xmlns:p14="http://schemas.microsoft.com/office/powerpoint/2010/main" val="260420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Proposed Solution: FSA</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9" name="TextBox 8">
            <a:extLst>
              <a:ext uri="{FF2B5EF4-FFF2-40B4-BE49-F238E27FC236}">
                <a16:creationId xmlns:a16="http://schemas.microsoft.com/office/drawing/2014/main" id="{95C034ED-AB05-4FFB-A005-700AFD026396}"/>
              </a:ext>
            </a:extLst>
          </p:cNvPr>
          <p:cNvSpPr txBox="1"/>
          <p:nvPr/>
        </p:nvSpPr>
        <p:spPr>
          <a:xfrm>
            <a:off x="1097280" y="1140825"/>
            <a:ext cx="10304145" cy="18774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SG" sz="3200" b="0" i="0" u="none" strike="noStrike" kern="1200" cap="none" spc="0" normalizeH="0" baseline="0" noProof="0" dirty="0">
                <a:ln>
                  <a:noFill/>
                </a:ln>
                <a:solidFill>
                  <a:srgbClr val="000000"/>
                </a:solidFill>
                <a:effectLst/>
                <a:uLnTx/>
                <a:uFillTx/>
                <a:latin typeface="Helvetica Neue Light" panose="02000403000000020004" pitchFamily="2" charset="0"/>
                <a:ea typeface="+mn-ea"/>
                <a:cs typeface="+mn-cs"/>
              </a:rPr>
              <a:t>Fronthaul slicing using </a:t>
            </a:r>
            <a:r>
              <a:rPr kumimoji="0" lang="en-SG" sz="3200" b="1" i="0" u="none" strike="noStrike" kern="1200" cap="none" spc="0" normalizeH="0" baseline="0" noProof="0" dirty="0" err="1">
                <a:ln>
                  <a:noFill/>
                </a:ln>
                <a:solidFill>
                  <a:srgbClr val="FF0000"/>
                </a:solidFill>
                <a:effectLst/>
                <a:uLnTx/>
                <a:uFillTx/>
                <a:latin typeface="Helvetica Neue Light" panose="02000403000000020004" pitchFamily="2" charset="0"/>
                <a:ea typeface="+mn-ea"/>
                <a:cs typeface="+mn-cs"/>
              </a:rPr>
              <a:t>dataplane</a:t>
            </a:r>
            <a:r>
              <a:rPr kumimoji="0" lang="en-SG" sz="3200" b="1" i="0" u="none" strike="noStrike" kern="1200" cap="none" spc="0" normalizeH="0" baseline="0" noProof="0" dirty="0">
                <a:ln>
                  <a:noFill/>
                </a:ln>
                <a:solidFill>
                  <a:srgbClr val="FF0000"/>
                </a:solidFill>
                <a:effectLst/>
                <a:uLnTx/>
                <a:uFillTx/>
                <a:latin typeface="Helvetica Neue Light" panose="02000403000000020004" pitchFamily="2" charset="0"/>
                <a:ea typeface="+mn-ea"/>
                <a:cs typeface="+mn-cs"/>
              </a:rPr>
              <a:t> programmable </a:t>
            </a:r>
            <a:r>
              <a:rPr kumimoji="0" lang="en-SG" sz="3200" b="0" i="0" u="none" strike="noStrike" kern="1200" cap="none" spc="0" normalizeH="0" baseline="0" noProof="0" dirty="0">
                <a:ln>
                  <a:noFill/>
                </a:ln>
                <a:solidFill>
                  <a:srgbClr val="000000"/>
                </a:solidFill>
                <a:effectLst/>
                <a:uLnTx/>
                <a:uFillTx/>
                <a:latin typeface="Helvetica Neue Light" panose="02000403000000020004" pitchFamily="2" charset="0"/>
                <a:ea typeface="+mn-ea"/>
                <a:cs typeface="+mn-cs"/>
              </a:rPr>
              <a:t>switches</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Helvetica Neue Light" charset="0"/>
                <a:ea typeface="Helvetica Neue Light" charset="0"/>
                <a:cs typeface="Helvetica Neue Light" charset="0"/>
              </a:rPr>
              <a:t>Routing information is stored in the data plane</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Helvetica Neue Light" charset="0"/>
                <a:ea typeface="Helvetica Neue Light" charset="0"/>
                <a:cs typeface="Helvetica Neue Light" charset="0"/>
              </a:rPr>
              <a:t>Can be leveraged to provide other functions</a:t>
            </a:r>
          </a:p>
        </p:txBody>
      </p:sp>
      <p:pic>
        <p:nvPicPr>
          <p:cNvPr id="30" name="Graphic 29">
            <a:extLst>
              <a:ext uri="{FF2B5EF4-FFF2-40B4-BE49-F238E27FC236}">
                <a16:creationId xmlns:a16="http://schemas.microsoft.com/office/drawing/2014/main" id="{9BBB8BC8-6C1F-4987-9DFD-F46D16C966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21134" y="4280167"/>
            <a:ext cx="1062038" cy="1311158"/>
          </a:xfrm>
          <a:prstGeom prst="rect">
            <a:avLst/>
          </a:prstGeom>
        </p:spPr>
      </p:pic>
      <p:pic>
        <p:nvPicPr>
          <p:cNvPr id="39" name="Graphic 38">
            <a:extLst>
              <a:ext uri="{FF2B5EF4-FFF2-40B4-BE49-F238E27FC236}">
                <a16:creationId xmlns:a16="http://schemas.microsoft.com/office/drawing/2014/main" id="{31C764CE-F336-4FC5-BF32-319E4552965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23200" y="3037517"/>
            <a:ext cx="1340449" cy="583537"/>
          </a:xfrm>
          <a:prstGeom prst="rect">
            <a:avLst/>
          </a:prstGeom>
        </p:spPr>
      </p:pic>
      <p:sp>
        <p:nvSpPr>
          <p:cNvPr id="40" name="TextBox 39">
            <a:extLst>
              <a:ext uri="{FF2B5EF4-FFF2-40B4-BE49-F238E27FC236}">
                <a16:creationId xmlns:a16="http://schemas.microsoft.com/office/drawing/2014/main" id="{9F1C598B-A539-4339-AAC3-9BAEA9786584}"/>
              </a:ext>
            </a:extLst>
          </p:cNvPr>
          <p:cNvSpPr txBox="1"/>
          <p:nvPr/>
        </p:nvSpPr>
        <p:spPr>
          <a:xfrm flipH="1">
            <a:off x="8983563" y="3045762"/>
            <a:ext cx="1419722" cy="553998"/>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5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Network Scheduler</a:t>
            </a:r>
          </a:p>
        </p:txBody>
      </p:sp>
      <p:pic>
        <p:nvPicPr>
          <p:cNvPr id="49" name="Graphic 48">
            <a:extLst>
              <a:ext uri="{FF2B5EF4-FFF2-40B4-BE49-F238E27FC236}">
                <a16:creationId xmlns:a16="http://schemas.microsoft.com/office/drawing/2014/main" id="{1BC0D584-F767-4628-980F-29BC15DC85D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17168" y="4537292"/>
            <a:ext cx="266700" cy="276225"/>
          </a:xfrm>
          <a:prstGeom prst="rect">
            <a:avLst/>
          </a:prstGeom>
        </p:spPr>
      </p:pic>
      <p:pic>
        <p:nvPicPr>
          <p:cNvPr id="50" name="Graphic 49">
            <a:extLst>
              <a:ext uri="{FF2B5EF4-FFF2-40B4-BE49-F238E27FC236}">
                <a16:creationId xmlns:a16="http://schemas.microsoft.com/office/drawing/2014/main" id="{31CDEB3D-4E40-49BE-AAE5-5BD8D8FBC99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06294" y="5353461"/>
            <a:ext cx="266700" cy="276225"/>
          </a:xfrm>
          <a:prstGeom prst="rect">
            <a:avLst/>
          </a:prstGeom>
        </p:spPr>
      </p:pic>
      <p:pic>
        <p:nvPicPr>
          <p:cNvPr id="51" name="Graphic 50">
            <a:extLst>
              <a:ext uri="{FF2B5EF4-FFF2-40B4-BE49-F238E27FC236}">
                <a16:creationId xmlns:a16="http://schemas.microsoft.com/office/drawing/2014/main" id="{64ADD58E-70C1-4E8E-B355-7BA06A65D2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121756" y="4225795"/>
            <a:ext cx="266700" cy="276225"/>
          </a:xfrm>
          <a:prstGeom prst="rect">
            <a:avLst/>
          </a:prstGeom>
        </p:spPr>
      </p:pic>
      <p:pic>
        <p:nvPicPr>
          <p:cNvPr id="52" name="Graphic 51">
            <a:extLst>
              <a:ext uri="{FF2B5EF4-FFF2-40B4-BE49-F238E27FC236}">
                <a16:creationId xmlns:a16="http://schemas.microsoft.com/office/drawing/2014/main" id="{30FE7F3E-40B2-49FD-BC28-B8FCFAC0D13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47963" y="4860523"/>
            <a:ext cx="266700" cy="276225"/>
          </a:xfrm>
          <a:prstGeom prst="rect">
            <a:avLst/>
          </a:prstGeom>
        </p:spPr>
      </p:pic>
      <p:pic>
        <p:nvPicPr>
          <p:cNvPr id="42" name="Graphic 41">
            <a:extLst>
              <a:ext uri="{FF2B5EF4-FFF2-40B4-BE49-F238E27FC236}">
                <a16:creationId xmlns:a16="http://schemas.microsoft.com/office/drawing/2014/main" id="{193A3038-9F96-475A-943A-436F44BC20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85900" y="4950169"/>
            <a:ext cx="2077381" cy="85725"/>
          </a:xfrm>
          <a:prstGeom prst="rect">
            <a:avLst/>
          </a:prstGeom>
        </p:spPr>
      </p:pic>
      <p:pic>
        <p:nvPicPr>
          <p:cNvPr id="43" name="Graphic 42">
            <a:extLst>
              <a:ext uri="{FF2B5EF4-FFF2-40B4-BE49-F238E27FC236}">
                <a16:creationId xmlns:a16="http://schemas.microsoft.com/office/drawing/2014/main" id="{4E92BBAB-3C2F-47E9-8485-CBF58E9494F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041123" y="3753909"/>
            <a:ext cx="1333281" cy="647399"/>
          </a:xfrm>
          <a:prstGeom prst="rect">
            <a:avLst/>
          </a:prstGeom>
        </p:spPr>
      </p:pic>
      <p:pic>
        <p:nvPicPr>
          <p:cNvPr id="44" name="Graphic 43">
            <a:extLst>
              <a:ext uri="{FF2B5EF4-FFF2-40B4-BE49-F238E27FC236}">
                <a16:creationId xmlns:a16="http://schemas.microsoft.com/office/drawing/2014/main" id="{075C94C3-AF37-4B66-9134-E9E799777A3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067596" y="5665515"/>
            <a:ext cx="1340450" cy="647399"/>
          </a:xfrm>
          <a:prstGeom prst="rect">
            <a:avLst/>
          </a:prstGeom>
        </p:spPr>
      </p:pic>
      <p:pic>
        <p:nvPicPr>
          <p:cNvPr id="45" name="Graphic 44">
            <a:extLst>
              <a:ext uri="{FF2B5EF4-FFF2-40B4-BE49-F238E27FC236}">
                <a16:creationId xmlns:a16="http://schemas.microsoft.com/office/drawing/2014/main" id="{CB271244-A102-44D3-B410-A8C4280CF92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041123" y="4727635"/>
            <a:ext cx="1266750" cy="591044"/>
          </a:xfrm>
          <a:prstGeom prst="rect">
            <a:avLst/>
          </a:prstGeom>
        </p:spPr>
      </p:pic>
      <p:sp>
        <p:nvSpPr>
          <p:cNvPr id="46" name="TextBox 45">
            <a:extLst>
              <a:ext uri="{FF2B5EF4-FFF2-40B4-BE49-F238E27FC236}">
                <a16:creationId xmlns:a16="http://schemas.microsoft.com/office/drawing/2014/main" id="{DA09BF03-D28E-4A78-B07D-342B2921BF88}"/>
              </a:ext>
            </a:extLst>
          </p:cNvPr>
          <p:cNvSpPr txBox="1"/>
          <p:nvPr/>
        </p:nvSpPr>
        <p:spPr>
          <a:xfrm flipH="1">
            <a:off x="8928210" y="3908979"/>
            <a:ext cx="1479836"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5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
        <p:nvSpPr>
          <p:cNvPr id="47" name="TextBox 46">
            <a:extLst>
              <a:ext uri="{FF2B5EF4-FFF2-40B4-BE49-F238E27FC236}">
                <a16:creationId xmlns:a16="http://schemas.microsoft.com/office/drawing/2014/main" id="{A1BE0171-9FBB-4A5E-A7C9-90E9150D70AC}"/>
              </a:ext>
            </a:extLst>
          </p:cNvPr>
          <p:cNvSpPr txBox="1"/>
          <p:nvPr/>
        </p:nvSpPr>
        <p:spPr>
          <a:xfrm flipH="1">
            <a:off x="9045306" y="4831450"/>
            <a:ext cx="1264088" cy="323165"/>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5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
        <p:nvSpPr>
          <p:cNvPr id="48" name="TextBox 47">
            <a:extLst>
              <a:ext uri="{FF2B5EF4-FFF2-40B4-BE49-F238E27FC236}">
                <a16:creationId xmlns:a16="http://schemas.microsoft.com/office/drawing/2014/main" id="{1C6421E2-1E6F-4D42-BB26-7A99EED5ECED}"/>
              </a:ext>
            </a:extLst>
          </p:cNvPr>
          <p:cNvSpPr txBox="1"/>
          <p:nvPr/>
        </p:nvSpPr>
        <p:spPr>
          <a:xfrm flipH="1">
            <a:off x="8988323" y="5836890"/>
            <a:ext cx="1419722" cy="323165"/>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5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cxnSp>
        <p:nvCxnSpPr>
          <p:cNvPr id="53" name="Straight Connector 52">
            <a:extLst>
              <a:ext uri="{FF2B5EF4-FFF2-40B4-BE49-F238E27FC236}">
                <a16:creationId xmlns:a16="http://schemas.microsoft.com/office/drawing/2014/main" id="{B5139CC8-877C-4FDB-B20D-EAE560B2A6A9}"/>
              </a:ext>
            </a:extLst>
          </p:cNvPr>
          <p:cNvCxnSpPr>
            <a:cxnSpLocks/>
            <a:stCxn id="56" idx="3"/>
          </p:cNvCxnSpPr>
          <p:nvPr/>
        </p:nvCxnSpPr>
        <p:spPr>
          <a:xfrm flipV="1">
            <a:off x="6879177" y="4985892"/>
            <a:ext cx="2172194" cy="10382"/>
          </a:xfrm>
          <a:prstGeom prst="line">
            <a:avLst/>
          </a:prstGeom>
          <a:ln w="38100">
            <a:solidFill>
              <a:srgbClr val="7F3F98"/>
            </a:solidFill>
          </a:ln>
        </p:spPr>
        <p:style>
          <a:lnRef idx="1">
            <a:schemeClr val="accent1"/>
          </a:lnRef>
          <a:fillRef idx="0">
            <a:schemeClr val="accent1"/>
          </a:fillRef>
          <a:effectRef idx="0">
            <a:schemeClr val="accent1"/>
          </a:effectRef>
          <a:fontRef idx="minor">
            <a:schemeClr val="tx1"/>
          </a:fontRef>
        </p:style>
      </p:cxnSp>
      <p:sp>
        <p:nvSpPr>
          <p:cNvPr id="54" name="Arc 53">
            <a:extLst>
              <a:ext uri="{FF2B5EF4-FFF2-40B4-BE49-F238E27FC236}">
                <a16:creationId xmlns:a16="http://schemas.microsoft.com/office/drawing/2014/main" id="{779469A3-6382-4BC0-B9B7-0788DC7C942D}"/>
              </a:ext>
            </a:extLst>
          </p:cNvPr>
          <p:cNvSpPr/>
          <p:nvPr/>
        </p:nvSpPr>
        <p:spPr>
          <a:xfrm>
            <a:off x="4804268" y="5033879"/>
            <a:ext cx="4440468" cy="3053600"/>
          </a:xfrm>
          <a:prstGeom prst="arc">
            <a:avLst>
              <a:gd name="adj1" fmla="val 15725256"/>
              <a:gd name="adj2" fmla="val 20858119"/>
            </a:avLst>
          </a:prstGeom>
          <a:ln w="38100">
            <a:solidFill>
              <a:srgbClr val="65C8D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5" name="Arc 54">
            <a:extLst>
              <a:ext uri="{FF2B5EF4-FFF2-40B4-BE49-F238E27FC236}">
                <a16:creationId xmlns:a16="http://schemas.microsoft.com/office/drawing/2014/main" id="{8823C2E7-283D-4620-9AC0-7145DB06F62E}"/>
              </a:ext>
            </a:extLst>
          </p:cNvPr>
          <p:cNvSpPr/>
          <p:nvPr/>
        </p:nvSpPr>
        <p:spPr>
          <a:xfrm flipV="1">
            <a:off x="4887048" y="2895996"/>
            <a:ext cx="4190797" cy="2061816"/>
          </a:xfrm>
          <a:prstGeom prst="arc">
            <a:avLst>
              <a:gd name="adj1" fmla="val 15453172"/>
              <a:gd name="adj2" fmla="val 21588639"/>
            </a:avLst>
          </a:prstGeom>
          <a:ln w="38100">
            <a:solidFill>
              <a:srgbClr val="FBAE17"/>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6" name="Graphic 55">
            <a:extLst>
              <a:ext uri="{FF2B5EF4-FFF2-40B4-BE49-F238E27FC236}">
                <a16:creationId xmlns:a16="http://schemas.microsoft.com/office/drawing/2014/main" id="{5FA433A0-7B4D-4487-A968-E376C65F186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164802" y="4639086"/>
            <a:ext cx="714375" cy="714375"/>
          </a:xfrm>
          <a:prstGeom prst="rect">
            <a:avLst/>
          </a:prstGeom>
        </p:spPr>
      </p:pic>
      <p:cxnSp>
        <p:nvCxnSpPr>
          <p:cNvPr id="57" name="Straight Connector 56">
            <a:extLst>
              <a:ext uri="{FF2B5EF4-FFF2-40B4-BE49-F238E27FC236}">
                <a16:creationId xmlns:a16="http://schemas.microsoft.com/office/drawing/2014/main" id="{A9575D9B-C4EB-4665-A67E-5BE66A5C7B80}"/>
              </a:ext>
            </a:extLst>
          </p:cNvPr>
          <p:cNvCxnSpPr>
            <a:cxnSpLocks/>
            <a:stCxn id="40" idx="3"/>
          </p:cNvCxnSpPr>
          <p:nvPr/>
        </p:nvCxnSpPr>
        <p:spPr>
          <a:xfrm flipH="1">
            <a:off x="6507663" y="3322761"/>
            <a:ext cx="2475900" cy="20764"/>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3956DAA-9CA1-4BAF-8322-E1F82FDAADCF}"/>
              </a:ext>
            </a:extLst>
          </p:cNvPr>
          <p:cNvCxnSpPr>
            <a:cxnSpLocks/>
          </p:cNvCxnSpPr>
          <p:nvPr/>
        </p:nvCxnSpPr>
        <p:spPr>
          <a:xfrm>
            <a:off x="6507663" y="3329285"/>
            <a:ext cx="0" cy="1309801"/>
          </a:xfrm>
          <a:prstGeom prst="straightConnector1">
            <a:avLst/>
          </a:prstGeom>
          <a:ln w="38100">
            <a:solidFill>
              <a:srgbClr val="FF0000"/>
            </a:solidFill>
            <a:prstDash val="sysDash"/>
            <a:tailEnd type="triangle" w="med" len="med"/>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0A6469D8-28DC-45A9-ABC0-F67B3BBC6F76}"/>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332724" y="5400953"/>
            <a:ext cx="407196" cy="347314"/>
          </a:xfrm>
          <a:prstGeom prst="rect">
            <a:avLst/>
          </a:prstGeom>
        </p:spPr>
      </p:pic>
      <p:sp>
        <p:nvSpPr>
          <p:cNvPr id="26" name="Slide Number Placeholder 3">
            <a:extLst>
              <a:ext uri="{FF2B5EF4-FFF2-40B4-BE49-F238E27FC236}">
                <a16:creationId xmlns:a16="http://schemas.microsoft.com/office/drawing/2014/main" id="{A4E2A59E-40C5-41EF-B256-2C4C207FDF89}"/>
              </a:ext>
            </a:extLst>
          </p:cNvPr>
          <p:cNvSpPr>
            <a:spLocks noGrp="1"/>
          </p:cNvSpPr>
          <p:nvPr>
            <p:ph type="sldNum" sz="quarter" idx="12"/>
          </p:nvPr>
        </p:nvSpPr>
        <p:spPr>
          <a:xfrm>
            <a:off x="9886606" y="6575395"/>
            <a:ext cx="1312025" cy="2510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spTree>
    <p:custDataLst>
      <p:tags r:id="rId1"/>
    </p:custDataLst>
    <p:extLst>
      <p:ext uri="{BB962C8B-B14F-4D97-AF65-F5344CB8AC3E}">
        <p14:creationId xmlns:p14="http://schemas.microsoft.com/office/powerpoint/2010/main" val="167831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22" presetClass="entr" presetSubtype="2" fill="hold" nodeType="withEffect">
                                  <p:stCondLst>
                                    <p:cond delay="0"/>
                                  </p:stCondLst>
                                  <p:childTnLst>
                                    <p:set>
                                      <p:cBhvr>
                                        <p:cTn id="8" dur="1" fill="hold">
                                          <p:stCondLst>
                                            <p:cond delay="0"/>
                                          </p:stCondLst>
                                        </p:cTn>
                                        <p:tgtEl>
                                          <p:spTgt spid="57"/>
                                        </p:tgtEl>
                                        <p:attrNameLst>
                                          <p:attrName>style.visibility</p:attrName>
                                        </p:attrNameLst>
                                      </p:cBhvr>
                                      <p:to>
                                        <p:strVal val="visible"/>
                                      </p:to>
                                    </p:set>
                                    <p:animEffect transition="in" filter="wipe(right)">
                                      <p:cBhvr>
                                        <p:cTn id="9" dur="500"/>
                                        <p:tgtEl>
                                          <p:spTgt spid="57"/>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up)">
                                      <p:cBhvr>
                                        <p:cTn id="13" dur="500"/>
                                        <p:tgtEl>
                                          <p:spTgt spid="58"/>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left)">
                                      <p:cBhvr>
                                        <p:cTn id="17" dur="500"/>
                                        <p:tgtEl>
                                          <p:spTgt spid="42"/>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left)">
                                      <p:cBhvr>
                                        <p:cTn id="21" dur="500"/>
                                        <p:tgtEl>
                                          <p:spTgt spid="53"/>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wipe(left)">
                                      <p:cBhvr>
                                        <p:cTn id="24" dur="500"/>
                                        <p:tgtEl>
                                          <p:spTgt spid="5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left)">
                                      <p:cBhvr>
                                        <p:cTn id="27" dur="500"/>
                                        <p:tgtEl>
                                          <p:spTgt spid="54"/>
                                        </p:tgtEl>
                                      </p:cBhvr>
                                    </p:animEffec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2000"/>
                            </p:stCondLst>
                            <p:childTnLst>
                              <p:par>
                                <p:cTn id="32" presetID="26" presetClass="emph" presetSubtype="0" repeatCount="5000" fill="hold" nodeType="afterEffect">
                                  <p:stCondLst>
                                    <p:cond delay="0"/>
                                  </p:stCondLst>
                                  <p:childTnLst>
                                    <p:animEffect transition="out" filter="fade">
                                      <p:cBhvr>
                                        <p:cTn id="33" dur="500" tmFilter="0, 0; .2, .5; .8, .5; 1, 0"/>
                                        <p:tgtEl>
                                          <p:spTgt spid="25"/>
                                        </p:tgtEl>
                                      </p:cBhvr>
                                    </p:animEffect>
                                    <p:animScale>
                                      <p:cBhvr>
                                        <p:cTn id="34" dur="250" autoRev="1" fill="hold"/>
                                        <p:tgtEl>
                                          <p:spTgt spid="25"/>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 name="Graphic 51">
            <a:extLst>
              <a:ext uri="{FF2B5EF4-FFF2-40B4-BE49-F238E27FC236}">
                <a16:creationId xmlns:a16="http://schemas.microsoft.com/office/drawing/2014/main" id="{74FE75B1-B8DA-4E59-BAAE-F359247EADF8}"/>
              </a:ext>
            </a:extLst>
          </p:cNvPr>
          <p:cNvPicPr>
            <a:picLocks/>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424984">
            <a:off x="4200397" y="3167531"/>
            <a:ext cx="1800000" cy="85725"/>
          </a:xfrm>
          <a:prstGeom prst="rect">
            <a:avLst/>
          </a:prstGeom>
        </p:spPr>
      </p:pic>
      <p:pic>
        <p:nvPicPr>
          <p:cNvPr id="53" name="Graphic 52">
            <a:extLst>
              <a:ext uri="{FF2B5EF4-FFF2-40B4-BE49-F238E27FC236}">
                <a16:creationId xmlns:a16="http://schemas.microsoft.com/office/drawing/2014/main" id="{5584B30B-5D1D-4807-B91A-D9E011AB8A0C}"/>
              </a:ext>
            </a:extLst>
          </p:cNvPr>
          <p:cNvPicPr>
            <a:picLocks/>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024394">
            <a:off x="4189336" y="4408860"/>
            <a:ext cx="1800000" cy="85725"/>
          </a:xfrm>
          <a:prstGeom prst="rect">
            <a:avLst/>
          </a:prstGeom>
        </p:spPr>
      </p:pic>
      <p:sp>
        <p:nvSpPr>
          <p:cNvPr id="82" name="Rectangle: Rounded Corners 81">
            <a:extLst>
              <a:ext uri="{FF2B5EF4-FFF2-40B4-BE49-F238E27FC236}">
                <a16:creationId xmlns:a16="http://schemas.microsoft.com/office/drawing/2014/main" id="{3148D0AA-BD86-4A11-A53C-3F49587E0034}"/>
              </a:ext>
            </a:extLst>
          </p:cNvPr>
          <p:cNvSpPr/>
          <p:nvPr/>
        </p:nvSpPr>
        <p:spPr>
          <a:xfrm>
            <a:off x="7926603" y="1143001"/>
            <a:ext cx="1563650" cy="4813568"/>
          </a:xfrm>
          <a:prstGeom prst="roundRect">
            <a:avLst>
              <a:gd name="adj" fmla="val 935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High-Level Architecture</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pic>
        <p:nvPicPr>
          <p:cNvPr id="49" name="Graphic 48">
            <a:extLst>
              <a:ext uri="{FF2B5EF4-FFF2-40B4-BE49-F238E27FC236}">
                <a16:creationId xmlns:a16="http://schemas.microsoft.com/office/drawing/2014/main" id="{D22DDF9E-33FE-45EB-87C5-F4526AAFAA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55963" y="1931477"/>
            <a:ext cx="1062038" cy="1311158"/>
          </a:xfrm>
          <a:prstGeom prst="rect">
            <a:avLst/>
          </a:prstGeom>
        </p:spPr>
      </p:pic>
      <p:pic>
        <p:nvPicPr>
          <p:cNvPr id="55" name="Graphic 54">
            <a:extLst>
              <a:ext uri="{FF2B5EF4-FFF2-40B4-BE49-F238E27FC236}">
                <a16:creationId xmlns:a16="http://schemas.microsoft.com/office/drawing/2014/main" id="{66616985-9586-4D31-AC16-CE261721B0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55963" y="4419986"/>
            <a:ext cx="1062038" cy="1311158"/>
          </a:xfrm>
          <a:prstGeom prst="rect">
            <a:avLst/>
          </a:prstGeom>
        </p:spPr>
      </p:pic>
      <p:cxnSp>
        <p:nvCxnSpPr>
          <p:cNvPr id="58" name="Straight Connector 57">
            <a:extLst>
              <a:ext uri="{FF2B5EF4-FFF2-40B4-BE49-F238E27FC236}">
                <a16:creationId xmlns:a16="http://schemas.microsoft.com/office/drawing/2014/main" id="{9776D562-3391-4D90-8D14-15DEE6282A7B}"/>
              </a:ext>
            </a:extLst>
          </p:cNvPr>
          <p:cNvCxnSpPr>
            <a:cxnSpLocks/>
          </p:cNvCxnSpPr>
          <p:nvPr/>
        </p:nvCxnSpPr>
        <p:spPr>
          <a:xfrm>
            <a:off x="3155963" y="1788160"/>
            <a:ext cx="11287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0282B94-34A3-45FB-82C9-375B53579829}"/>
              </a:ext>
            </a:extLst>
          </p:cNvPr>
          <p:cNvCxnSpPr/>
          <p:nvPr/>
        </p:nvCxnSpPr>
        <p:spPr>
          <a:xfrm>
            <a:off x="3158344" y="1724660"/>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2A47B4E-1838-44E3-B7D5-5DBE7F2BB225}"/>
              </a:ext>
            </a:extLst>
          </p:cNvPr>
          <p:cNvCxnSpPr/>
          <p:nvPr/>
        </p:nvCxnSpPr>
        <p:spPr>
          <a:xfrm>
            <a:off x="4284676" y="1724660"/>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7BDFFF1-9615-4C59-8B0C-EEC76DD63B9D}"/>
              </a:ext>
            </a:extLst>
          </p:cNvPr>
          <p:cNvCxnSpPr>
            <a:cxnSpLocks/>
          </p:cNvCxnSpPr>
          <p:nvPr/>
        </p:nvCxnSpPr>
        <p:spPr>
          <a:xfrm>
            <a:off x="4284676" y="1788160"/>
            <a:ext cx="368461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6613239-F639-49EC-80FD-5FAE0E0234F2}"/>
              </a:ext>
            </a:extLst>
          </p:cNvPr>
          <p:cNvCxnSpPr/>
          <p:nvPr/>
        </p:nvCxnSpPr>
        <p:spPr>
          <a:xfrm>
            <a:off x="7967735" y="1724660"/>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4497E19-9D83-4E11-B192-D6419E163884}"/>
              </a:ext>
            </a:extLst>
          </p:cNvPr>
          <p:cNvCxnSpPr>
            <a:cxnSpLocks/>
          </p:cNvCxnSpPr>
          <p:nvPr/>
        </p:nvCxnSpPr>
        <p:spPr>
          <a:xfrm>
            <a:off x="7967735" y="1788160"/>
            <a:ext cx="1479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A5D1B5D-B4CD-4C44-BE62-BF9E8DBA24D4}"/>
              </a:ext>
            </a:extLst>
          </p:cNvPr>
          <p:cNvCxnSpPr/>
          <p:nvPr/>
        </p:nvCxnSpPr>
        <p:spPr>
          <a:xfrm>
            <a:off x="9450747" y="1724660"/>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236CCA5C-DFDA-43C4-8F7A-9A2BE0A0433C}"/>
              </a:ext>
            </a:extLst>
          </p:cNvPr>
          <p:cNvSpPr txBox="1"/>
          <p:nvPr/>
        </p:nvSpPr>
        <p:spPr>
          <a:xfrm>
            <a:off x="3161915" y="1414876"/>
            <a:ext cx="1135313"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Frontend</a:t>
            </a:r>
          </a:p>
        </p:txBody>
      </p:sp>
      <p:sp>
        <p:nvSpPr>
          <p:cNvPr id="73" name="TextBox 72">
            <a:extLst>
              <a:ext uri="{FF2B5EF4-FFF2-40B4-BE49-F238E27FC236}">
                <a16:creationId xmlns:a16="http://schemas.microsoft.com/office/drawing/2014/main" id="{D1A63F6F-0DEB-4424-8B18-D32D0F86C35A}"/>
              </a:ext>
            </a:extLst>
          </p:cNvPr>
          <p:cNvSpPr txBox="1"/>
          <p:nvPr/>
        </p:nvSpPr>
        <p:spPr>
          <a:xfrm>
            <a:off x="5512064" y="1414876"/>
            <a:ext cx="1199703"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Fronthaul</a:t>
            </a:r>
          </a:p>
        </p:txBody>
      </p:sp>
      <p:sp>
        <p:nvSpPr>
          <p:cNvPr id="74" name="TextBox 73">
            <a:extLst>
              <a:ext uri="{FF2B5EF4-FFF2-40B4-BE49-F238E27FC236}">
                <a16:creationId xmlns:a16="http://schemas.microsoft.com/office/drawing/2014/main" id="{703F8A16-0695-4F1F-A868-21D643ADE0EB}"/>
              </a:ext>
            </a:extLst>
          </p:cNvPr>
          <p:cNvSpPr txBox="1"/>
          <p:nvPr/>
        </p:nvSpPr>
        <p:spPr>
          <a:xfrm>
            <a:off x="7926603" y="1222720"/>
            <a:ext cx="1563659" cy="537070"/>
          </a:xfrm>
          <a:prstGeom prst="rect">
            <a:avLst/>
          </a:prstGeom>
          <a:noFill/>
        </p:spPr>
        <p:txBody>
          <a:bodyPr wrap="squar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Radio Access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Network</a:t>
            </a:r>
          </a:p>
        </p:txBody>
      </p:sp>
      <p:sp>
        <p:nvSpPr>
          <p:cNvPr id="76" name="Oval 75">
            <a:extLst>
              <a:ext uri="{FF2B5EF4-FFF2-40B4-BE49-F238E27FC236}">
                <a16:creationId xmlns:a16="http://schemas.microsoft.com/office/drawing/2014/main" id="{A2CA2939-339D-4376-A7BF-F63A1F62F0C4}"/>
              </a:ext>
            </a:extLst>
          </p:cNvPr>
          <p:cNvSpPr/>
          <p:nvPr/>
        </p:nvSpPr>
        <p:spPr>
          <a:xfrm>
            <a:off x="3531407" y="3178985"/>
            <a:ext cx="311150" cy="3111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20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1</a:t>
            </a:r>
          </a:p>
        </p:txBody>
      </p:sp>
      <p:sp>
        <p:nvSpPr>
          <p:cNvPr id="77" name="Oval 76">
            <a:extLst>
              <a:ext uri="{FF2B5EF4-FFF2-40B4-BE49-F238E27FC236}">
                <a16:creationId xmlns:a16="http://schemas.microsoft.com/office/drawing/2014/main" id="{D79400D6-3181-4052-BA78-AA8A65A9DE8C}"/>
              </a:ext>
            </a:extLst>
          </p:cNvPr>
          <p:cNvSpPr/>
          <p:nvPr/>
        </p:nvSpPr>
        <p:spPr>
          <a:xfrm>
            <a:off x="3531407" y="5731144"/>
            <a:ext cx="311150" cy="3111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20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2</a:t>
            </a:r>
          </a:p>
        </p:txBody>
      </p:sp>
      <p:pic>
        <p:nvPicPr>
          <p:cNvPr id="84" name="Graphic 83">
            <a:extLst>
              <a:ext uri="{FF2B5EF4-FFF2-40B4-BE49-F238E27FC236}">
                <a16:creationId xmlns:a16="http://schemas.microsoft.com/office/drawing/2014/main" id="{4ECC5738-5C0C-483E-846E-DA750556F8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89462" y="5494084"/>
            <a:ext cx="1036382" cy="874447"/>
          </a:xfrm>
          <a:prstGeom prst="rect">
            <a:avLst/>
          </a:prstGeom>
        </p:spPr>
      </p:pic>
      <p:sp>
        <p:nvSpPr>
          <p:cNvPr id="41" name="TextBox 40">
            <a:extLst>
              <a:ext uri="{FF2B5EF4-FFF2-40B4-BE49-F238E27FC236}">
                <a16:creationId xmlns:a16="http://schemas.microsoft.com/office/drawing/2014/main" id="{FD3E73EF-9218-4D92-961E-7F176136AB6A}"/>
              </a:ext>
            </a:extLst>
          </p:cNvPr>
          <p:cNvSpPr txBox="1"/>
          <p:nvPr/>
        </p:nvSpPr>
        <p:spPr>
          <a:xfrm flipH="1">
            <a:off x="7966174" y="2409841"/>
            <a:ext cx="12640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
        <p:nvSpPr>
          <p:cNvPr id="46" name="TextBox 45">
            <a:extLst>
              <a:ext uri="{FF2B5EF4-FFF2-40B4-BE49-F238E27FC236}">
                <a16:creationId xmlns:a16="http://schemas.microsoft.com/office/drawing/2014/main" id="{4FE09426-9CF9-491C-A325-6477F07CDF67}"/>
              </a:ext>
            </a:extLst>
          </p:cNvPr>
          <p:cNvSpPr txBox="1"/>
          <p:nvPr/>
        </p:nvSpPr>
        <p:spPr>
          <a:xfrm flipH="1">
            <a:off x="7966174" y="4899885"/>
            <a:ext cx="12640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pic>
        <p:nvPicPr>
          <p:cNvPr id="17" name="Graphic 16">
            <a:extLst>
              <a:ext uri="{FF2B5EF4-FFF2-40B4-BE49-F238E27FC236}">
                <a16:creationId xmlns:a16="http://schemas.microsoft.com/office/drawing/2014/main" id="{A9A2744D-D0BD-4902-BB89-E7CDE91C80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30307" y="2233064"/>
            <a:ext cx="847725" cy="704850"/>
          </a:xfrm>
          <a:prstGeom prst="rect">
            <a:avLst/>
          </a:prstGeom>
        </p:spPr>
      </p:pic>
      <p:pic>
        <p:nvPicPr>
          <p:cNvPr id="40" name="Graphic 39">
            <a:extLst>
              <a:ext uri="{FF2B5EF4-FFF2-40B4-BE49-F238E27FC236}">
                <a16:creationId xmlns:a16="http://schemas.microsoft.com/office/drawing/2014/main" id="{888F3974-4BF9-41D1-84A8-8C15A5253F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155563" y="4824101"/>
            <a:ext cx="266700" cy="276225"/>
          </a:xfrm>
          <a:prstGeom prst="rect">
            <a:avLst/>
          </a:prstGeom>
        </p:spPr>
      </p:pic>
      <p:pic>
        <p:nvPicPr>
          <p:cNvPr id="43" name="Graphic 42">
            <a:extLst>
              <a:ext uri="{FF2B5EF4-FFF2-40B4-BE49-F238E27FC236}">
                <a16:creationId xmlns:a16="http://schemas.microsoft.com/office/drawing/2014/main" id="{2213B93D-EB81-4649-8D0E-648156CECC3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272163" y="1975128"/>
            <a:ext cx="266700" cy="276225"/>
          </a:xfrm>
          <a:prstGeom prst="rect">
            <a:avLst/>
          </a:prstGeom>
        </p:spPr>
      </p:pic>
      <p:pic>
        <p:nvPicPr>
          <p:cNvPr id="45" name="Graphic 44">
            <a:extLst>
              <a:ext uri="{FF2B5EF4-FFF2-40B4-BE49-F238E27FC236}">
                <a16:creationId xmlns:a16="http://schemas.microsoft.com/office/drawing/2014/main" id="{2CF1394B-7118-4E9A-B0AC-058A6539C52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244689" y="5640270"/>
            <a:ext cx="266700" cy="276225"/>
          </a:xfrm>
          <a:prstGeom prst="rect">
            <a:avLst/>
          </a:prstGeom>
        </p:spPr>
      </p:pic>
      <p:pic>
        <p:nvPicPr>
          <p:cNvPr id="51" name="Graphic 50">
            <a:extLst>
              <a:ext uri="{FF2B5EF4-FFF2-40B4-BE49-F238E27FC236}">
                <a16:creationId xmlns:a16="http://schemas.microsoft.com/office/drawing/2014/main" id="{0299DD19-4C2B-4D37-A884-312D920310C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360151" y="4512604"/>
            <a:ext cx="266700" cy="276225"/>
          </a:xfrm>
          <a:prstGeom prst="rect">
            <a:avLst/>
          </a:prstGeom>
        </p:spPr>
      </p:pic>
      <p:pic>
        <p:nvPicPr>
          <p:cNvPr id="54" name="Graphic 53">
            <a:extLst>
              <a:ext uri="{FF2B5EF4-FFF2-40B4-BE49-F238E27FC236}">
                <a16:creationId xmlns:a16="http://schemas.microsoft.com/office/drawing/2014/main" id="{23E59F0B-E39F-400B-B93F-78DD3C6E6F8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452232" y="3071346"/>
            <a:ext cx="266700" cy="276225"/>
          </a:xfrm>
          <a:prstGeom prst="rect">
            <a:avLst/>
          </a:prstGeom>
        </p:spPr>
      </p:pic>
      <p:pic>
        <p:nvPicPr>
          <p:cNvPr id="56" name="Graphic 55">
            <a:extLst>
              <a:ext uri="{FF2B5EF4-FFF2-40B4-BE49-F238E27FC236}">
                <a16:creationId xmlns:a16="http://schemas.microsoft.com/office/drawing/2014/main" id="{1C4A7C56-EB59-4912-ACE7-2EACCAED048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486358" y="5147332"/>
            <a:ext cx="266700" cy="276225"/>
          </a:xfrm>
          <a:prstGeom prst="rect">
            <a:avLst/>
          </a:prstGeom>
        </p:spPr>
      </p:pic>
      <p:pic>
        <p:nvPicPr>
          <p:cNvPr id="57" name="Graphic 56">
            <a:extLst>
              <a:ext uri="{FF2B5EF4-FFF2-40B4-BE49-F238E27FC236}">
                <a16:creationId xmlns:a16="http://schemas.microsoft.com/office/drawing/2014/main" id="{B897E198-BE70-44C7-9082-308D3F0A4F4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378039" y="2548698"/>
            <a:ext cx="266700" cy="276225"/>
          </a:xfrm>
          <a:prstGeom prst="rect">
            <a:avLst/>
          </a:prstGeom>
        </p:spPr>
      </p:pic>
      <p:pic>
        <p:nvPicPr>
          <p:cNvPr id="59" name="Graphic 58">
            <a:extLst>
              <a:ext uri="{FF2B5EF4-FFF2-40B4-BE49-F238E27FC236}">
                <a16:creationId xmlns:a16="http://schemas.microsoft.com/office/drawing/2014/main" id="{4D033868-3DAF-4213-8D4F-0F7338998E2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1058922">
            <a:off x="1904792" y="2385821"/>
            <a:ext cx="266700" cy="276225"/>
          </a:xfrm>
          <a:prstGeom prst="rect">
            <a:avLst/>
          </a:prstGeom>
        </p:spPr>
      </p:pic>
      <p:pic>
        <p:nvPicPr>
          <p:cNvPr id="6" name="Graphic 5">
            <a:extLst>
              <a:ext uri="{FF2B5EF4-FFF2-40B4-BE49-F238E27FC236}">
                <a16:creationId xmlns:a16="http://schemas.microsoft.com/office/drawing/2014/main" id="{9A76E9A6-2410-4DA7-B8AF-18AE31F78B7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68689" y="2233064"/>
            <a:ext cx="1333281" cy="647399"/>
          </a:xfrm>
          <a:prstGeom prst="rect">
            <a:avLst/>
          </a:prstGeom>
        </p:spPr>
      </p:pic>
      <p:pic>
        <p:nvPicPr>
          <p:cNvPr id="19" name="Graphic 18">
            <a:extLst>
              <a:ext uri="{FF2B5EF4-FFF2-40B4-BE49-F238E27FC236}">
                <a16:creationId xmlns:a16="http://schemas.microsoft.com/office/drawing/2014/main" id="{534DF6C5-E1AB-4D2D-AEE1-D81F1BB65C5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225844" y="4699980"/>
            <a:ext cx="847725" cy="704850"/>
          </a:xfrm>
          <a:prstGeom prst="rect">
            <a:avLst/>
          </a:prstGeom>
        </p:spPr>
      </p:pic>
      <p:pic>
        <p:nvPicPr>
          <p:cNvPr id="8" name="Graphic 7">
            <a:extLst>
              <a:ext uri="{FF2B5EF4-FFF2-40B4-BE49-F238E27FC236}">
                <a16:creationId xmlns:a16="http://schemas.microsoft.com/office/drawing/2014/main" id="{6F411149-E843-4B6F-BD56-41C637E37A0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963097" y="4724008"/>
            <a:ext cx="1340450" cy="647399"/>
          </a:xfrm>
          <a:prstGeom prst="rect">
            <a:avLst/>
          </a:prstGeom>
        </p:spPr>
      </p:pic>
      <p:pic>
        <p:nvPicPr>
          <p:cNvPr id="10" name="Graphic 9">
            <a:extLst>
              <a:ext uri="{FF2B5EF4-FFF2-40B4-BE49-F238E27FC236}">
                <a16:creationId xmlns:a16="http://schemas.microsoft.com/office/drawing/2014/main" id="{FD63E938-C3E0-4395-A3DF-32698635088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968341" y="3466635"/>
            <a:ext cx="1266750" cy="591044"/>
          </a:xfrm>
          <a:prstGeom prst="rect">
            <a:avLst/>
          </a:prstGeom>
        </p:spPr>
      </p:pic>
      <p:cxnSp>
        <p:nvCxnSpPr>
          <p:cNvPr id="50" name="Straight Connector 49">
            <a:extLst>
              <a:ext uri="{FF2B5EF4-FFF2-40B4-BE49-F238E27FC236}">
                <a16:creationId xmlns:a16="http://schemas.microsoft.com/office/drawing/2014/main" id="{9D710F3E-D8D6-48F3-BAD2-8D3CF1B8294D}"/>
              </a:ext>
            </a:extLst>
          </p:cNvPr>
          <p:cNvCxnSpPr>
            <a:cxnSpLocks/>
            <a:stCxn id="15" idx="3"/>
            <a:endCxn id="10" idx="1"/>
          </p:cNvCxnSpPr>
          <p:nvPr/>
        </p:nvCxnSpPr>
        <p:spPr>
          <a:xfrm flipV="1">
            <a:off x="6392886" y="3762157"/>
            <a:ext cx="1575455" cy="1228"/>
          </a:xfrm>
          <a:prstGeom prst="line">
            <a:avLst/>
          </a:prstGeom>
          <a:ln w="38100">
            <a:solidFill>
              <a:srgbClr val="7F3F98"/>
            </a:solidFill>
          </a:ln>
        </p:spPr>
        <p:style>
          <a:lnRef idx="1">
            <a:schemeClr val="accent1"/>
          </a:lnRef>
          <a:fillRef idx="0">
            <a:schemeClr val="accent1"/>
          </a:fillRef>
          <a:effectRef idx="0">
            <a:schemeClr val="accent1"/>
          </a:effectRef>
          <a:fontRef idx="minor">
            <a:schemeClr val="tx1"/>
          </a:fontRef>
        </p:style>
      </p:cxnSp>
      <p:sp>
        <p:nvSpPr>
          <p:cNvPr id="25" name="Arc 24">
            <a:extLst>
              <a:ext uri="{FF2B5EF4-FFF2-40B4-BE49-F238E27FC236}">
                <a16:creationId xmlns:a16="http://schemas.microsoft.com/office/drawing/2014/main" id="{787A1CC7-A579-47D6-97FD-C91D09D5C233}"/>
              </a:ext>
            </a:extLst>
          </p:cNvPr>
          <p:cNvSpPr/>
          <p:nvPr/>
        </p:nvSpPr>
        <p:spPr>
          <a:xfrm>
            <a:off x="4710767" y="3799472"/>
            <a:ext cx="3346050" cy="3566026"/>
          </a:xfrm>
          <a:prstGeom prst="arc">
            <a:avLst>
              <a:gd name="adj1" fmla="val 16200000"/>
              <a:gd name="adj2" fmla="val 20705146"/>
            </a:avLst>
          </a:prstGeom>
          <a:ln w="38100">
            <a:solidFill>
              <a:srgbClr val="65C8D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5" name="Arc 64">
            <a:extLst>
              <a:ext uri="{FF2B5EF4-FFF2-40B4-BE49-F238E27FC236}">
                <a16:creationId xmlns:a16="http://schemas.microsoft.com/office/drawing/2014/main" id="{5952C569-FDDF-4E29-9289-739767AFF3BF}"/>
              </a:ext>
            </a:extLst>
          </p:cNvPr>
          <p:cNvSpPr/>
          <p:nvPr/>
        </p:nvSpPr>
        <p:spPr>
          <a:xfrm flipV="1">
            <a:off x="4665681" y="160039"/>
            <a:ext cx="3420319" cy="3566027"/>
          </a:xfrm>
          <a:prstGeom prst="arc">
            <a:avLst>
              <a:gd name="adj1" fmla="val 16200000"/>
              <a:gd name="adj2" fmla="val 20517572"/>
            </a:avLst>
          </a:prstGeom>
          <a:ln w="38100">
            <a:solidFill>
              <a:srgbClr val="FBAE17"/>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5" name="Graphic 14">
            <a:extLst>
              <a:ext uri="{FF2B5EF4-FFF2-40B4-BE49-F238E27FC236}">
                <a16:creationId xmlns:a16="http://schemas.microsoft.com/office/drawing/2014/main" id="{47F86DA3-9434-4565-86B7-D75486748F7E}"/>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678511" y="3406197"/>
            <a:ext cx="714375" cy="714375"/>
          </a:xfrm>
          <a:prstGeom prst="rect">
            <a:avLst/>
          </a:prstGeom>
        </p:spPr>
      </p:pic>
      <p:pic>
        <p:nvPicPr>
          <p:cNvPr id="20" name="Graphic 19">
            <a:extLst>
              <a:ext uri="{FF2B5EF4-FFF2-40B4-BE49-F238E27FC236}">
                <a16:creationId xmlns:a16="http://schemas.microsoft.com/office/drawing/2014/main" id="{27B8F3E4-E486-4BD9-B3D8-8A5F1A9C9D8A}"/>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9225625" y="4623780"/>
            <a:ext cx="933450" cy="781050"/>
          </a:xfrm>
          <a:prstGeom prst="rect">
            <a:avLst/>
          </a:prstGeom>
        </p:spPr>
      </p:pic>
      <p:pic>
        <p:nvPicPr>
          <p:cNvPr id="22" name="Graphic 21">
            <a:extLst>
              <a:ext uri="{FF2B5EF4-FFF2-40B4-BE49-F238E27FC236}">
                <a16:creationId xmlns:a16="http://schemas.microsoft.com/office/drawing/2014/main" id="{DEEBA32E-8D82-4F7F-88CA-1CE1000787F7}"/>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9227444" y="3410085"/>
            <a:ext cx="847725" cy="704850"/>
          </a:xfrm>
          <a:prstGeom prst="rect">
            <a:avLst/>
          </a:prstGeom>
        </p:spPr>
      </p:pic>
      <p:pic>
        <p:nvPicPr>
          <p:cNvPr id="24" name="Graphic 23">
            <a:extLst>
              <a:ext uri="{FF2B5EF4-FFF2-40B4-BE49-F238E27FC236}">
                <a16:creationId xmlns:a16="http://schemas.microsoft.com/office/drawing/2014/main" id="{6535C713-A39C-46DD-878B-8A79157854A4}"/>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9225844" y="2151805"/>
            <a:ext cx="923925" cy="790575"/>
          </a:xfrm>
          <a:prstGeom prst="rect">
            <a:avLst/>
          </a:prstGeom>
        </p:spPr>
      </p:pic>
      <p:sp>
        <p:nvSpPr>
          <p:cNvPr id="68" name="TextBox 67">
            <a:extLst>
              <a:ext uri="{FF2B5EF4-FFF2-40B4-BE49-F238E27FC236}">
                <a16:creationId xmlns:a16="http://schemas.microsoft.com/office/drawing/2014/main" id="{E18C2F43-17CF-443E-AAF4-50091921EC37}"/>
              </a:ext>
            </a:extLst>
          </p:cNvPr>
          <p:cNvSpPr txBox="1"/>
          <p:nvPr/>
        </p:nvSpPr>
        <p:spPr>
          <a:xfrm flipH="1">
            <a:off x="7895996" y="2396259"/>
            <a:ext cx="1405973" cy="323165"/>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5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
        <p:nvSpPr>
          <p:cNvPr id="70" name="TextBox 69">
            <a:extLst>
              <a:ext uri="{FF2B5EF4-FFF2-40B4-BE49-F238E27FC236}">
                <a16:creationId xmlns:a16="http://schemas.microsoft.com/office/drawing/2014/main" id="{39C8071C-294A-450F-8919-FF326A8EEC61}"/>
              </a:ext>
            </a:extLst>
          </p:cNvPr>
          <p:cNvSpPr txBox="1"/>
          <p:nvPr/>
        </p:nvSpPr>
        <p:spPr>
          <a:xfrm flipH="1">
            <a:off x="7972524" y="3566772"/>
            <a:ext cx="12640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
        <p:nvSpPr>
          <p:cNvPr id="71" name="TextBox 70">
            <a:extLst>
              <a:ext uri="{FF2B5EF4-FFF2-40B4-BE49-F238E27FC236}">
                <a16:creationId xmlns:a16="http://schemas.microsoft.com/office/drawing/2014/main" id="{C96E1047-F0B3-4880-9E46-0C68A67F8B7C}"/>
              </a:ext>
            </a:extLst>
          </p:cNvPr>
          <p:cNvSpPr txBox="1"/>
          <p:nvPr/>
        </p:nvSpPr>
        <p:spPr>
          <a:xfrm flipH="1">
            <a:off x="7898040" y="4889338"/>
            <a:ext cx="1376918" cy="323165"/>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5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pic>
        <p:nvPicPr>
          <p:cNvPr id="48" name="Graphic 47">
            <a:extLst>
              <a:ext uri="{FF2B5EF4-FFF2-40B4-BE49-F238E27FC236}">
                <a16:creationId xmlns:a16="http://schemas.microsoft.com/office/drawing/2014/main" id="{9ACBB6E4-1967-44C8-AA5D-21238A82B79C}"/>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5873364" y="4156659"/>
            <a:ext cx="407196" cy="347314"/>
          </a:xfrm>
          <a:prstGeom prst="rect">
            <a:avLst/>
          </a:prstGeom>
        </p:spPr>
      </p:pic>
    </p:spTree>
    <p:extLst>
      <p:ext uri="{BB962C8B-B14F-4D97-AF65-F5344CB8AC3E}">
        <p14:creationId xmlns:p14="http://schemas.microsoft.com/office/powerpoint/2010/main" val="382027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hidden"/>
                                      </p:to>
                                    </p:set>
                                  </p:childTnLst>
                                </p:cTn>
                              </p:par>
                            </p:childTnLst>
                          </p:cTn>
                        </p:par>
                        <p:par>
                          <p:cTn id="13" fill="hold">
                            <p:stCondLst>
                              <p:cond delay="0"/>
                            </p:stCondLst>
                            <p:childTnLst>
                              <p:par>
                                <p:cTn id="14" presetID="22" presetClass="entr" presetSubtype="8" fill="hold" nodeType="after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wipe(left)">
                                      <p:cBhvr>
                                        <p:cTn id="16" dur="500"/>
                                        <p:tgtEl>
                                          <p:spTgt spid="52"/>
                                        </p:tgtEl>
                                      </p:cBhvr>
                                    </p:animEffect>
                                  </p:childTnLst>
                                </p:cTn>
                              </p:par>
                              <p:par>
                                <p:cTn id="17" presetID="22" presetClass="entr" presetSubtype="8"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left)">
                                      <p:cBhvr>
                                        <p:cTn id="19" dur="500"/>
                                        <p:tgtEl>
                                          <p:spTgt spid="5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par>
                                <p:cTn id="24" presetID="1" presetClass="entr" presetSubtype="0"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wipe(left)">
                                      <p:cBhvr>
                                        <p:cTn id="29" dur="500"/>
                                        <p:tgtEl>
                                          <p:spTgt spid="65"/>
                                        </p:tgtEl>
                                      </p:cBhvr>
                                    </p:animEffect>
                                  </p:childTnLst>
                                </p:cTn>
                              </p:par>
                              <p:par>
                                <p:cTn id="30" presetID="22" presetClass="entr" presetSubtype="8"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left)">
                                      <p:cBhvr>
                                        <p:cTn id="32" dur="500"/>
                                        <p:tgtEl>
                                          <p:spTgt spid="5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par>
                                <p:cTn id="40" presetID="22" presetClass="entr" presetSubtype="8"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par>
                                <p:cTn id="43" presetID="22" presetClass="entr" presetSubtype="8"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par>
                          <p:cTn id="46" fill="hold">
                            <p:stCondLst>
                              <p:cond delay="2000"/>
                            </p:stCondLst>
                            <p:childTnLst>
                              <p:par>
                                <p:cTn id="47" presetID="1" presetClass="entr" presetSubtype="0" fill="hold" grpId="0" nodeType="after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childTnLst>
                          </p:cTn>
                        </p:par>
                        <p:par>
                          <p:cTn id="49" fill="hold">
                            <p:stCondLst>
                              <p:cond delay="2000"/>
                            </p:stCondLst>
                            <p:childTnLst>
                              <p:par>
                                <p:cTn id="50" presetID="1" presetClass="entr" presetSubtype="0" fill="hold" nodeType="after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childTnLst>
                          </p:cTn>
                        </p:par>
                        <p:par>
                          <p:cTn id="52" fill="hold">
                            <p:stCondLst>
                              <p:cond delay="2000"/>
                            </p:stCondLst>
                            <p:childTnLst>
                              <p:par>
                                <p:cTn id="53" presetID="1" presetClass="entr" presetSubtype="0"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par>
                          <p:cTn id="55" fill="hold">
                            <p:stCondLst>
                              <p:cond delay="2000"/>
                            </p:stCondLst>
                            <p:childTnLst>
                              <p:par>
                                <p:cTn id="56" presetID="1" presetClass="entr" presetSubtype="0" fill="hold" nodeType="after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childTnLst>
                          </p:cTn>
                        </p:par>
                        <p:par>
                          <p:cTn id="61" fill="hold">
                            <p:stCondLst>
                              <p:cond delay="2000"/>
                            </p:stCondLst>
                            <p:childTnLst>
                              <p:par>
                                <p:cTn id="62" presetID="1" presetClass="entr" presetSubtype="0" fill="hold" grpId="0" nodeType="afterEffect">
                                  <p:stCondLst>
                                    <p:cond delay="0"/>
                                  </p:stCondLst>
                                  <p:childTnLst>
                                    <p:set>
                                      <p:cBhvr>
                                        <p:cTn id="63"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6" grpId="0"/>
      <p:bldP spid="25" grpId="0" animBg="1"/>
      <p:bldP spid="65" grpId="0" animBg="1"/>
      <p:bldP spid="68" grpId="0"/>
      <p:bldP spid="70" grpId="0"/>
      <p:bldP spid="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High-level Design</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9" name="TextBox 8">
            <a:extLst>
              <a:ext uri="{FF2B5EF4-FFF2-40B4-BE49-F238E27FC236}">
                <a16:creationId xmlns:a16="http://schemas.microsoft.com/office/drawing/2014/main" id="{95C034ED-AB05-4FFB-A005-700AFD026396}"/>
              </a:ext>
            </a:extLst>
          </p:cNvPr>
          <p:cNvSpPr txBox="1"/>
          <p:nvPr/>
        </p:nvSpPr>
        <p:spPr>
          <a:xfrm>
            <a:off x="1097281" y="1140825"/>
            <a:ext cx="10058400" cy="18774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Helvetica Neue Light" charset="0"/>
                <a:ea typeface="Helvetica Neue Light" charset="0"/>
                <a:cs typeface="Helvetica Neue Light" charset="0"/>
              </a:rPr>
              <a:t>Sequence number in the header used to identify users</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Helvetica Neue Light" charset="0"/>
                <a:ea typeface="Helvetica Neue Light" charset="0"/>
                <a:cs typeface="Helvetica Neue Light" charset="0"/>
              </a:rPr>
              <a:t>Routing entries stored in SRAM-based memory</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Helvetica Neue Light" charset="0"/>
                <a:ea typeface="Helvetica Neue Light" charset="0"/>
                <a:cs typeface="Helvetica Neue Light" charset="0"/>
              </a:rPr>
              <a:t>Separate set of routing entries for each base station</a:t>
            </a:r>
          </a:p>
        </p:txBody>
      </p:sp>
      <p:sp>
        <p:nvSpPr>
          <p:cNvPr id="5" name="Slide Number Placeholder 3">
            <a:extLst>
              <a:ext uri="{FF2B5EF4-FFF2-40B4-BE49-F238E27FC236}">
                <a16:creationId xmlns:a16="http://schemas.microsoft.com/office/drawing/2014/main" id="{602061A1-6B63-40CF-AAC2-63F10B7BF6A6}"/>
              </a:ext>
            </a:extLst>
          </p:cNvPr>
          <p:cNvSpPr>
            <a:spLocks noGrp="1"/>
          </p:cNvSpPr>
          <p:nvPr>
            <p:ph type="sldNum" sz="quarter" idx="12"/>
          </p:nvPr>
        </p:nvSpPr>
        <p:spPr>
          <a:xfrm>
            <a:off x="9886606" y="6575395"/>
            <a:ext cx="1312025" cy="2510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spTree>
    <p:custDataLst>
      <p:tags r:id="rId1"/>
    </p:custDataLst>
    <p:extLst>
      <p:ext uri="{BB962C8B-B14F-4D97-AF65-F5344CB8AC3E}">
        <p14:creationId xmlns:p14="http://schemas.microsoft.com/office/powerpoint/2010/main" val="21158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 name="Diagram 57">
            <a:extLst>
              <a:ext uri="{FF2B5EF4-FFF2-40B4-BE49-F238E27FC236}">
                <a16:creationId xmlns:a16="http://schemas.microsoft.com/office/drawing/2014/main" id="{D8E83DF4-A6A2-4DC6-90E7-DF62B6D0EDEF}"/>
              </a:ext>
            </a:extLst>
          </p:cNvPr>
          <p:cNvGraphicFramePr/>
          <p:nvPr/>
        </p:nvGraphicFramePr>
        <p:xfrm>
          <a:off x="4661759" y="4054316"/>
          <a:ext cx="1993792" cy="18297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0" name="Straight Arrow Connector 29">
            <a:extLst>
              <a:ext uri="{FF2B5EF4-FFF2-40B4-BE49-F238E27FC236}">
                <a16:creationId xmlns:a16="http://schemas.microsoft.com/office/drawing/2014/main" id="{2E2E60A1-EA1C-41E1-AA07-16053706EF46}"/>
              </a:ext>
            </a:extLst>
          </p:cNvPr>
          <p:cNvCxnSpPr>
            <a:cxnSpLocks/>
          </p:cNvCxnSpPr>
          <p:nvPr/>
        </p:nvCxnSpPr>
        <p:spPr>
          <a:xfrm>
            <a:off x="5672048" y="1544676"/>
            <a:ext cx="2632795" cy="0"/>
          </a:xfrm>
          <a:prstGeom prst="straightConnector1">
            <a:avLst/>
          </a:prstGeom>
          <a:ln w="381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Adding Routing Information</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cxnSp>
        <p:nvCxnSpPr>
          <p:cNvPr id="6" name="Straight Connector 5">
            <a:extLst>
              <a:ext uri="{FF2B5EF4-FFF2-40B4-BE49-F238E27FC236}">
                <a16:creationId xmlns:a16="http://schemas.microsoft.com/office/drawing/2014/main" id="{645CA9E8-E48D-43B9-A68C-F20016ACF7CE}"/>
              </a:ext>
            </a:extLst>
          </p:cNvPr>
          <p:cNvCxnSpPr>
            <a:cxnSpLocks/>
            <a:stCxn id="9" idx="3"/>
            <a:endCxn id="14" idx="3"/>
          </p:cNvCxnSpPr>
          <p:nvPr/>
        </p:nvCxnSpPr>
        <p:spPr>
          <a:xfrm>
            <a:off x="6087208" y="3431564"/>
            <a:ext cx="2038752" cy="1022"/>
          </a:xfrm>
          <a:prstGeom prst="line">
            <a:avLst/>
          </a:prstGeom>
          <a:ln w="57150">
            <a:solidFill>
              <a:srgbClr val="7F3F98"/>
            </a:solidFill>
          </a:ln>
        </p:spPr>
        <p:style>
          <a:lnRef idx="1">
            <a:schemeClr val="accent1"/>
          </a:lnRef>
          <a:fillRef idx="0">
            <a:schemeClr val="accent1"/>
          </a:fillRef>
          <a:effectRef idx="0">
            <a:schemeClr val="accent1"/>
          </a:effectRef>
          <a:fontRef idx="minor">
            <a:schemeClr val="tx1"/>
          </a:fontRef>
        </p:style>
      </p:cxnSp>
      <p:sp>
        <p:nvSpPr>
          <p:cNvPr id="7" name="Arc 6">
            <a:extLst>
              <a:ext uri="{FF2B5EF4-FFF2-40B4-BE49-F238E27FC236}">
                <a16:creationId xmlns:a16="http://schemas.microsoft.com/office/drawing/2014/main" id="{2268C10F-B4B3-4A7D-9B18-AB929992F9C9}"/>
              </a:ext>
            </a:extLst>
          </p:cNvPr>
          <p:cNvSpPr/>
          <p:nvPr/>
        </p:nvSpPr>
        <p:spPr>
          <a:xfrm>
            <a:off x="3722780" y="3485174"/>
            <a:ext cx="4582063" cy="3004526"/>
          </a:xfrm>
          <a:prstGeom prst="arc">
            <a:avLst>
              <a:gd name="adj1" fmla="val 15725256"/>
              <a:gd name="adj2" fmla="val 21142263"/>
            </a:avLst>
          </a:prstGeom>
          <a:ln w="57150">
            <a:solidFill>
              <a:srgbClr val="65C8D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AD9F1108-172E-452F-8B76-8D32758A3613}"/>
              </a:ext>
            </a:extLst>
          </p:cNvPr>
          <p:cNvSpPr/>
          <p:nvPr/>
        </p:nvSpPr>
        <p:spPr>
          <a:xfrm flipV="1">
            <a:off x="3849759" y="387092"/>
            <a:ext cx="4582064" cy="2985495"/>
          </a:xfrm>
          <a:prstGeom prst="arc">
            <a:avLst>
              <a:gd name="adj1" fmla="val 15453172"/>
              <a:gd name="adj2" fmla="val 20480786"/>
            </a:avLst>
          </a:prstGeom>
          <a:ln w="57150">
            <a:solidFill>
              <a:srgbClr val="FBAE17"/>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 name="Graphic 8">
            <a:extLst>
              <a:ext uri="{FF2B5EF4-FFF2-40B4-BE49-F238E27FC236}">
                <a16:creationId xmlns:a16="http://schemas.microsoft.com/office/drawing/2014/main" id="{AF992A3B-6D84-4A8E-B385-5865888EC8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56888" y="3016404"/>
            <a:ext cx="830320" cy="830320"/>
          </a:xfrm>
          <a:prstGeom prst="rect">
            <a:avLst/>
          </a:prstGeom>
        </p:spPr>
      </p:pic>
      <p:pic>
        <p:nvPicPr>
          <p:cNvPr id="10" name="Graphic 9">
            <a:extLst>
              <a:ext uri="{FF2B5EF4-FFF2-40B4-BE49-F238E27FC236}">
                <a16:creationId xmlns:a16="http://schemas.microsoft.com/office/drawing/2014/main" id="{A7E1AF91-76C7-4527-A56F-BEBA0AF312E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22869" y="2115374"/>
            <a:ext cx="1549677" cy="752474"/>
          </a:xfrm>
          <a:prstGeom prst="rect">
            <a:avLst/>
          </a:prstGeom>
        </p:spPr>
      </p:pic>
      <p:pic>
        <p:nvPicPr>
          <p:cNvPr id="11" name="Graphic 10">
            <a:extLst>
              <a:ext uri="{FF2B5EF4-FFF2-40B4-BE49-F238E27FC236}">
                <a16:creationId xmlns:a16="http://schemas.microsoft.com/office/drawing/2014/main" id="{A2C9C615-93DA-4FC0-96C9-DC69DDB5F03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149341" y="4026980"/>
            <a:ext cx="1558009" cy="752474"/>
          </a:xfrm>
          <a:prstGeom prst="rect">
            <a:avLst/>
          </a:prstGeom>
        </p:spPr>
      </p:pic>
      <p:pic>
        <p:nvPicPr>
          <p:cNvPr id="12" name="Graphic 11">
            <a:extLst>
              <a:ext uri="{FF2B5EF4-FFF2-40B4-BE49-F238E27FC236}">
                <a16:creationId xmlns:a16="http://schemas.microsoft.com/office/drawing/2014/main" id="{D3429F6E-1754-44E2-BC5F-E9457B215E6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122868" y="3089100"/>
            <a:ext cx="1472347" cy="686972"/>
          </a:xfrm>
          <a:prstGeom prst="rect">
            <a:avLst/>
          </a:prstGeom>
        </p:spPr>
      </p:pic>
      <p:sp>
        <p:nvSpPr>
          <p:cNvPr id="13" name="TextBox 12">
            <a:extLst>
              <a:ext uri="{FF2B5EF4-FFF2-40B4-BE49-F238E27FC236}">
                <a16:creationId xmlns:a16="http://schemas.microsoft.com/office/drawing/2014/main" id="{24699AA3-56C0-4B70-BC99-016201DF92AB}"/>
              </a:ext>
            </a:extLst>
          </p:cNvPr>
          <p:cNvSpPr txBox="1"/>
          <p:nvPr/>
        </p:nvSpPr>
        <p:spPr>
          <a:xfrm flipH="1">
            <a:off x="7992371" y="2321244"/>
            <a:ext cx="172001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
        <p:nvSpPr>
          <p:cNvPr id="14" name="TextBox 13">
            <a:extLst>
              <a:ext uri="{FF2B5EF4-FFF2-40B4-BE49-F238E27FC236}">
                <a16:creationId xmlns:a16="http://schemas.microsoft.com/office/drawing/2014/main" id="{7F754AC2-A8F6-419A-AE87-0975B814731A}"/>
              </a:ext>
            </a:extLst>
          </p:cNvPr>
          <p:cNvSpPr txBox="1"/>
          <p:nvPr/>
        </p:nvSpPr>
        <p:spPr>
          <a:xfrm flipH="1">
            <a:off x="8125960" y="3247920"/>
            <a:ext cx="1469255" cy="369332"/>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
        <p:nvSpPr>
          <p:cNvPr id="15" name="TextBox 14">
            <a:extLst>
              <a:ext uri="{FF2B5EF4-FFF2-40B4-BE49-F238E27FC236}">
                <a16:creationId xmlns:a16="http://schemas.microsoft.com/office/drawing/2014/main" id="{2CC162D0-8709-4D6B-85B2-772FFEBF50CC}"/>
              </a:ext>
            </a:extLst>
          </p:cNvPr>
          <p:cNvSpPr txBox="1"/>
          <p:nvPr/>
        </p:nvSpPr>
        <p:spPr>
          <a:xfrm flipH="1">
            <a:off x="8061276" y="4236455"/>
            <a:ext cx="1650149" cy="369332"/>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pic>
        <p:nvPicPr>
          <p:cNvPr id="16" name="Graphic 15">
            <a:extLst>
              <a:ext uri="{FF2B5EF4-FFF2-40B4-BE49-F238E27FC236}">
                <a16:creationId xmlns:a16="http://schemas.microsoft.com/office/drawing/2014/main" id="{30FF4BF1-AA5F-4C54-9A3F-A91E27CD807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104946" y="1205553"/>
            <a:ext cx="1558008" cy="678247"/>
          </a:xfrm>
          <a:prstGeom prst="rect">
            <a:avLst/>
          </a:prstGeom>
        </p:spPr>
      </p:pic>
      <p:sp>
        <p:nvSpPr>
          <p:cNvPr id="17" name="TextBox 16">
            <a:extLst>
              <a:ext uri="{FF2B5EF4-FFF2-40B4-BE49-F238E27FC236}">
                <a16:creationId xmlns:a16="http://schemas.microsoft.com/office/drawing/2014/main" id="{BA1FD95C-5CDE-4071-B47A-724B0E735F85}"/>
              </a:ext>
            </a:extLst>
          </p:cNvPr>
          <p:cNvSpPr txBox="1"/>
          <p:nvPr/>
        </p:nvSpPr>
        <p:spPr>
          <a:xfrm flipH="1">
            <a:off x="8065309" y="1215088"/>
            <a:ext cx="1650148" cy="646331"/>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Network Scheduler</a:t>
            </a:r>
          </a:p>
        </p:txBody>
      </p:sp>
      <p:cxnSp>
        <p:nvCxnSpPr>
          <p:cNvPr id="18" name="Straight Arrow Connector 17">
            <a:extLst>
              <a:ext uri="{FF2B5EF4-FFF2-40B4-BE49-F238E27FC236}">
                <a16:creationId xmlns:a16="http://schemas.microsoft.com/office/drawing/2014/main" id="{92422726-1CDD-46B3-A27E-21996C23BBCB}"/>
              </a:ext>
            </a:extLst>
          </p:cNvPr>
          <p:cNvCxnSpPr>
            <a:cxnSpLocks/>
            <a:endCxn id="9" idx="0"/>
          </p:cNvCxnSpPr>
          <p:nvPr/>
        </p:nvCxnSpPr>
        <p:spPr>
          <a:xfrm>
            <a:off x="5672048" y="1544676"/>
            <a:ext cx="0" cy="1471728"/>
          </a:xfrm>
          <a:prstGeom prst="straightConnector1">
            <a:avLst/>
          </a:prstGeom>
          <a:ln w="38100">
            <a:solidFill>
              <a:srgbClr val="FF0000"/>
            </a:solidFill>
            <a:prstDash val="sysDash"/>
            <a:tailEnd type="triangle" w="med" len="med"/>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id="{C373D573-ED34-433D-B257-2FEC7B4C7AEF}"/>
              </a:ext>
            </a:extLst>
          </p:cNvPr>
          <p:cNvPicPr>
            <a:picLocks noChangeAspect="1"/>
          </p:cNvPicPr>
          <p:nvPr/>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r="64755" b="28346"/>
          <a:stretch/>
        </p:blipFill>
        <p:spPr>
          <a:xfrm>
            <a:off x="1053257" y="4579030"/>
            <a:ext cx="649337" cy="1388383"/>
          </a:xfrm>
          <a:prstGeom prst="rect">
            <a:avLst/>
          </a:prstGeom>
        </p:spPr>
      </p:pic>
      <p:sp>
        <p:nvSpPr>
          <p:cNvPr id="25" name="TextBox 24">
            <a:extLst>
              <a:ext uri="{FF2B5EF4-FFF2-40B4-BE49-F238E27FC236}">
                <a16:creationId xmlns:a16="http://schemas.microsoft.com/office/drawing/2014/main" id="{51EB5939-2335-4BD9-A6F5-517B25B8F899}"/>
              </a:ext>
            </a:extLst>
          </p:cNvPr>
          <p:cNvSpPr txBox="1"/>
          <p:nvPr/>
        </p:nvSpPr>
        <p:spPr>
          <a:xfrm>
            <a:off x="1325086" y="4172417"/>
            <a:ext cx="1501934" cy="563231"/>
          </a:xfrm>
          <a:prstGeom prst="rect">
            <a:avLst/>
          </a:prstGeom>
          <a:noFill/>
        </p:spPr>
        <p:txBody>
          <a:bodyPr wrap="square">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Arial Nova" panose="020B0504020202020204" pitchFamily="34" charset="0"/>
                <a:ea typeface="+mn-ea"/>
                <a:cs typeface="+mn-cs"/>
              </a:rPr>
              <a:t>Wireless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Arial Nova" panose="020B0504020202020204" pitchFamily="34" charset="0"/>
                <a:ea typeface="+mn-ea"/>
                <a:cs typeface="+mn-cs"/>
              </a:rPr>
              <a:t>Schedule</a:t>
            </a:r>
          </a:p>
        </p:txBody>
      </p:sp>
      <p:graphicFrame>
        <p:nvGraphicFramePr>
          <p:cNvPr id="41" name="Diagram 40">
            <a:extLst>
              <a:ext uri="{FF2B5EF4-FFF2-40B4-BE49-F238E27FC236}">
                <a16:creationId xmlns:a16="http://schemas.microsoft.com/office/drawing/2014/main" id="{B5B9A346-C998-4140-ADC5-2A96B6208393}"/>
              </a:ext>
            </a:extLst>
          </p:cNvPr>
          <p:cNvGraphicFramePr/>
          <p:nvPr/>
        </p:nvGraphicFramePr>
        <p:xfrm>
          <a:off x="4664978" y="4054792"/>
          <a:ext cx="1993792" cy="1829749"/>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cxnSp>
        <p:nvCxnSpPr>
          <p:cNvPr id="43" name="Straight Arrow Connector 42">
            <a:extLst>
              <a:ext uri="{FF2B5EF4-FFF2-40B4-BE49-F238E27FC236}">
                <a16:creationId xmlns:a16="http://schemas.microsoft.com/office/drawing/2014/main" id="{A3BAE7DA-0FDE-47C6-9860-BBF6BDFB507E}"/>
              </a:ext>
            </a:extLst>
          </p:cNvPr>
          <p:cNvCxnSpPr>
            <a:cxnSpLocks/>
          </p:cNvCxnSpPr>
          <p:nvPr/>
        </p:nvCxnSpPr>
        <p:spPr>
          <a:xfrm flipV="1">
            <a:off x="5672048" y="4389120"/>
            <a:ext cx="0" cy="5943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3023D02-EC9E-45F7-B418-CCEB1E52E50D}"/>
              </a:ext>
            </a:extLst>
          </p:cNvPr>
          <p:cNvCxnSpPr>
            <a:cxnSpLocks/>
          </p:cNvCxnSpPr>
          <p:nvPr/>
        </p:nvCxnSpPr>
        <p:spPr>
          <a:xfrm flipV="1">
            <a:off x="5672048" y="4389120"/>
            <a:ext cx="0" cy="59436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BAF58316-8030-403D-8F3E-0DFA741A0D34}"/>
              </a:ext>
            </a:extLst>
          </p:cNvPr>
          <p:cNvSpPr/>
          <p:nvPr/>
        </p:nvSpPr>
        <p:spPr>
          <a:xfrm>
            <a:off x="7787368" y="1402465"/>
            <a:ext cx="317578" cy="2715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57" name="Straight Arrow Connector 56">
            <a:extLst>
              <a:ext uri="{FF2B5EF4-FFF2-40B4-BE49-F238E27FC236}">
                <a16:creationId xmlns:a16="http://schemas.microsoft.com/office/drawing/2014/main" id="{ADC90E26-464B-46BA-BB44-5DEB81A32F58}"/>
              </a:ext>
            </a:extLst>
          </p:cNvPr>
          <p:cNvCxnSpPr>
            <a:cxnSpLocks/>
          </p:cNvCxnSpPr>
          <p:nvPr/>
        </p:nvCxnSpPr>
        <p:spPr>
          <a:xfrm rot="2700000" flipV="1">
            <a:off x="5872012" y="4482273"/>
            <a:ext cx="0" cy="5943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42F64CD0-1BF3-4D9D-8C1C-DF1281CBF322}"/>
              </a:ext>
            </a:extLst>
          </p:cNvPr>
          <p:cNvGrpSpPr/>
          <p:nvPr/>
        </p:nvGrpSpPr>
        <p:grpSpPr>
          <a:xfrm>
            <a:off x="1614579" y="2176563"/>
            <a:ext cx="914400" cy="914400"/>
            <a:chOff x="1101920" y="1156928"/>
            <a:chExt cx="914400" cy="914400"/>
          </a:xfrm>
        </p:grpSpPr>
        <p:pic>
          <p:nvPicPr>
            <p:cNvPr id="60" name="Graphic 59" descr="Stopwatch with solid fill">
              <a:extLst>
                <a:ext uri="{FF2B5EF4-FFF2-40B4-BE49-F238E27FC236}">
                  <a16:creationId xmlns:a16="http://schemas.microsoft.com/office/drawing/2014/main" id="{80D68082-88A0-4680-97AB-F2272D181A2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01920" y="1156928"/>
              <a:ext cx="914400" cy="914400"/>
            </a:xfrm>
            <a:prstGeom prst="rect">
              <a:avLst/>
            </a:prstGeom>
          </p:spPr>
        </p:pic>
        <p:sp>
          <p:nvSpPr>
            <p:cNvPr id="61" name="Oval 60">
              <a:extLst>
                <a:ext uri="{FF2B5EF4-FFF2-40B4-BE49-F238E27FC236}">
                  <a16:creationId xmlns:a16="http://schemas.microsoft.com/office/drawing/2014/main" id="{0DD0DD4E-9ABA-456D-BBF4-0D7C8CACF2E2}"/>
                </a:ext>
              </a:extLst>
            </p:cNvPr>
            <p:cNvSpPr/>
            <p:nvPr/>
          </p:nvSpPr>
          <p:spPr>
            <a:xfrm>
              <a:off x="1281396" y="1386286"/>
              <a:ext cx="545141" cy="5451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600" b="1" i="0" u="none" strike="noStrike" kern="1200" cap="none" spc="0" normalizeH="0" baseline="0" noProof="0" dirty="0">
                <a:ln>
                  <a:noFill/>
                </a:ln>
                <a:solidFill>
                  <a:srgbClr val="000000"/>
                </a:solidFill>
                <a:effectLst/>
                <a:uLnTx/>
                <a:uFillTx/>
                <a:latin typeface="Arial Nova" panose="020B0504020202020204" pitchFamily="34" charset="0"/>
                <a:ea typeface="+mn-ea"/>
                <a:cs typeface="+mn-cs"/>
              </a:endParaRPr>
            </a:p>
          </p:txBody>
        </p:sp>
      </p:grpSp>
      <p:sp>
        <p:nvSpPr>
          <p:cNvPr id="62" name="TextBox 61">
            <a:extLst>
              <a:ext uri="{FF2B5EF4-FFF2-40B4-BE49-F238E27FC236}">
                <a16:creationId xmlns:a16="http://schemas.microsoft.com/office/drawing/2014/main" id="{6997BC02-FE44-4645-90A8-D56116AC2692}"/>
              </a:ext>
            </a:extLst>
          </p:cNvPr>
          <p:cNvSpPr txBox="1"/>
          <p:nvPr/>
        </p:nvSpPr>
        <p:spPr>
          <a:xfrm>
            <a:off x="1807096" y="2447658"/>
            <a:ext cx="47000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4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-3</a:t>
            </a:r>
          </a:p>
        </p:txBody>
      </p:sp>
      <p:sp>
        <p:nvSpPr>
          <p:cNvPr id="34" name="Oval 33">
            <a:extLst>
              <a:ext uri="{FF2B5EF4-FFF2-40B4-BE49-F238E27FC236}">
                <a16:creationId xmlns:a16="http://schemas.microsoft.com/office/drawing/2014/main" id="{85830939-07F5-4F49-9A56-645921F86AE0}"/>
              </a:ext>
            </a:extLst>
          </p:cNvPr>
          <p:cNvSpPr/>
          <p:nvPr/>
        </p:nvSpPr>
        <p:spPr>
          <a:xfrm>
            <a:off x="5566129" y="4589003"/>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0000"/>
                </a:solidFill>
                <a:effectLst/>
                <a:uLnTx/>
                <a:uFillTx/>
                <a:latin typeface="Calibri" panose="020F0502020204030204"/>
                <a:ea typeface="+mn-ea"/>
                <a:cs typeface="+mn-cs"/>
              </a:rPr>
              <a:t>R</a:t>
            </a:r>
          </a:p>
        </p:txBody>
      </p:sp>
      <p:sp>
        <p:nvSpPr>
          <p:cNvPr id="20" name="Oval 19">
            <a:extLst>
              <a:ext uri="{FF2B5EF4-FFF2-40B4-BE49-F238E27FC236}">
                <a16:creationId xmlns:a16="http://schemas.microsoft.com/office/drawing/2014/main" id="{02469799-F26E-44C4-A5DA-06850CB5531C}"/>
              </a:ext>
            </a:extLst>
          </p:cNvPr>
          <p:cNvSpPr/>
          <p:nvPr/>
        </p:nvSpPr>
        <p:spPr>
          <a:xfrm>
            <a:off x="5570204" y="4589003"/>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0000"/>
                </a:solidFill>
                <a:effectLst/>
                <a:uLnTx/>
                <a:uFillTx/>
                <a:latin typeface="Calibri" panose="020F0502020204030204"/>
                <a:ea typeface="+mn-ea"/>
                <a:cs typeface="+mn-cs"/>
              </a:rPr>
              <a:t>W</a:t>
            </a:r>
          </a:p>
        </p:txBody>
      </p:sp>
      <p:sp>
        <p:nvSpPr>
          <p:cNvPr id="33" name="Oval 32">
            <a:extLst>
              <a:ext uri="{FF2B5EF4-FFF2-40B4-BE49-F238E27FC236}">
                <a16:creationId xmlns:a16="http://schemas.microsoft.com/office/drawing/2014/main" id="{9283F07C-75AC-461A-B62B-D9E5BE492745}"/>
              </a:ext>
            </a:extLst>
          </p:cNvPr>
          <p:cNvSpPr/>
          <p:nvPr/>
        </p:nvSpPr>
        <p:spPr>
          <a:xfrm rot="18630760">
            <a:off x="5774783" y="4666330"/>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0000"/>
                </a:solidFill>
                <a:effectLst/>
                <a:uLnTx/>
                <a:uFillTx/>
                <a:latin typeface="Calibri" panose="020F0502020204030204"/>
                <a:ea typeface="+mn-ea"/>
                <a:cs typeface="+mn-cs"/>
              </a:rPr>
              <a:t>W</a:t>
            </a:r>
          </a:p>
        </p:txBody>
      </p:sp>
    </p:spTree>
    <p:custDataLst>
      <p:tags r:id="rId1"/>
    </p:custDataLst>
    <p:extLst>
      <p:ext uri="{BB962C8B-B14F-4D97-AF65-F5344CB8AC3E}">
        <p14:creationId xmlns:p14="http://schemas.microsoft.com/office/powerpoint/2010/main" val="9473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5000" fill="hold" grpId="1" nodeType="clickEffect">
                                  <p:stCondLst>
                                    <p:cond delay="0"/>
                                  </p:stCondLst>
                                  <p:childTnLst>
                                    <p:animEffect transition="out" filter="fade">
                                      <p:cBhvr>
                                        <p:cTn id="6" dur="500" tmFilter="0, 0; .2, .5; .8, .5; 1, 0"/>
                                        <p:tgtEl>
                                          <p:spTgt spid="41"/>
                                        </p:tgtEl>
                                      </p:cBhvr>
                                    </p:animEffect>
                                    <p:animScale>
                                      <p:cBhvr>
                                        <p:cTn id="7" dur="250" autoRev="1" fill="hold"/>
                                        <p:tgtEl>
                                          <p:spTgt spid="41"/>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par>
                          <p:cTn id="12" fill="hold">
                            <p:stCondLst>
                              <p:cond delay="0"/>
                            </p:stCondLst>
                            <p:childTnLst>
                              <p:par>
                                <p:cTn id="13" presetID="0" presetClass="path" presetSubtype="0" accel="50000" decel="50000" fill="hold" grpId="1" nodeType="afterEffect">
                                  <p:stCondLst>
                                    <p:cond delay="0"/>
                                  </p:stCondLst>
                                  <p:childTnLst>
                                    <p:animMotion origin="layout" path="M -0.00013 4.44444E-6 L -0.18672 4.44444E-6 C -0.18672 0.06504 -0.18659 0.13032 -0.18659 0.1956 L -0.18659 0.19583 " pathEditMode="relative" rAng="0" ptsTypes="AAAA">
                                      <p:cBhvr>
                                        <p:cTn id="14" dur="2000" fill="hold"/>
                                        <p:tgtEl>
                                          <p:spTgt spid="48"/>
                                        </p:tgtEl>
                                        <p:attrNameLst>
                                          <p:attrName>ppt_x</p:attrName>
                                          <p:attrName>ppt_y</p:attrName>
                                        </p:attrNameLst>
                                      </p:cBhvr>
                                      <p:rCtr x="-9336" y="9792"/>
                                    </p:animMotion>
                                  </p:childTnLst>
                                </p:cTn>
                              </p:par>
                            </p:childTnLst>
                          </p:cTn>
                        </p:par>
                        <p:par>
                          <p:cTn id="15" fill="hold">
                            <p:stCondLst>
                              <p:cond delay="2000"/>
                            </p:stCondLst>
                            <p:childTnLst>
                              <p:par>
                                <p:cTn id="16" presetID="22" presetClass="exit" presetSubtype="1" fill="hold" grpId="2" nodeType="afterEffect">
                                  <p:stCondLst>
                                    <p:cond delay="0"/>
                                  </p:stCondLst>
                                  <p:childTnLst>
                                    <p:animEffect transition="out" filter="wipe(up)">
                                      <p:cBhvr>
                                        <p:cTn id="17" dur="500"/>
                                        <p:tgtEl>
                                          <p:spTgt spid="48"/>
                                        </p:tgtEl>
                                      </p:cBhvr>
                                    </p:animEffect>
                                    <p:set>
                                      <p:cBhvr>
                                        <p:cTn id="18" dur="1" fill="hold">
                                          <p:stCondLst>
                                            <p:cond delay="499"/>
                                          </p:stCondLst>
                                        </p:cTn>
                                        <p:tgtEl>
                                          <p:spTgt spid="4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par>
                          <p:cTn id="25" fill="hold">
                            <p:stCondLst>
                              <p:cond delay="0"/>
                            </p:stCondLst>
                            <p:childTnLst>
                              <p:par>
                                <p:cTn id="26" presetID="22" presetClass="exit" presetSubtype="1" fill="hold" nodeType="afterEffect">
                                  <p:stCondLst>
                                    <p:cond delay="0"/>
                                  </p:stCondLst>
                                  <p:childTnLst>
                                    <p:animEffect transition="out" filter="wipe(up)">
                                      <p:cBhvr>
                                        <p:cTn id="27" dur="500"/>
                                        <p:tgtEl>
                                          <p:spTgt spid="43"/>
                                        </p:tgtEl>
                                      </p:cBhvr>
                                    </p:animEffect>
                                    <p:set>
                                      <p:cBhvr>
                                        <p:cTn id="28" dur="1" fill="hold">
                                          <p:stCondLst>
                                            <p:cond delay="499"/>
                                          </p:stCondLst>
                                        </p:cTn>
                                        <p:tgtEl>
                                          <p:spTgt spid="43"/>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22" presetClass="entr" presetSubtype="4"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wipe(down)">
                                      <p:cBhvr>
                                        <p:cTn id="33" dur="500"/>
                                        <p:tgtEl>
                                          <p:spTgt spid="57"/>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8" grpId="0">
        <p:bldAsOne/>
      </p:bldGraphic>
      <p:bldGraphic spid="41" grpId="0">
        <p:bldAsOne/>
      </p:bldGraphic>
      <p:bldGraphic spid="41" grpId="1">
        <p:bldAsOne/>
      </p:bldGraphic>
      <p:bldP spid="48" grpId="0" animBg="1"/>
      <p:bldP spid="48" grpId="1" animBg="1"/>
      <p:bldP spid="48" grpId="2" animBg="1"/>
      <p:bldP spid="20" grpId="0" animBg="1"/>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Diagram 27">
            <a:extLst>
              <a:ext uri="{FF2B5EF4-FFF2-40B4-BE49-F238E27FC236}">
                <a16:creationId xmlns:a16="http://schemas.microsoft.com/office/drawing/2014/main" id="{7E07B945-3E0F-4A98-BEF8-B41EDC6CBFB0}"/>
              </a:ext>
            </a:extLst>
          </p:cNvPr>
          <p:cNvGraphicFramePr/>
          <p:nvPr/>
        </p:nvGraphicFramePr>
        <p:xfrm>
          <a:off x="4665627" y="4054316"/>
          <a:ext cx="1993792" cy="18297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8" name="Diagram 57">
            <a:extLst>
              <a:ext uri="{FF2B5EF4-FFF2-40B4-BE49-F238E27FC236}">
                <a16:creationId xmlns:a16="http://schemas.microsoft.com/office/drawing/2014/main" id="{D8E83DF4-A6A2-4DC6-90E7-DF62B6D0EDEF}"/>
              </a:ext>
            </a:extLst>
          </p:cNvPr>
          <p:cNvGraphicFramePr/>
          <p:nvPr/>
        </p:nvGraphicFramePr>
        <p:xfrm>
          <a:off x="4661759" y="4054316"/>
          <a:ext cx="1993792" cy="182974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30" name="Straight Arrow Connector 29">
            <a:extLst>
              <a:ext uri="{FF2B5EF4-FFF2-40B4-BE49-F238E27FC236}">
                <a16:creationId xmlns:a16="http://schemas.microsoft.com/office/drawing/2014/main" id="{2E2E60A1-EA1C-41E1-AA07-16053706EF46}"/>
              </a:ext>
            </a:extLst>
          </p:cNvPr>
          <p:cNvCxnSpPr>
            <a:cxnSpLocks/>
          </p:cNvCxnSpPr>
          <p:nvPr/>
        </p:nvCxnSpPr>
        <p:spPr>
          <a:xfrm>
            <a:off x="5672048" y="1544676"/>
            <a:ext cx="2632795" cy="0"/>
          </a:xfrm>
          <a:prstGeom prst="straightConnector1">
            <a:avLst/>
          </a:prstGeom>
          <a:ln w="381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Adding Routing Information</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cxnSp>
        <p:nvCxnSpPr>
          <p:cNvPr id="6" name="Straight Connector 5">
            <a:extLst>
              <a:ext uri="{FF2B5EF4-FFF2-40B4-BE49-F238E27FC236}">
                <a16:creationId xmlns:a16="http://schemas.microsoft.com/office/drawing/2014/main" id="{645CA9E8-E48D-43B9-A68C-F20016ACF7CE}"/>
              </a:ext>
            </a:extLst>
          </p:cNvPr>
          <p:cNvCxnSpPr>
            <a:cxnSpLocks/>
            <a:stCxn id="9" idx="3"/>
            <a:endCxn id="14" idx="3"/>
          </p:cNvCxnSpPr>
          <p:nvPr/>
        </p:nvCxnSpPr>
        <p:spPr>
          <a:xfrm>
            <a:off x="6087208" y="3431564"/>
            <a:ext cx="2038752" cy="1022"/>
          </a:xfrm>
          <a:prstGeom prst="line">
            <a:avLst/>
          </a:prstGeom>
          <a:ln w="57150">
            <a:solidFill>
              <a:srgbClr val="7F3F98"/>
            </a:solidFill>
          </a:ln>
        </p:spPr>
        <p:style>
          <a:lnRef idx="1">
            <a:schemeClr val="accent1"/>
          </a:lnRef>
          <a:fillRef idx="0">
            <a:schemeClr val="accent1"/>
          </a:fillRef>
          <a:effectRef idx="0">
            <a:schemeClr val="accent1"/>
          </a:effectRef>
          <a:fontRef idx="minor">
            <a:schemeClr val="tx1"/>
          </a:fontRef>
        </p:style>
      </p:cxnSp>
      <p:sp>
        <p:nvSpPr>
          <p:cNvPr id="7" name="Arc 6">
            <a:extLst>
              <a:ext uri="{FF2B5EF4-FFF2-40B4-BE49-F238E27FC236}">
                <a16:creationId xmlns:a16="http://schemas.microsoft.com/office/drawing/2014/main" id="{2268C10F-B4B3-4A7D-9B18-AB929992F9C9}"/>
              </a:ext>
            </a:extLst>
          </p:cNvPr>
          <p:cNvSpPr/>
          <p:nvPr/>
        </p:nvSpPr>
        <p:spPr>
          <a:xfrm>
            <a:off x="3722780" y="3485174"/>
            <a:ext cx="4582063" cy="3004526"/>
          </a:xfrm>
          <a:prstGeom prst="arc">
            <a:avLst>
              <a:gd name="adj1" fmla="val 15725256"/>
              <a:gd name="adj2" fmla="val 21142263"/>
            </a:avLst>
          </a:prstGeom>
          <a:ln w="57150">
            <a:solidFill>
              <a:srgbClr val="65C8D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AD9F1108-172E-452F-8B76-8D32758A3613}"/>
              </a:ext>
            </a:extLst>
          </p:cNvPr>
          <p:cNvSpPr/>
          <p:nvPr/>
        </p:nvSpPr>
        <p:spPr>
          <a:xfrm flipV="1">
            <a:off x="3849759" y="387092"/>
            <a:ext cx="4582064" cy="2985495"/>
          </a:xfrm>
          <a:prstGeom prst="arc">
            <a:avLst>
              <a:gd name="adj1" fmla="val 15453172"/>
              <a:gd name="adj2" fmla="val 20480786"/>
            </a:avLst>
          </a:prstGeom>
          <a:ln w="57150">
            <a:solidFill>
              <a:srgbClr val="FBAE17"/>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 name="Graphic 8">
            <a:extLst>
              <a:ext uri="{FF2B5EF4-FFF2-40B4-BE49-F238E27FC236}">
                <a16:creationId xmlns:a16="http://schemas.microsoft.com/office/drawing/2014/main" id="{AF992A3B-6D84-4A8E-B385-5865888EC82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56888" y="3016404"/>
            <a:ext cx="830320" cy="830320"/>
          </a:xfrm>
          <a:prstGeom prst="rect">
            <a:avLst/>
          </a:prstGeom>
        </p:spPr>
      </p:pic>
      <p:pic>
        <p:nvPicPr>
          <p:cNvPr id="10" name="Graphic 9">
            <a:extLst>
              <a:ext uri="{FF2B5EF4-FFF2-40B4-BE49-F238E27FC236}">
                <a16:creationId xmlns:a16="http://schemas.microsoft.com/office/drawing/2014/main" id="{A7E1AF91-76C7-4527-A56F-BEBA0AF312E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122869" y="2115374"/>
            <a:ext cx="1549677" cy="752474"/>
          </a:xfrm>
          <a:prstGeom prst="rect">
            <a:avLst/>
          </a:prstGeom>
        </p:spPr>
      </p:pic>
      <p:pic>
        <p:nvPicPr>
          <p:cNvPr id="11" name="Graphic 10">
            <a:extLst>
              <a:ext uri="{FF2B5EF4-FFF2-40B4-BE49-F238E27FC236}">
                <a16:creationId xmlns:a16="http://schemas.microsoft.com/office/drawing/2014/main" id="{A2C9C615-93DA-4FC0-96C9-DC69DDB5F03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149341" y="4026980"/>
            <a:ext cx="1558009" cy="752474"/>
          </a:xfrm>
          <a:prstGeom prst="rect">
            <a:avLst/>
          </a:prstGeom>
        </p:spPr>
      </p:pic>
      <p:pic>
        <p:nvPicPr>
          <p:cNvPr id="12" name="Graphic 11">
            <a:extLst>
              <a:ext uri="{FF2B5EF4-FFF2-40B4-BE49-F238E27FC236}">
                <a16:creationId xmlns:a16="http://schemas.microsoft.com/office/drawing/2014/main" id="{D3429F6E-1754-44E2-BC5F-E9457B215E6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122868" y="3089100"/>
            <a:ext cx="1472347" cy="686972"/>
          </a:xfrm>
          <a:prstGeom prst="rect">
            <a:avLst/>
          </a:prstGeom>
        </p:spPr>
      </p:pic>
      <p:sp>
        <p:nvSpPr>
          <p:cNvPr id="13" name="TextBox 12">
            <a:extLst>
              <a:ext uri="{FF2B5EF4-FFF2-40B4-BE49-F238E27FC236}">
                <a16:creationId xmlns:a16="http://schemas.microsoft.com/office/drawing/2014/main" id="{24699AA3-56C0-4B70-BC99-016201DF92AB}"/>
              </a:ext>
            </a:extLst>
          </p:cNvPr>
          <p:cNvSpPr txBox="1"/>
          <p:nvPr/>
        </p:nvSpPr>
        <p:spPr>
          <a:xfrm flipH="1">
            <a:off x="7992371" y="2321244"/>
            <a:ext cx="172001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
        <p:nvSpPr>
          <p:cNvPr id="14" name="TextBox 13">
            <a:extLst>
              <a:ext uri="{FF2B5EF4-FFF2-40B4-BE49-F238E27FC236}">
                <a16:creationId xmlns:a16="http://schemas.microsoft.com/office/drawing/2014/main" id="{7F754AC2-A8F6-419A-AE87-0975B814731A}"/>
              </a:ext>
            </a:extLst>
          </p:cNvPr>
          <p:cNvSpPr txBox="1"/>
          <p:nvPr/>
        </p:nvSpPr>
        <p:spPr>
          <a:xfrm flipH="1">
            <a:off x="8125960" y="3247920"/>
            <a:ext cx="1469255" cy="369332"/>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
        <p:nvSpPr>
          <p:cNvPr id="15" name="TextBox 14">
            <a:extLst>
              <a:ext uri="{FF2B5EF4-FFF2-40B4-BE49-F238E27FC236}">
                <a16:creationId xmlns:a16="http://schemas.microsoft.com/office/drawing/2014/main" id="{2CC162D0-8709-4D6B-85B2-772FFEBF50CC}"/>
              </a:ext>
            </a:extLst>
          </p:cNvPr>
          <p:cNvSpPr txBox="1"/>
          <p:nvPr/>
        </p:nvSpPr>
        <p:spPr>
          <a:xfrm flipH="1">
            <a:off x="8061276" y="4236455"/>
            <a:ext cx="1650149" cy="369332"/>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pic>
        <p:nvPicPr>
          <p:cNvPr id="16" name="Graphic 15">
            <a:extLst>
              <a:ext uri="{FF2B5EF4-FFF2-40B4-BE49-F238E27FC236}">
                <a16:creationId xmlns:a16="http://schemas.microsoft.com/office/drawing/2014/main" id="{30FF4BF1-AA5F-4C54-9A3F-A91E27CD807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104946" y="1205553"/>
            <a:ext cx="1558008" cy="678247"/>
          </a:xfrm>
          <a:prstGeom prst="rect">
            <a:avLst/>
          </a:prstGeom>
        </p:spPr>
      </p:pic>
      <p:sp>
        <p:nvSpPr>
          <p:cNvPr id="17" name="TextBox 16">
            <a:extLst>
              <a:ext uri="{FF2B5EF4-FFF2-40B4-BE49-F238E27FC236}">
                <a16:creationId xmlns:a16="http://schemas.microsoft.com/office/drawing/2014/main" id="{BA1FD95C-5CDE-4071-B47A-724B0E735F85}"/>
              </a:ext>
            </a:extLst>
          </p:cNvPr>
          <p:cNvSpPr txBox="1"/>
          <p:nvPr/>
        </p:nvSpPr>
        <p:spPr>
          <a:xfrm flipH="1">
            <a:off x="8065309" y="1215088"/>
            <a:ext cx="1650148" cy="646331"/>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Network Scheduler</a:t>
            </a:r>
          </a:p>
        </p:txBody>
      </p:sp>
      <p:cxnSp>
        <p:nvCxnSpPr>
          <p:cNvPr id="18" name="Straight Arrow Connector 17">
            <a:extLst>
              <a:ext uri="{FF2B5EF4-FFF2-40B4-BE49-F238E27FC236}">
                <a16:creationId xmlns:a16="http://schemas.microsoft.com/office/drawing/2014/main" id="{92422726-1CDD-46B3-A27E-21996C23BBCB}"/>
              </a:ext>
            </a:extLst>
          </p:cNvPr>
          <p:cNvCxnSpPr>
            <a:cxnSpLocks/>
            <a:endCxn id="9" idx="0"/>
          </p:cNvCxnSpPr>
          <p:nvPr/>
        </p:nvCxnSpPr>
        <p:spPr>
          <a:xfrm>
            <a:off x="5672048" y="1544676"/>
            <a:ext cx="0" cy="1471728"/>
          </a:xfrm>
          <a:prstGeom prst="straightConnector1">
            <a:avLst/>
          </a:prstGeom>
          <a:ln w="38100">
            <a:solidFill>
              <a:srgbClr val="FF0000"/>
            </a:solidFill>
            <a:prstDash val="sysDash"/>
            <a:tailEnd type="triangle" w="med" len="med"/>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id="{C373D573-ED34-433D-B257-2FEC7B4C7AEF}"/>
              </a:ext>
            </a:extLst>
          </p:cNvPr>
          <p:cNvPicPr>
            <a:picLocks noChangeAspect="1"/>
          </p:cNvPicPr>
          <p:nvPr/>
        </p:nvPicPr>
        <p:blipFill rotWithShape="1">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rcRect r="47726" b="28592"/>
          <a:stretch/>
        </p:blipFill>
        <p:spPr>
          <a:xfrm>
            <a:off x="1053257" y="4579029"/>
            <a:ext cx="963063" cy="1383621"/>
          </a:xfrm>
          <a:prstGeom prst="rect">
            <a:avLst/>
          </a:prstGeom>
        </p:spPr>
      </p:pic>
      <p:sp>
        <p:nvSpPr>
          <p:cNvPr id="25" name="TextBox 24">
            <a:extLst>
              <a:ext uri="{FF2B5EF4-FFF2-40B4-BE49-F238E27FC236}">
                <a16:creationId xmlns:a16="http://schemas.microsoft.com/office/drawing/2014/main" id="{51EB5939-2335-4BD9-A6F5-517B25B8F899}"/>
              </a:ext>
            </a:extLst>
          </p:cNvPr>
          <p:cNvSpPr txBox="1"/>
          <p:nvPr/>
        </p:nvSpPr>
        <p:spPr>
          <a:xfrm>
            <a:off x="1325086" y="4172417"/>
            <a:ext cx="1501934" cy="563231"/>
          </a:xfrm>
          <a:prstGeom prst="rect">
            <a:avLst/>
          </a:prstGeom>
          <a:noFill/>
        </p:spPr>
        <p:txBody>
          <a:bodyPr wrap="square">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Arial Nova" panose="020B0504020202020204" pitchFamily="34" charset="0"/>
                <a:ea typeface="+mn-ea"/>
                <a:cs typeface="+mn-cs"/>
              </a:rPr>
              <a:t>Wireless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Arial Nova" panose="020B0504020202020204" pitchFamily="34" charset="0"/>
                <a:ea typeface="+mn-ea"/>
                <a:cs typeface="+mn-cs"/>
              </a:rPr>
              <a:t>Schedule</a:t>
            </a:r>
          </a:p>
        </p:txBody>
      </p:sp>
      <p:cxnSp>
        <p:nvCxnSpPr>
          <p:cNvPr id="47" name="Straight Arrow Connector 46">
            <a:extLst>
              <a:ext uri="{FF2B5EF4-FFF2-40B4-BE49-F238E27FC236}">
                <a16:creationId xmlns:a16="http://schemas.microsoft.com/office/drawing/2014/main" id="{C3023D02-EC9E-45F7-B418-CCEB1E52E50D}"/>
              </a:ext>
            </a:extLst>
          </p:cNvPr>
          <p:cNvCxnSpPr>
            <a:cxnSpLocks/>
          </p:cNvCxnSpPr>
          <p:nvPr/>
        </p:nvCxnSpPr>
        <p:spPr>
          <a:xfrm flipV="1">
            <a:off x="5672048" y="4389120"/>
            <a:ext cx="0" cy="59436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BAF58316-8030-403D-8F3E-0DFA741A0D34}"/>
              </a:ext>
            </a:extLst>
          </p:cNvPr>
          <p:cNvSpPr/>
          <p:nvPr/>
        </p:nvSpPr>
        <p:spPr>
          <a:xfrm>
            <a:off x="7787368" y="1402465"/>
            <a:ext cx="317578" cy="2715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57" name="Straight Arrow Connector 56">
            <a:extLst>
              <a:ext uri="{FF2B5EF4-FFF2-40B4-BE49-F238E27FC236}">
                <a16:creationId xmlns:a16="http://schemas.microsoft.com/office/drawing/2014/main" id="{ADC90E26-464B-46BA-BB44-5DEB81A32F58}"/>
              </a:ext>
            </a:extLst>
          </p:cNvPr>
          <p:cNvCxnSpPr>
            <a:cxnSpLocks/>
          </p:cNvCxnSpPr>
          <p:nvPr/>
        </p:nvCxnSpPr>
        <p:spPr>
          <a:xfrm rot="2700000" flipV="1">
            <a:off x="5872012" y="4482273"/>
            <a:ext cx="0" cy="5943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B5558D7-1E4B-4C9A-B24B-ABB4259AE951}"/>
              </a:ext>
            </a:extLst>
          </p:cNvPr>
          <p:cNvCxnSpPr>
            <a:cxnSpLocks/>
          </p:cNvCxnSpPr>
          <p:nvPr/>
        </p:nvCxnSpPr>
        <p:spPr>
          <a:xfrm rot="10800000" flipV="1">
            <a:off x="5671601" y="4971533"/>
            <a:ext cx="0" cy="5943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47AE90EF-85FD-41CE-8D32-747E9DDD4F3C}"/>
              </a:ext>
            </a:extLst>
          </p:cNvPr>
          <p:cNvGrpSpPr/>
          <p:nvPr/>
        </p:nvGrpSpPr>
        <p:grpSpPr>
          <a:xfrm>
            <a:off x="1623599" y="2177441"/>
            <a:ext cx="914400" cy="914400"/>
            <a:chOff x="1101920" y="1156928"/>
            <a:chExt cx="914400" cy="914400"/>
          </a:xfrm>
        </p:grpSpPr>
        <p:pic>
          <p:nvPicPr>
            <p:cNvPr id="32" name="Graphic 31" descr="Stopwatch with solid fill">
              <a:extLst>
                <a:ext uri="{FF2B5EF4-FFF2-40B4-BE49-F238E27FC236}">
                  <a16:creationId xmlns:a16="http://schemas.microsoft.com/office/drawing/2014/main" id="{2153D58F-7B0F-49C5-BA52-242C6C1F164A}"/>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01920" y="1156928"/>
              <a:ext cx="914400" cy="914400"/>
            </a:xfrm>
            <a:prstGeom prst="rect">
              <a:avLst/>
            </a:prstGeom>
          </p:spPr>
        </p:pic>
        <p:sp>
          <p:nvSpPr>
            <p:cNvPr id="33" name="Oval 32">
              <a:extLst>
                <a:ext uri="{FF2B5EF4-FFF2-40B4-BE49-F238E27FC236}">
                  <a16:creationId xmlns:a16="http://schemas.microsoft.com/office/drawing/2014/main" id="{BE98F577-8B5B-4FE7-B28E-D04275F1A4D5}"/>
                </a:ext>
              </a:extLst>
            </p:cNvPr>
            <p:cNvSpPr/>
            <p:nvPr/>
          </p:nvSpPr>
          <p:spPr>
            <a:xfrm>
              <a:off x="1281396" y="1386286"/>
              <a:ext cx="545141" cy="5451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600" b="1" i="0" u="none" strike="noStrike" kern="1200" cap="none" spc="0" normalizeH="0" baseline="0" noProof="0" dirty="0">
                <a:ln>
                  <a:noFill/>
                </a:ln>
                <a:solidFill>
                  <a:srgbClr val="000000"/>
                </a:solidFill>
                <a:effectLst/>
                <a:uLnTx/>
                <a:uFillTx/>
                <a:latin typeface="Arial Nova" panose="020B0504020202020204" pitchFamily="34" charset="0"/>
                <a:ea typeface="+mn-ea"/>
                <a:cs typeface="+mn-cs"/>
              </a:endParaRPr>
            </a:p>
          </p:txBody>
        </p:sp>
      </p:grpSp>
      <p:sp>
        <p:nvSpPr>
          <p:cNvPr id="34" name="TextBox 33">
            <a:extLst>
              <a:ext uri="{FF2B5EF4-FFF2-40B4-BE49-F238E27FC236}">
                <a16:creationId xmlns:a16="http://schemas.microsoft.com/office/drawing/2014/main" id="{8E608970-8371-4351-9279-FA7A3151BE30}"/>
              </a:ext>
            </a:extLst>
          </p:cNvPr>
          <p:cNvSpPr txBox="1"/>
          <p:nvPr/>
        </p:nvSpPr>
        <p:spPr>
          <a:xfrm>
            <a:off x="1816116" y="2448536"/>
            <a:ext cx="47000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4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-3</a:t>
            </a:r>
          </a:p>
        </p:txBody>
      </p:sp>
      <p:sp>
        <p:nvSpPr>
          <p:cNvPr id="35" name="TextBox 34">
            <a:extLst>
              <a:ext uri="{FF2B5EF4-FFF2-40B4-BE49-F238E27FC236}">
                <a16:creationId xmlns:a16="http://schemas.microsoft.com/office/drawing/2014/main" id="{A413E4D7-8E6D-4232-AD1E-B97D403612CB}"/>
              </a:ext>
            </a:extLst>
          </p:cNvPr>
          <p:cNvSpPr txBox="1"/>
          <p:nvPr/>
        </p:nvSpPr>
        <p:spPr>
          <a:xfrm>
            <a:off x="1817028" y="2448536"/>
            <a:ext cx="47000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4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-2</a:t>
            </a:r>
          </a:p>
        </p:txBody>
      </p:sp>
      <p:sp>
        <p:nvSpPr>
          <p:cNvPr id="36" name="Oval 35">
            <a:extLst>
              <a:ext uri="{FF2B5EF4-FFF2-40B4-BE49-F238E27FC236}">
                <a16:creationId xmlns:a16="http://schemas.microsoft.com/office/drawing/2014/main" id="{CBDEE7B6-AF9C-45C8-B49C-C2B8A04DE7AB}"/>
              </a:ext>
            </a:extLst>
          </p:cNvPr>
          <p:cNvSpPr/>
          <p:nvPr/>
        </p:nvSpPr>
        <p:spPr>
          <a:xfrm>
            <a:off x="5566129" y="4589003"/>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0000"/>
                </a:solidFill>
                <a:effectLst/>
                <a:uLnTx/>
                <a:uFillTx/>
                <a:latin typeface="Calibri" panose="020F0502020204030204"/>
                <a:ea typeface="+mn-ea"/>
                <a:cs typeface="+mn-cs"/>
              </a:rPr>
              <a:t>R</a:t>
            </a:r>
          </a:p>
        </p:txBody>
      </p:sp>
      <p:sp>
        <p:nvSpPr>
          <p:cNvPr id="37" name="Oval 36">
            <a:extLst>
              <a:ext uri="{FF2B5EF4-FFF2-40B4-BE49-F238E27FC236}">
                <a16:creationId xmlns:a16="http://schemas.microsoft.com/office/drawing/2014/main" id="{51611AF3-05CE-4095-B6FF-091B15F341F0}"/>
              </a:ext>
            </a:extLst>
          </p:cNvPr>
          <p:cNvSpPr/>
          <p:nvPr/>
        </p:nvSpPr>
        <p:spPr>
          <a:xfrm rot="18630760">
            <a:off x="5774783" y="4666330"/>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0000"/>
                </a:solidFill>
                <a:effectLst/>
                <a:uLnTx/>
                <a:uFillTx/>
                <a:latin typeface="Calibri" panose="020F0502020204030204"/>
                <a:ea typeface="+mn-ea"/>
                <a:cs typeface="+mn-cs"/>
              </a:rPr>
              <a:t>W</a:t>
            </a:r>
          </a:p>
        </p:txBody>
      </p:sp>
      <p:sp>
        <p:nvSpPr>
          <p:cNvPr id="40" name="Oval 39">
            <a:extLst>
              <a:ext uri="{FF2B5EF4-FFF2-40B4-BE49-F238E27FC236}">
                <a16:creationId xmlns:a16="http://schemas.microsoft.com/office/drawing/2014/main" id="{6D03D1B5-F5ED-4B5D-88CD-A659D12671F9}"/>
              </a:ext>
            </a:extLst>
          </p:cNvPr>
          <p:cNvSpPr/>
          <p:nvPr/>
        </p:nvSpPr>
        <p:spPr>
          <a:xfrm>
            <a:off x="5566129" y="5119353"/>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0000"/>
                </a:solidFill>
                <a:effectLst/>
                <a:uLnTx/>
                <a:uFillTx/>
                <a:latin typeface="Calibri" panose="020F0502020204030204"/>
                <a:ea typeface="+mn-ea"/>
                <a:cs typeface="+mn-cs"/>
              </a:rPr>
              <a:t>W</a:t>
            </a:r>
          </a:p>
        </p:txBody>
      </p:sp>
    </p:spTree>
    <p:custDataLst>
      <p:tags r:id="rId1"/>
    </p:custDataLst>
    <p:extLst>
      <p:ext uri="{BB962C8B-B14F-4D97-AF65-F5344CB8AC3E}">
        <p14:creationId xmlns:p14="http://schemas.microsoft.com/office/powerpoint/2010/main" val="342062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3" presetClass="emph" presetSubtype="2" repeatCount="5000" fill="hold" grpId="1" nodeType="withEffect">
                                  <p:stCondLst>
                                    <p:cond delay="0"/>
                                  </p:stCondLst>
                                  <p:childTnLst>
                                    <p:animClr clrSpc="rgb" dir="cw">
                                      <p:cBhvr override="childStyle">
                                        <p:cTn id="10" dur="1000" fill="hold"/>
                                        <p:tgtEl>
                                          <p:spTgt spid="35"/>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0" presetClass="path" presetSubtype="0" accel="50000" decel="50000" fill="hold" grpId="1" nodeType="withEffect">
                                  <p:stCondLst>
                                    <p:cond delay="0"/>
                                  </p:stCondLst>
                                  <p:childTnLst>
                                    <p:animMotion origin="layout" path="M -0.00013 4.44444E-6 L -0.18672 4.44444E-6 C -0.18672 0.06504 -0.18659 0.13032 -0.18659 0.1956 L -0.18659 0.19583 " pathEditMode="relative" rAng="0" ptsTypes="AAAA">
                                      <p:cBhvr>
                                        <p:cTn id="16" dur="2000" fill="hold"/>
                                        <p:tgtEl>
                                          <p:spTgt spid="48"/>
                                        </p:tgtEl>
                                        <p:attrNameLst>
                                          <p:attrName>ppt_x</p:attrName>
                                          <p:attrName>ppt_y</p:attrName>
                                        </p:attrNameLst>
                                      </p:cBhvr>
                                      <p:rCtr x="-9336" y="9792"/>
                                    </p:animMotion>
                                  </p:childTnLst>
                                </p:cTn>
                              </p:par>
                            </p:childTnLst>
                          </p:cTn>
                        </p:par>
                        <p:par>
                          <p:cTn id="17" fill="hold">
                            <p:stCondLst>
                              <p:cond delay="2000"/>
                            </p:stCondLst>
                            <p:childTnLst>
                              <p:par>
                                <p:cTn id="18" presetID="22" presetClass="exit" presetSubtype="1" fill="hold" grpId="2" nodeType="afterEffect">
                                  <p:stCondLst>
                                    <p:cond delay="0"/>
                                  </p:stCondLst>
                                  <p:childTnLst>
                                    <p:animEffect transition="out" filter="wipe(up)">
                                      <p:cBhvr>
                                        <p:cTn id="19" dur="500"/>
                                        <p:tgtEl>
                                          <p:spTgt spid="48"/>
                                        </p:tgtEl>
                                      </p:cBhvr>
                                    </p:animEffect>
                                    <p:set>
                                      <p:cBhvr>
                                        <p:cTn id="20" dur="1" fill="hold">
                                          <p:stCondLst>
                                            <p:cond delay="499"/>
                                          </p:stCondLst>
                                        </p:cTn>
                                        <p:tgtEl>
                                          <p:spTgt spid="48"/>
                                        </p:tgtEl>
                                        <p:attrNameLst>
                                          <p:attrName>style.visibility</p:attrName>
                                        </p:attrNameLst>
                                      </p:cBhvr>
                                      <p:to>
                                        <p:strVal val="hidden"/>
                                      </p:to>
                                    </p:set>
                                  </p:childTnLst>
                                </p:cTn>
                              </p:par>
                            </p:childTnLst>
                          </p:cTn>
                        </p:par>
                        <p:par>
                          <p:cTn id="21" fill="hold">
                            <p:stCondLst>
                              <p:cond delay="2500"/>
                            </p:stCondLst>
                            <p:childTnLst>
                              <p:par>
                                <p:cTn id="22" presetID="1" presetClass="exit" presetSubtype="0" fill="hold" grpId="0" nodeType="afterEffect">
                                  <p:stCondLst>
                                    <p:cond delay="0"/>
                                  </p:stCondLst>
                                  <p:childTnLst>
                                    <p:set>
                                      <p:cBhvr>
                                        <p:cTn id="23" dur="1" fill="hold">
                                          <p:stCondLst>
                                            <p:cond delay="0"/>
                                          </p:stCondLst>
                                        </p:cTn>
                                        <p:tgtEl>
                                          <p:spTgt spid="58"/>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par>
                                <p:cTn id="26" presetID="22" presetClass="exit" presetSubtype="4" fill="hold" nodeType="withEffect">
                                  <p:stCondLst>
                                    <p:cond delay="0"/>
                                  </p:stCondLst>
                                  <p:childTnLst>
                                    <p:animEffect transition="out" filter="wipe(down)">
                                      <p:cBhvr>
                                        <p:cTn id="27" dur="500"/>
                                        <p:tgtEl>
                                          <p:spTgt spid="57"/>
                                        </p:tgtEl>
                                      </p:cBhvr>
                                    </p:animEffect>
                                    <p:set>
                                      <p:cBhvr>
                                        <p:cTn id="28" dur="1" fill="hold">
                                          <p:stCondLst>
                                            <p:cond delay="499"/>
                                          </p:stCondLst>
                                        </p:cTn>
                                        <p:tgtEl>
                                          <p:spTgt spid="57"/>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hidden"/>
                                      </p:to>
                                    </p:set>
                                  </p:childTnLst>
                                </p:cTn>
                              </p:par>
                              <p:par>
                                <p:cTn id="31" presetID="22" presetClass="entr" presetSubtype="1"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up)">
                                      <p:cBhvr>
                                        <p:cTn id="33" dur="500"/>
                                        <p:tgtEl>
                                          <p:spTgt spid="29"/>
                                        </p:tgtEl>
                                      </p:cBhvr>
                                    </p:animEffect>
                                  </p:childTnLst>
                                </p:cTn>
                              </p:par>
                            </p:childTnLst>
                          </p:cTn>
                        </p:par>
                        <p:par>
                          <p:cTn id="34" fill="hold">
                            <p:stCondLst>
                              <p:cond delay="3000"/>
                            </p:stCondLst>
                            <p:childTnLst>
                              <p:par>
                                <p:cTn id="35" presetID="1"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8" grpId="0">
        <p:bldAsOne/>
      </p:bldGraphic>
      <p:bldGraphic spid="58" grpId="0">
        <p:bldAsOne/>
      </p:bldGraphic>
      <p:bldP spid="48" grpId="0" animBg="1"/>
      <p:bldP spid="48" grpId="1" animBg="1"/>
      <p:bldP spid="48" grpId="2" animBg="1"/>
      <p:bldP spid="34" grpId="0"/>
      <p:bldP spid="35" grpId="0"/>
      <p:bldP spid="35" grpId="1"/>
      <p:bldP spid="37"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Diagram 27">
            <a:extLst>
              <a:ext uri="{FF2B5EF4-FFF2-40B4-BE49-F238E27FC236}">
                <a16:creationId xmlns:a16="http://schemas.microsoft.com/office/drawing/2014/main" id="{7E07B945-3E0F-4A98-BEF8-B41EDC6CBFB0}"/>
              </a:ext>
            </a:extLst>
          </p:cNvPr>
          <p:cNvGraphicFramePr/>
          <p:nvPr/>
        </p:nvGraphicFramePr>
        <p:xfrm>
          <a:off x="4665627" y="4054316"/>
          <a:ext cx="1993792" cy="18297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30" name="Straight Arrow Connector 29">
            <a:extLst>
              <a:ext uri="{FF2B5EF4-FFF2-40B4-BE49-F238E27FC236}">
                <a16:creationId xmlns:a16="http://schemas.microsoft.com/office/drawing/2014/main" id="{2E2E60A1-EA1C-41E1-AA07-16053706EF46}"/>
              </a:ext>
            </a:extLst>
          </p:cNvPr>
          <p:cNvCxnSpPr>
            <a:cxnSpLocks/>
          </p:cNvCxnSpPr>
          <p:nvPr/>
        </p:nvCxnSpPr>
        <p:spPr>
          <a:xfrm>
            <a:off x="5672048" y="1544676"/>
            <a:ext cx="2632795" cy="0"/>
          </a:xfrm>
          <a:prstGeom prst="straightConnector1">
            <a:avLst/>
          </a:prstGeom>
          <a:ln w="381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Routing Fronthaul Packets</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cxnSp>
        <p:nvCxnSpPr>
          <p:cNvPr id="6" name="Straight Connector 5">
            <a:extLst>
              <a:ext uri="{FF2B5EF4-FFF2-40B4-BE49-F238E27FC236}">
                <a16:creationId xmlns:a16="http://schemas.microsoft.com/office/drawing/2014/main" id="{645CA9E8-E48D-43B9-A68C-F20016ACF7CE}"/>
              </a:ext>
            </a:extLst>
          </p:cNvPr>
          <p:cNvCxnSpPr>
            <a:cxnSpLocks/>
            <a:stCxn id="9" idx="3"/>
            <a:endCxn id="14" idx="3"/>
          </p:cNvCxnSpPr>
          <p:nvPr/>
        </p:nvCxnSpPr>
        <p:spPr>
          <a:xfrm>
            <a:off x="6087208" y="3431564"/>
            <a:ext cx="2038752" cy="1022"/>
          </a:xfrm>
          <a:prstGeom prst="line">
            <a:avLst/>
          </a:prstGeom>
          <a:ln w="57150">
            <a:solidFill>
              <a:srgbClr val="7F3F98"/>
            </a:solidFill>
          </a:ln>
        </p:spPr>
        <p:style>
          <a:lnRef idx="1">
            <a:schemeClr val="accent1"/>
          </a:lnRef>
          <a:fillRef idx="0">
            <a:schemeClr val="accent1"/>
          </a:fillRef>
          <a:effectRef idx="0">
            <a:schemeClr val="accent1"/>
          </a:effectRef>
          <a:fontRef idx="minor">
            <a:schemeClr val="tx1"/>
          </a:fontRef>
        </p:style>
      </p:cxnSp>
      <p:sp>
        <p:nvSpPr>
          <p:cNvPr id="7" name="Arc 6">
            <a:extLst>
              <a:ext uri="{FF2B5EF4-FFF2-40B4-BE49-F238E27FC236}">
                <a16:creationId xmlns:a16="http://schemas.microsoft.com/office/drawing/2014/main" id="{2268C10F-B4B3-4A7D-9B18-AB929992F9C9}"/>
              </a:ext>
            </a:extLst>
          </p:cNvPr>
          <p:cNvSpPr/>
          <p:nvPr/>
        </p:nvSpPr>
        <p:spPr>
          <a:xfrm>
            <a:off x="3722780" y="3485174"/>
            <a:ext cx="4582063" cy="3004526"/>
          </a:xfrm>
          <a:prstGeom prst="arc">
            <a:avLst>
              <a:gd name="adj1" fmla="val 15725256"/>
              <a:gd name="adj2" fmla="val 21142263"/>
            </a:avLst>
          </a:prstGeom>
          <a:ln w="57150">
            <a:solidFill>
              <a:srgbClr val="65C8D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AD9F1108-172E-452F-8B76-8D32758A3613}"/>
              </a:ext>
            </a:extLst>
          </p:cNvPr>
          <p:cNvSpPr/>
          <p:nvPr/>
        </p:nvSpPr>
        <p:spPr>
          <a:xfrm flipV="1">
            <a:off x="3849759" y="387092"/>
            <a:ext cx="4582064" cy="2985495"/>
          </a:xfrm>
          <a:prstGeom prst="arc">
            <a:avLst>
              <a:gd name="adj1" fmla="val 15453172"/>
              <a:gd name="adj2" fmla="val 20480786"/>
            </a:avLst>
          </a:prstGeom>
          <a:ln w="57150">
            <a:solidFill>
              <a:srgbClr val="FBAE17"/>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 name="Graphic 8">
            <a:extLst>
              <a:ext uri="{FF2B5EF4-FFF2-40B4-BE49-F238E27FC236}">
                <a16:creationId xmlns:a16="http://schemas.microsoft.com/office/drawing/2014/main" id="{AF992A3B-6D84-4A8E-B385-5865888EC82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56888" y="3016404"/>
            <a:ext cx="830320" cy="830320"/>
          </a:xfrm>
          <a:prstGeom prst="rect">
            <a:avLst/>
          </a:prstGeom>
        </p:spPr>
      </p:pic>
      <p:pic>
        <p:nvPicPr>
          <p:cNvPr id="10" name="Graphic 9">
            <a:extLst>
              <a:ext uri="{FF2B5EF4-FFF2-40B4-BE49-F238E27FC236}">
                <a16:creationId xmlns:a16="http://schemas.microsoft.com/office/drawing/2014/main" id="{A7E1AF91-76C7-4527-A56F-BEBA0AF312E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22869" y="2115374"/>
            <a:ext cx="1549677" cy="752474"/>
          </a:xfrm>
          <a:prstGeom prst="rect">
            <a:avLst/>
          </a:prstGeom>
        </p:spPr>
      </p:pic>
      <p:pic>
        <p:nvPicPr>
          <p:cNvPr id="11" name="Graphic 10">
            <a:extLst>
              <a:ext uri="{FF2B5EF4-FFF2-40B4-BE49-F238E27FC236}">
                <a16:creationId xmlns:a16="http://schemas.microsoft.com/office/drawing/2014/main" id="{A2C9C615-93DA-4FC0-96C9-DC69DDB5F03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149341" y="4026980"/>
            <a:ext cx="1558009" cy="752474"/>
          </a:xfrm>
          <a:prstGeom prst="rect">
            <a:avLst/>
          </a:prstGeom>
        </p:spPr>
      </p:pic>
      <p:pic>
        <p:nvPicPr>
          <p:cNvPr id="12" name="Graphic 11">
            <a:extLst>
              <a:ext uri="{FF2B5EF4-FFF2-40B4-BE49-F238E27FC236}">
                <a16:creationId xmlns:a16="http://schemas.microsoft.com/office/drawing/2014/main" id="{D3429F6E-1754-44E2-BC5F-E9457B215E6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122868" y="3089100"/>
            <a:ext cx="1472347" cy="686972"/>
          </a:xfrm>
          <a:prstGeom prst="rect">
            <a:avLst/>
          </a:prstGeom>
        </p:spPr>
      </p:pic>
      <p:sp>
        <p:nvSpPr>
          <p:cNvPr id="13" name="TextBox 12">
            <a:extLst>
              <a:ext uri="{FF2B5EF4-FFF2-40B4-BE49-F238E27FC236}">
                <a16:creationId xmlns:a16="http://schemas.microsoft.com/office/drawing/2014/main" id="{24699AA3-56C0-4B70-BC99-016201DF92AB}"/>
              </a:ext>
            </a:extLst>
          </p:cNvPr>
          <p:cNvSpPr txBox="1"/>
          <p:nvPr/>
        </p:nvSpPr>
        <p:spPr>
          <a:xfrm flipH="1">
            <a:off x="7992371" y="2321244"/>
            <a:ext cx="172001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
        <p:nvSpPr>
          <p:cNvPr id="14" name="TextBox 13">
            <a:extLst>
              <a:ext uri="{FF2B5EF4-FFF2-40B4-BE49-F238E27FC236}">
                <a16:creationId xmlns:a16="http://schemas.microsoft.com/office/drawing/2014/main" id="{7F754AC2-A8F6-419A-AE87-0975B814731A}"/>
              </a:ext>
            </a:extLst>
          </p:cNvPr>
          <p:cNvSpPr txBox="1"/>
          <p:nvPr/>
        </p:nvSpPr>
        <p:spPr>
          <a:xfrm flipH="1">
            <a:off x="8125960" y="3247920"/>
            <a:ext cx="1469255" cy="369332"/>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
        <p:nvSpPr>
          <p:cNvPr id="15" name="TextBox 14">
            <a:extLst>
              <a:ext uri="{FF2B5EF4-FFF2-40B4-BE49-F238E27FC236}">
                <a16:creationId xmlns:a16="http://schemas.microsoft.com/office/drawing/2014/main" id="{2CC162D0-8709-4D6B-85B2-772FFEBF50CC}"/>
              </a:ext>
            </a:extLst>
          </p:cNvPr>
          <p:cNvSpPr txBox="1"/>
          <p:nvPr/>
        </p:nvSpPr>
        <p:spPr>
          <a:xfrm flipH="1">
            <a:off x="8061276" y="4236455"/>
            <a:ext cx="1650149" cy="369332"/>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pic>
        <p:nvPicPr>
          <p:cNvPr id="16" name="Graphic 15">
            <a:extLst>
              <a:ext uri="{FF2B5EF4-FFF2-40B4-BE49-F238E27FC236}">
                <a16:creationId xmlns:a16="http://schemas.microsoft.com/office/drawing/2014/main" id="{30FF4BF1-AA5F-4C54-9A3F-A91E27CD807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104946" y="1205553"/>
            <a:ext cx="1558008" cy="678247"/>
          </a:xfrm>
          <a:prstGeom prst="rect">
            <a:avLst/>
          </a:prstGeom>
        </p:spPr>
      </p:pic>
      <p:sp>
        <p:nvSpPr>
          <p:cNvPr id="17" name="TextBox 16">
            <a:extLst>
              <a:ext uri="{FF2B5EF4-FFF2-40B4-BE49-F238E27FC236}">
                <a16:creationId xmlns:a16="http://schemas.microsoft.com/office/drawing/2014/main" id="{BA1FD95C-5CDE-4071-B47A-724B0E735F85}"/>
              </a:ext>
            </a:extLst>
          </p:cNvPr>
          <p:cNvSpPr txBox="1"/>
          <p:nvPr/>
        </p:nvSpPr>
        <p:spPr>
          <a:xfrm flipH="1">
            <a:off x="8065309" y="1215088"/>
            <a:ext cx="1650148" cy="646331"/>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Network Scheduler</a:t>
            </a:r>
          </a:p>
        </p:txBody>
      </p:sp>
      <p:cxnSp>
        <p:nvCxnSpPr>
          <p:cNvPr id="18" name="Straight Arrow Connector 17">
            <a:extLst>
              <a:ext uri="{FF2B5EF4-FFF2-40B4-BE49-F238E27FC236}">
                <a16:creationId xmlns:a16="http://schemas.microsoft.com/office/drawing/2014/main" id="{92422726-1CDD-46B3-A27E-21996C23BBCB}"/>
              </a:ext>
            </a:extLst>
          </p:cNvPr>
          <p:cNvCxnSpPr>
            <a:cxnSpLocks/>
            <a:endCxn id="9" idx="0"/>
          </p:cNvCxnSpPr>
          <p:nvPr/>
        </p:nvCxnSpPr>
        <p:spPr>
          <a:xfrm>
            <a:off x="5672048" y="1544676"/>
            <a:ext cx="0" cy="1471728"/>
          </a:xfrm>
          <a:prstGeom prst="straightConnector1">
            <a:avLst/>
          </a:prstGeom>
          <a:ln w="38100">
            <a:solidFill>
              <a:srgbClr val="FF0000"/>
            </a:solidFill>
            <a:prstDash val="sysDash"/>
            <a:tailEnd type="triangle" w="med" len="med"/>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id="{C373D573-ED34-433D-B257-2FEC7B4C7AEF}"/>
              </a:ext>
            </a:extLst>
          </p:cNvPr>
          <p:cNvPicPr>
            <a:picLocks noChangeAspect="1"/>
          </p:cNvPicPr>
          <p:nvPr/>
        </p:nvPicPr>
        <p:blipFill rotWithShape="1">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b="28715"/>
          <a:stretch/>
        </p:blipFill>
        <p:spPr>
          <a:xfrm>
            <a:off x="1053257" y="4579030"/>
            <a:ext cx="1842338" cy="1381240"/>
          </a:xfrm>
          <a:prstGeom prst="rect">
            <a:avLst/>
          </a:prstGeom>
        </p:spPr>
      </p:pic>
      <p:sp>
        <p:nvSpPr>
          <p:cNvPr id="25" name="TextBox 24">
            <a:extLst>
              <a:ext uri="{FF2B5EF4-FFF2-40B4-BE49-F238E27FC236}">
                <a16:creationId xmlns:a16="http://schemas.microsoft.com/office/drawing/2014/main" id="{51EB5939-2335-4BD9-A6F5-517B25B8F899}"/>
              </a:ext>
            </a:extLst>
          </p:cNvPr>
          <p:cNvSpPr txBox="1"/>
          <p:nvPr/>
        </p:nvSpPr>
        <p:spPr>
          <a:xfrm>
            <a:off x="1325086" y="4172417"/>
            <a:ext cx="1501934" cy="563231"/>
          </a:xfrm>
          <a:prstGeom prst="rect">
            <a:avLst/>
          </a:prstGeom>
          <a:noFill/>
        </p:spPr>
        <p:txBody>
          <a:bodyPr wrap="square">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Arial Nova" panose="020B0504020202020204" pitchFamily="34" charset="0"/>
                <a:ea typeface="+mn-ea"/>
                <a:cs typeface="+mn-cs"/>
              </a:rPr>
              <a:t>Wireless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Arial Nova" panose="020B0504020202020204" pitchFamily="34" charset="0"/>
                <a:ea typeface="+mn-ea"/>
                <a:cs typeface="+mn-cs"/>
              </a:rPr>
              <a:t>Schedule</a:t>
            </a:r>
          </a:p>
        </p:txBody>
      </p:sp>
      <p:cxnSp>
        <p:nvCxnSpPr>
          <p:cNvPr id="47" name="Straight Arrow Connector 46">
            <a:extLst>
              <a:ext uri="{FF2B5EF4-FFF2-40B4-BE49-F238E27FC236}">
                <a16:creationId xmlns:a16="http://schemas.microsoft.com/office/drawing/2014/main" id="{C3023D02-EC9E-45F7-B418-CCEB1E52E50D}"/>
              </a:ext>
            </a:extLst>
          </p:cNvPr>
          <p:cNvCxnSpPr>
            <a:cxnSpLocks/>
          </p:cNvCxnSpPr>
          <p:nvPr/>
        </p:nvCxnSpPr>
        <p:spPr>
          <a:xfrm flipV="1">
            <a:off x="5672048" y="4389120"/>
            <a:ext cx="0" cy="59436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B5558D7-1E4B-4C9A-B24B-ABB4259AE951}"/>
              </a:ext>
            </a:extLst>
          </p:cNvPr>
          <p:cNvCxnSpPr>
            <a:cxnSpLocks/>
          </p:cNvCxnSpPr>
          <p:nvPr/>
        </p:nvCxnSpPr>
        <p:spPr>
          <a:xfrm rot="18900000" flipV="1">
            <a:off x="5467026" y="4476162"/>
            <a:ext cx="0" cy="5943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9AAF299-F878-478B-913D-3C03323CEEC2}"/>
              </a:ext>
            </a:extLst>
          </p:cNvPr>
          <p:cNvSpPr/>
          <p:nvPr/>
        </p:nvSpPr>
        <p:spPr>
          <a:xfrm>
            <a:off x="1929264" y="3289387"/>
            <a:ext cx="317578" cy="271575"/>
          </a:xfrm>
          <a:prstGeom prst="rect">
            <a:avLst/>
          </a:prstGeom>
          <a:solidFill>
            <a:srgbClr val="65C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B09FC2E8-3859-4385-8B96-E1957270AB0E}"/>
              </a:ext>
            </a:extLst>
          </p:cNvPr>
          <p:cNvSpPr/>
          <p:nvPr/>
        </p:nvSpPr>
        <p:spPr>
          <a:xfrm>
            <a:off x="1929264" y="3289387"/>
            <a:ext cx="317578" cy="271575"/>
          </a:xfrm>
          <a:prstGeom prst="rect">
            <a:avLst/>
          </a:prstGeom>
          <a:solidFill>
            <a:srgbClr val="65C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12FBFA38-6AA2-4348-9EF5-F75719B8120D}"/>
              </a:ext>
            </a:extLst>
          </p:cNvPr>
          <p:cNvSpPr/>
          <p:nvPr/>
        </p:nvSpPr>
        <p:spPr>
          <a:xfrm>
            <a:off x="6087208" y="3306539"/>
            <a:ext cx="317578" cy="271575"/>
          </a:xfrm>
          <a:prstGeom prst="rect">
            <a:avLst/>
          </a:prstGeom>
          <a:solidFill>
            <a:srgbClr val="65C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E792E962-553E-4460-9B45-64FFF5F15E68}"/>
              </a:ext>
            </a:extLst>
          </p:cNvPr>
          <p:cNvSpPr/>
          <p:nvPr/>
        </p:nvSpPr>
        <p:spPr>
          <a:xfrm>
            <a:off x="6087208" y="3312893"/>
            <a:ext cx="317578" cy="271575"/>
          </a:xfrm>
          <a:prstGeom prst="rect">
            <a:avLst/>
          </a:prstGeom>
          <a:solidFill>
            <a:srgbClr val="65C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34" name="Straight Arrow Connector 33">
            <a:extLst>
              <a:ext uri="{FF2B5EF4-FFF2-40B4-BE49-F238E27FC236}">
                <a16:creationId xmlns:a16="http://schemas.microsoft.com/office/drawing/2014/main" id="{7B857DE9-D538-439B-A510-E286F1C23963}"/>
              </a:ext>
            </a:extLst>
          </p:cNvPr>
          <p:cNvCxnSpPr>
            <a:cxnSpLocks/>
          </p:cNvCxnSpPr>
          <p:nvPr/>
        </p:nvCxnSpPr>
        <p:spPr>
          <a:xfrm rot="2700000" flipV="1">
            <a:off x="5872661" y="4476162"/>
            <a:ext cx="0" cy="59436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9407774F-D837-4A0A-9FC8-AA92F5763403}"/>
              </a:ext>
            </a:extLst>
          </p:cNvPr>
          <p:cNvGrpSpPr/>
          <p:nvPr/>
        </p:nvGrpSpPr>
        <p:grpSpPr>
          <a:xfrm>
            <a:off x="1619118" y="2183430"/>
            <a:ext cx="914400" cy="914400"/>
            <a:chOff x="1101920" y="1156928"/>
            <a:chExt cx="914400" cy="914400"/>
          </a:xfrm>
        </p:grpSpPr>
        <p:pic>
          <p:nvPicPr>
            <p:cNvPr id="36" name="Graphic 35" descr="Stopwatch with solid fill">
              <a:extLst>
                <a:ext uri="{FF2B5EF4-FFF2-40B4-BE49-F238E27FC236}">
                  <a16:creationId xmlns:a16="http://schemas.microsoft.com/office/drawing/2014/main" id="{244F9C2B-8BF1-4B24-BF7D-22E4C3B181A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01920" y="1156928"/>
              <a:ext cx="914400" cy="914400"/>
            </a:xfrm>
            <a:prstGeom prst="rect">
              <a:avLst/>
            </a:prstGeom>
          </p:spPr>
        </p:pic>
        <p:sp>
          <p:nvSpPr>
            <p:cNvPr id="37" name="Oval 36">
              <a:extLst>
                <a:ext uri="{FF2B5EF4-FFF2-40B4-BE49-F238E27FC236}">
                  <a16:creationId xmlns:a16="http://schemas.microsoft.com/office/drawing/2014/main" id="{38789DF8-5A26-46F3-9C02-ED8C31EEA561}"/>
                </a:ext>
              </a:extLst>
            </p:cNvPr>
            <p:cNvSpPr/>
            <p:nvPr/>
          </p:nvSpPr>
          <p:spPr>
            <a:xfrm>
              <a:off x="1281396" y="1386286"/>
              <a:ext cx="545141" cy="5451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600" b="1" i="0" u="none" strike="noStrike" kern="1200" cap="none" spc="0" normalizeH="0" baseline="0" noProof="0" dirty="0">
                <a:ln>
                  <a:noFill/>
                </a:ln>
                <a:solidFill>
                  <a:srgbClr val="000000"/>
                </a:solidFill>
                <a:effectLst/>
                <a:uLnTx/>
                <a:uFillTx/>
                <a:latin typeface="Arial Nova" panose="020B0504020202020204" pitchFamily="34" charset="0"/>
                <a:ea typeface="+mn-ea"/>
                <a:cs typeface="+mn-cs"/>
              </a:endParaRPr>
            </a:p>
          </p:txBody>
        </p:sp>
      </p:grpSp>
      <p:sp>
        <p:nvSpPr>
          <p:cNvPr id="39" name="TextBox 38">
            <a:extLst>
              <a:ext uri="{FF2B5EF4-FFF2-40B4-BE49-F238E27FC236}">
                <a16:creationId xmlns:a16="http://schemas.microsoft.com/office/drawing/2014/main" id="{0D9636A4-BDCE-40DB-8591-4A0630DD51EC}"/>
              </a:ext>
            </a:extLst>
          </p:cNvPr>
          <p:cNvSpPr txBox="1"/>
          <p:nvPr/>
        </p:nvSpPr>
        <p:spPr>
          <a:xfrm>
            <a:off x="1898272" y="2454525"/>
            <a:ext cx="35939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4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1</a:t>
            </a:r>
          </a:p>
        </p:txBody>
      </p:sp>
      <p:sp>
        <p:nvSpPr>
          <p:cNvPr id="38" name="Oval 37">
            <a:extLst>
              <a:ext uri="{FF2B5EF4-FFF2-40B4-BE49-F238E27FC236}">
                <a16:creationId xmlns:a16="http://schemas.microsoft.com/office/drawing/2014/main" id="{21F0B34D-9980-45FC-B18F-93E5EC8357B2}"/>
              </a:ext>
            </a:extLst>
          </p:cNvPr>
          <p:cNvSpPr/>
          <p:nvPr/>
        </p:nvSpPr>
        <p:spPr>
          <a:xfrm>
            <a:off x="5566129" y="4589003"/>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0000"/>
                </a:solidFill>
                <a:effectLst/>
                <a:uLnTx/>
                <a:uFillTx/>
                <a:latin typeface="Calibri" panose="020F0502020204030204"/>
                <a:ea typeface="+mn-ea"/>
                <a:cs typeface="+mn-cs"/>
              </a:rPr>
              <a:t>R</a:t>
            </a:r>
          </a:p>
        </p:txBody>
      </p:sp>
      <p:sp>
        <p:nvSpPr>
          <p:cNvPr id="40" name="Oval 39">
            <a:extLst>
              <a:ext uri="{FF2B5EF4-FFF2-40B4-BE49-F238E27FC236}">
                <a16:creationId xmlns:a16="http://schemas.microsoft.com/office/drawing/2014/main" id="{2D9AA07A-009E-4D01-9BFC-5AFA5DACC160}"/>
              </a:ext>
            </a:extLst>
          </p:cNvPr>
          <p:cNvSpPr/>
          <p:nvPr/>
        </p:nvSpPr>
        <p:spPr>
          <a:xfrm rot="2700000">
            <a:off x="5368556" y="4690846"/>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0000"/>
                </a:solidFill>
                <a:effectLst/>
                <a:uLnTx/>
                <a:uFillTx/>
                <a:latin typeface="Calibri" panose="020F0502020204030204"/>
                <a:ea typeface="+mn-ea"/>
                <a:cs typeface="+mn-cs"/>
              </a:rPr>
              <a:t>W</a:t>
            </a:r>
          </a:p>
        </p:txBody>
      </p:sp>
      <p:sp>
        <p:nvSpPr>
          <p:cNvPr id="41" name="Oval 40">
            <a:extLst>
              <a:ext uri="{FF2B5EF4-FFF2-40B4-BE49-F238E27FC236}">
                <a16:creationId xmlns:a16="http://schemas.microsoft.com/office/drawing/2014/main" id="{13D50631-A526-4083-8F10-1F607E37C239}"/>
              </a:ext>
            </a:extLst>
          </p:cNvPr>
          <p:cNvSpPr/>
          <p:nvPr/>
        </p:nvSpPr>
        <p:spPr>
          <a:xfrm rot="18900000">
            <a:off x="5758973" y="4671498"/>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0000"/>
                </a:solidFill>
                <a:effectLst/>
                <a:uLnTx/>
                <a:uFillTx/>
                <a:latin typeface="Calibri" panose="020F0502020204030204"/>
                <a:ea typeface="+mn-ea"/>
                <a:cs typeface="+mn-cs"/>
              </a:rPr>
              <a:t>R</a:t>
            </a:r>
          </a:p>
        </p:txBody>
      </p:sp>
    </p:spTree>
    <p:custDataLst>
      <p:tags r:id="rId1"/>
    </p:custDataLst>
    <p:extLst>
      <p:ext uri="{BB962C8B-B14F-4D97-AF65-F5344CB8AC3E}">
        <p14:creationId xmlns:p14="http://schemas.microsoft.com/office/powerpoint/2010/main" val="16362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3" presetClass="emph" presetSubtype="2" repeatCount="5000" fill="hold" grpId="1" nodeType="afterEffect">
                                  <p:stCondLst>
                                    <p:cond delay="0"/>
                                  </p:stCondLst>
                                  <p:childTnLst>
                                    <p:animClr clrSpc="rgb" dir="cw">
                                      <p:cBhvr override="childStyle">
                                        <p:cTn id="9" dur="1000" fill="hold"/>
                                        <p:tgtEl>
                                          <p:spTgt spid="39"/>
                                        </p:tgtEl>
                                        <p:attrNameLst>
                                          <p:attrName>style.color</p:attrName>
                                        </p:attrNameLst>
                                      </p:cBhvr>
                                      <p:to>
                                        <a:srgbClr val="FF0000"/>
                                      </p:to>
                                    </p:animClr>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par>
                          <p:cTn id="14" fill="hold">
                            <p:stCondLst>
                              <p:cond delay="0"/>
                            </p:stCondLst>
                            <p:childTnLst>
                              <p:par>
                                <p:cTn id="15" presetID="42" presetClass="path" presetSubtype="0" accel="50000" decel="50000" fill="hold" grpId="1" nodeType="afterEffect">
                                  <p:stCondLst>
                                    <p:cond delay="0"/>
                                  </p:stCondLst>
                                  <p:childTnLst>
                                    <p:animMotion origin="layout" path="M -3.95833E-6 4.44444E-6 L 0.24714 0.00115 " pathEditMode="relative" rAng="0" ptsTypes="AA">
                                      <p:cBhvr>
                                        <p:cTn id="16" dur="1000" fill="hold"/>
                                        <p:tgtEl>
                                          <p:spTgt spid="27"/>
                                        </p:tgtEl>
                                        <p:attrNameLst>
                                          <p:attrName>ppt_x</p:attrName>
                                          <p:attrName>ppt_y</p:attrName>
                                        </p:attrNameLst>
                                      </p:cBhvr>
                                      <p:rCtr x="12357" y="46"/>
                                    </p:animMotion>
                                  </p:childTnLst>
                                </p:cTn>
                              </p:par>
                            </p:childTnLst>
                          </p:cTn>
                        </p:par>
                        <p:par>
                          <p:cTn id="17" fill="hold">
                            <p:stCondLst>
                              <p:cond delay="1000"/>
                            </p:stCondLst>
                            <p:childTnLst>
                              <p:par>
                                <p:cTn id="18" presetID="22" presetClass="exit" presetSubtype="8" fill="hold" grpId="2" nodeType="afterEffect">
                                  <p:stCondLst>
                                    <p:cond delay="0"/>
                                  </p:stCondLst>
                                  <p:childTnLst>
                                    <p:animEffect transition="out" filter="wipe(left)">
                                      <p:cBhvr>
                                        <p:cTn id="19" dur="500"/>
                                        <p:tgtEl>
                                          <p:spTgt spid="27"/>
                                        </p:tgtEl>
                                      </p:cBhvr>
                                    </p:animEffect>
                                    <p:set>
                                      <p:cBhvr>
                                        <p:cTn id="20" dur="1" fill="hold">
                                          <p:stCondLst>
                                            <p:cond delay="499"/>
                                          </p:stCondLst>
                                        </p:cTn>
                                        <p:tgtEl>
                                          <p:spTgt spid="2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42" presetClass="path" presetSubtype="0" accel="50000" decel="50000" fill="hold" grpId="1" nodeType="withEffect">
                                  <p:stCondLst>
                                    <p:cond delay="0"/>
                                  </p:stCondLst>
                                  <p:childTnLst>
                                    <p:animMotion origin="layout" path="M -3.95833E-6 4.44444E-6 L 0.24714 0.00115 " pathEditMode="relative" rAng="0" ptsTypes="AA">
                                      <p:cBhvr>
                                        <p:cTn id="24" dur="1000" fill="hold"/>
                                        <p:tgtEl>
                                          <p:spTgt spid="31"/>
                                        </p:tgtEl>
                                        <p:attrNameLst>
                                          <p:attrName>ppt_x</p:attrName>
                                          <p:attrName>ppt_y</p:attrName>
                                        </p:attrNameLst>
                                      </p:cBhvr>
                                      <p:rCtr x="12357" y="46"/>
                                    </p:animMotion>
                                  </p:childTnLst>
                                </p:cTn>
                              </p:par>
                            </p:childTnLst>
                          </p:cTn>
                        </p:par>
                        <p:par>
                          <p:cTn id="25" fill="hold">
                            <p:stCondLst>
                              <p:cond delay="2000"/>
                            </p:stCondLst>
                            <p:childTnLst>
                              <p:par>
                                <p:cTn id="26" presetID="22" presetClass="exit" presetSubtype="8" fill="hold" grpId="2" nodeType="afterEffect">
                                  <p:stCondLst>
                                    <p:cond delay="0"/>
                                  </p:stCondLst>
                                  <p:childTnLst>
                                    <p:animEffect transition="out" filter="wipe(left)">
                                      <p:cBhvr>
                                        <p:cTn id="27" dur="500"/>
                                        <p:tgtEl>
                                          <p:spTgt spid="31"/>
                                        </p:tgtEl>
                                      </p:cBhvr>
                                    </p:animEffect>
                                    <p:set>
                                      <p:cBhvr>
                                        <p:cTn id="28" dur="1" fill="hold">
                                          <p:stCondLst>
                                            <p:cond delay="499"/>
                                          </p:stCondLst>
                                        </p:cTn>
                                        <p:tgtEl>
                                          <p:spTgt spid="31"/>
                                        </p:tgtEl>
                                        <p:attrNameLst>
                                          <p:attrName>style.visibility</p:attrName>
                                        </p:attrNameLst>
                                      </p:cBhvr>
                                      <p:to>
                                        <p:strVal val="hidden"/>
                                      </p:to>
                                    </p:se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par>
                          <p:cTn id="32" fill="hold">
                            <p:stCondLst>
                              <p:cond delay="2500"/>
                            </p:stCondLst>
                            <p:childTnLst>
                              <p:par>
                                <p:cTn id="33" presetID="50" presetClass="path" presetSubtype="0" accel="50000" decel="50000" fill="hold" grpId="2" nodeType="afterEffect">
                                  <p:stCondLst>
                                    <p:cond delay="0"/>
                                  </p:stCondLst>
                                  <p:childTnLst>
                                    <p:animMotion origin="layout" path="M 4.16667E-7 -1.85185E-6 C 0.00443 0.00116 0.0151 0.00671 0.02513 0.01158 C 0.03529 0.01644 0.04609 0.01921 0.06081 0.02894 C 0.07552 0.03843 0.08503 0.04051 0.11341 0.06945 C 0.12917 0.09005 0.14336 0.12084 0.14336 0.14607 " pathEditMode="relative" rAng="0" ptsTypes="AAAAA">
                                      <p:cBhvr>
                                        <p:cTn id="34" dur="1000" fill="hold"/>
                                        <p:tgtEl>
                                          <p:spTgt spid="32"/>
                                        </p:tgtEl>
                                        <p:attrNameLst>
                                          <p:attrName>ppt_x</p:attrName>
                                          <p:attrName>ppt_y</p:attrName>
                                        </p:attrNameLst>
                                      </p:cBhvr>
                                      <p:rCtr x="7161" y="7292"/>
                                    </p:animMotion>
                                  </p:childTnLst>
                                </p:cTn>
                              </p:par>
                            </p:childTnLst>
                          </p:cTn>
                        </p:par>
                        <p:par>
                          <p:cTn id="35" fill="hold">
                            <p:stCondLst>
                              <p:cond delay="3500"/>
                            </p:stCondLst>
                            <p:childTnLst>
                              <p:par>
                                <p:cTn id="36" presetID="22" presetClass="exit" presetSubtype="8" fill="hold" grpId="1" nodeType="afterEffect">
                                  <p:stCondLst>
                                    <p:cond delay="0"/>
                                  </p:stCondLst>
                                  <p:childTnLst>
                                    <p:animEffect transition="out" filter="wipe(left)">
                                      <p:cBhvr>
                                        <p:cTn id="37" dur="500"/>
                                        <p:tgtEl>
                                          <p:spTgt spid="32"/>
                                        </p:tgtEl>
                                      </p:cBhvr>
                                    </p:animEffect>
                                    <p:set>
                                      <p:cBhvr>
                                        <p:cTn id="38" dur="1" fill="hold">
                                          <p:stCondLst>
                                            <p:cond delay="499"/>
                                          </p:stCondLst>
                                        </p:cTn>
                                        <p:tgtEl>
                                          <p:spTgt spid="3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par>
                          <p:cTn id="41" fill="hold">
                            <p:stCondLst>
                              <p:cond delay="4000"/>
                            </p:stCondLst>
                            <p:childTnLst>
                              <p:par>
                                <p:cTn id="42" presetID="50" presetClass="path" presetSubtype="0" accel="50000" decel="50000" fill="hold" grpId="2" nodeType="afterEffect">
                                  <p:stCondLst>
                                    <p:cond delay="0"/>
                                  </p:stCondLst>
                                  <p:childTnLst>
                                    <p:animMotion origin="layout" path="M 4.16667E-7 2.22222E-6 C 0.00443 0.00116 0.0151 0.00671 0.02513 0.01157 C 0.03529 0.01643 0.04609 0.01921 0.06081 0.02893 C 0.07552 0.03842 0.08503 0.04051 0.11341 0.06944 C 0.12917 0.09004 0.14336 0.12083 0.14336 0.14606 " pathEditMode="relative" rAng="0" ptsTypes="AAAAA">
                                      <p:cBhvr>
                                        <p:cTn id="43" dur="1000" fill="hold"/>
                                        <p:tgtEl>
                                          <p:spTgt spid="33"/>
                                        </p:tgtEl>
                                        <p:attrNameLst>
                                          <p:attrName>ppt_x</p:attrName>
                                          <p:attrName>ppt_y</p:attrName>
                                        </p:attrNameLst>
                                      </p:cBhvr>
                                      <p:rCtr x="7161" y="7292"/>
                                    </p:animMotion>
                                  </p:childTnLst>
                                </p:cTn>
                              </p:par>
                            </p:childTnLst>
                          </p:cTn>
                        </p:par>
                        <p:par>
                          <p:cTn id="44" fill="hold">
                            <p:stCondLst>
                              <p:cond delay="5000"/>
                            </p:stCondLst>
                            <p:childTnLst>
                              <p:par>
                                <p:cTn id="45" presetID="22" presetClass="exit" presetSubtype="8" fill="hold" grpId="1" nodeType="afterEffect">
                                  <p:stCondLst>
                                    <p:cond delay="0"/>
                                  </p:stCondLst>
                                  <p:childTnLst>
                                    <p:animEffect transition="out" filter="wipe(left)">
                                      <p:cBhvr>
                                        <p:cTn id="46" dur="500"/>
                                        <p:tgtEl>
                                          <p:spTgt spid="33"/>
                                        </p:tgtEl>
                                      </p:cBhvr>
                                    </p:animEffect>
                                    <p:set>
                                      <p:cBhvr>
                                        <p:cTn id="47" dur="1" fill="hold">
                                          <p:stCondLst>
                                            <p:cond delay="499"/>
                                          </p:stCondLst>
                                        </p:cTn>
                                        <p:tgtEl>
                                          <p:spTgt spid="33"/>
                                        </p:tgtEl>
                                        <p:attrNameLst>
                                          <p:attrName>style.visibility</p:attrName>
                                        </p:attrNameLst>
                                      </p:cBhvr>
                                      <p:to>
                                        <p:strVal val="hidden"/>
                                      </p:to>
                                    </p:set>
                                  </p:childTnLst>
                                </p:cTn>
                              </p:par>
                            </p:childTnLst>
                          </p:cTn>
                        </p:par>
                        <p:par>
                          <p:cTn id="48" fill="hold">
                            <p:stCondLst>
                              <p:cond delay="5500"/>
                            </p:stCondLst>
                            <p:childTnLst>
                              <p:par>
                                <p:cTn id="49" presetID="22" presetClass="exit" presetSubtype="1" fill="hold" nodeType="afterEffect">
                                  <p:stCondLst>
                                    <p:cond delay="0"/>
                                  </p:stCondLst>
                                  <p:childTnLst>
                                    <p:animEffect transition="out" filter="wipe(up)">
                                      <p:cBhvr>
                                        <p:cTn id="50" dur="500"/>
                                        <p:tgtEl>
                                          <p:spTgt spid="47"/>
                                        </p:tgtEl>
                                      </p:cBhvr>
                                    </p:animEffect>
                                    <p:set>
                                      <p:cBhvr>
                                        <p:cTn id="51" dur="1" fill="hold">
                                          <p:stCondLst>
                                            <p:cond delay="499"/>
                                          </p:stCondLst>
                                        </p:cTn>
                                        <p:tgtEl>
                                          <p:spTgt spid="47"/>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38"/>
                                        </p:tgtEl>
                                        <p:attrNameLst>
                                          <p:attrName>style.visibility</p:attrName>
                                        </p:attrNameLst>
                                      </p:cBhvr>
                                      <p:to>
                                        <p:strVal val="hidden"/>
                                      </p:to>
                                    </p:set>
                                  </p:childTnLst>
                                </p:cTn>
                              </p:par>
                              <p:par>
                                <p:cTn id="54" presetID="22" presetClass="entr" presetSubtype="4"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down)">
                                      <p:cBhvr>
                                        <p:cTn id="56" dur="500"/>
                                        <p:tgtEl>
                                          <p:spTgt spid="34"/>
                                        </p:tgtEl>
                                      </p:cBhvr>
                                    </p:animEffect>
                                  </p:childTnLst>
                                </p:cTn>
                              </p:par>
                            </p:childTnLst>
                          </p:cTn>
                        </p:par>
                        <p:par>
                          <p:cTn id="57" fill="hold">
                            <p:stCondLst>
                              <p:cond delay="6000"/>
                            </p:stCondLst>
                            <p:childTnLst>
                              <p:par>
                                <p:cTn id="58" presetID="1" presetClass="entr" presetSubtype="0" fill="hold" grpId="0" nodeType="afterEffect">
                                  <p:stCondLst>
                                    <p:cond delay="0"/>
                                  </p:stCondLst>
                                  <p:childTnLst>
                                    <p:set>
                                      <p:cBhvr>
                                        <p:cTn id="59"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31" grpId="0" animBg="1"/>
      <p:bldP spid="31" grpId="1" animBg="1"/>
      <p:bldP spid="31" grpId="2" animBg="1"/>
      <p:bldP spid="32" grpId="0" animBg="1"/>
      <p:bldP spid="32" grpId="1" animBg="1"/>
      <p:bldP spid="32" grpId="2" animBg="1"/>
      <p:bldP spid="33" grpId="0" animBg="1"/>
      <p:bldP spid="33" grpId="1" animBg="1"/>
      <p:bldP spid="33" grpId="2" animBg="1"/>
      <p:bldP spid="39" grpId="0"/>
      <p:bldP spid="39" grpId="1"/>
      <p:bldP spid="38" grpId="0" animBg="1"/>
      <p:bldP spid="4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Diagram 27">
            <a:extLst>
              <a:ext uri="{FF2B5EF4-FFF2-40B4-BE49-F238E27FC236}">
                <a16:creationId xmlns:a16="http://schemas.microsoft.com/office/drawing/2014/main" id="{7E07B945-3E0F-4A98-BEF8-B41EDC6CBFB0}"/>
              </a:ext>
            </a:extLst>
          </p:cNvPr>
          <p:cNvGraphicFramePr/>
          <p:nvPr/>
        </p:nvGraphicFramePr>
        <p:xfrm>
          <a:off x="4665627" y="4054316"/>
          <a:ext cx="1993792" cy="1829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0" name="Straight Arrow Connector 29">
            <a:extLst>
              <a:ext uri="{FF2B5EF4-FFF2-40B4-BE49-F238E27FC236}">
                <a16:creationId xmlns:a16="http://schemas.microsoft.com/office/drawing/2014/main" id="{2E2E60A1-EA1C-41E1-AA07-16053706EF46}"/>
              </a:ext>
            </a:extLst>
          </p:cNvPr>
          <p:cNvCxnSpPr>
            <a:cxnSpLocks/>
          </p:cNvCxnSpPr>
          <p:nvPr/>
        </p:nvCxnSpPr>
        <p:spPr>
          <a:xfrm>
            <a:off x="5672048" y="1544676"/>
            <a:ext cx="2632795" cy="0"/>
          </a:xfrm>
          <a:prstGeom prst="straightConnector1">
            <a:avLst/>
          </a:prstGeom>
          <a:ln w="38100">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Routing Fronthaul Packets</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cxnSp>
        <p:nvCxnSpPr>
          <p:cNvPr id="6" name="Straight Connector 5">
            <a:extLst>
              <a:ext uri="{FF2B5EF4-FFF2-40B4-BE49-F238E27FC236}">
                <a16:creationId xmlns:a16="http://schemas.microsoft.com/office/drawing/2014/main" id="{645CA9E8-E48D-43B9-A68C-F20016ACF7CE}"/>
              </a:ext>
            </a:extLst>
          </p:cNvPr>
          <p:cNvCxnSpPr>
            <a:cxnSpLocks/>
            <a:stCxn id="9" idx="3"/>
            <a:endCxn id="14" idx="3"/>
          </p:cNvCxnSpPr>
          <p:nvPr/>
        </p:nvCxnSpPr>
        <p:spPr>
          <a:xfrm>
            <a:off x="6087208" y="3431564"/>
            <a:ext cx="2038752" cy="1022"/>
          </a:xfrm>
          <a:prstGeom prst="line">
            <a:avLst/>
          </a:prstGeom>
          <a:ln w="57150">
            <a:solidFill>
              <a:srgbClr val="7F3F98"/>
            </a:solidFill>
          </a:ln>
        </p:spPr>
        <p:style>
          <a:lnRef idx="1">
            <a:schemeClr val="accent1"/>
          </a:lnRef>
          <a:fillRef idx="0">
            <a:schemeClr val="accent1"/>
          </a:fillRef>
          <a:effectRef idx="0">
            <a:schemeClr val="accent1"/>
          </a:effectRef>
          <a:fontRef idx="minor">
            <a:schemeClr val="tx1"/>
          </a:fontRef>
        </p:style>
      </p:cxnSp>
      <p:sp>
        <p:nvSpPr>
          <p:cNvPr id="7" name="Arc 6">
            <a:extLst>
              <a:ext uri="{FF2B5EF4-FFF2-40B4-BE49-F238E27FC236}">
                <a16:creationId xmlns:a16="http://schemas.microsoft.com/office/drawing/2014/main" id="{2268C10F-B4B3-4A7D-9B18-AB929992F9C9}"/>
              </a:ext>
            </a:extLst>
          </p:cNvPr>
          <p:cNvSpPr/>
          <p:nvPr/>
        </p:nvSpPr>
        <p:spPr>
          <a:xfrm>
            <a:off x="3722780" y="3485174"/>
            <a:ext cx="4582063" cy="3004526"/>
          </a:xfrm>
          <a:prstGeom prst="arc">
            <a:avLst>
              <a:gd name="adj1" fmla="val 15725256"/>
              <a:gd name="adj2" fmla="val 21142263"/>
            </a:avLst>
          </a:prstGeom>
          <a:ln w="57150">
            <a:solidFill>
              <a:srgbClr val="65C8D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AD9F1108-172E-452F-8B76-8D32758A3613}"/>
              </a:ext>
            </a:extLst>
          </p:cNvPr>
          <p:cNvSpPr/>
          <p:nvPr/>
        </p:nvSpPr>
        <p:spPr>
          <a:xfrm flipV="1">
            <a:off x="3849759" y="387092"/>
            <a:ext cx="4582064" cy="2985495"/>
          </a:xfrm>
          <a:prstGeom prst="arc">
            <a:avLst>
              <a:gd name="adj1" fmla="val 15453172"/>
              <a:gd name="adj2" fmla="val 20480786"/>
            </a:avLst>
          </a:prstGeom>
          <a:ln w="57150">
            <a:solidFill>
              <a:srgbClr val="FBAE17"/>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9" name="Graphic 8">
            <a:extLst>
              <a:ext uri="{FF2B5EF4-FFF2-40B4-BE49-F238E27FC236}">
                <a16:creationId xmlns:a16="http://schemas.microsoft.com/office/drawing/2014/main" id="{AF992A3B-6D84-4A8E-B385-5865888EC8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56888" y="3016404"/>
            <a:ext cx="830320" cy="830320"/>
          </a:xfrm>
          <a:prstGeom prst="rect">
            <a:avLst/>
          </a:prstGeom>
        </p:spPr>
      </p:pic>
      <p:pic>
        <p:nvPicPr>
          <p:cNvPr id="10" name="Graphic 9">
            <a:extLst>
              <a:ext uri="{FF2B5EF4-FFF2-40B4-BE49-F238E27FC236}">
                <a16:creationId xmlns:a16="http://schemas.microsoft.com/office/drawing/2014/main" id="{A7E1AF91-76C7-4527-A56F-BEBA0AF312E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22869" y="2115374"/>
            <a:ext cx="1549677" cy="752474"/>
          </a:xfrm>
          <a:prstGeom prst="rect">
            <a:avLst/>
          </a:prstGeom>
        </p:spPr>
      </p:pic>
      <p:pic>
        <p:nvPicPr>
          <p:cNvPr id="11" name="Graphic 10">
            <a:extLst>
              <a:ext uri="{FF2B5EF4-FFF2-40B4-BE49-F238E27FC236}">
                <a16:creationId xmlns:a16="http://schemas.microsoft.com/office/drawing/2014/main" id="{A2C9C615-93DA-4FC0-96C9-DC69DDB5F03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149341" y="4026980"/>
            <a:ext cx="1558009" cy="752474"/>
          </a:xfrm>
          <a:prstGeom prst="rect">
            <a:avLst/>
          </a:prstGeom>
        </p:spPr>
      </p:pic>
      <p:pic>
        <p:nvPicPr>
          <p:cNvPr id="12" name="Graphic 11">
            <a:extLst>
              <a:ext uri="{FF2B5EF4-FFF2-40B4-BE49-F238E27FC236}">
                <a16:creationId xmlns:a16="http://schemas.microsoft.com/office/drawing/2014/main" id="{D3429F6E-1754-44E2-BC5F-E9457B215E6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122868" y="3089100"/>
            <a:ext cx="1472347" cy="686972"/>
          </a:xfrm>
          <a:prstGeom prst="rect">
            <a:avLst/>
          </a:prstGeom>
        </p:spPr>
      </p:pic>
      <p:sp>
        <p:nvSpPr>
          <p:cNvPr id="13" name="TextBox 12">
            <a:extLst>
              <a:ext uri="{FF2B5EF4-FFF2-40B4-BE49-F238E27FC236}">
                <a16:creationId xmlns:a16="http://schemas.microsoft.com/office/drawing/2014/main" id="{24699AA3-56C0-4B70-BC99-016201DF92AB}"/>
              </a:ext>
            </a:extLst>
          </p:cNvPr>
          <p:cNvSpPr txBox="1"/>
          <p:nvPr/>
        </p:nvSpPr>
        <p:spPr>
          <a:xfrm flipH="1">
            <a:off x="7992371" y="2321244"/>
            <a:ext cx="172001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
        <p:nvSpPr>
          <p:cNvPr id="14" name="TextBox 13">
            <a:extLst>
              <a:ext uri="{FF2B5EF4-FFF2-40B4-BE49-F238E27FC236}">
                <a16:creationId xmlns:a16="http://schemas.microsoft.com/office/drawing/2014/main" id="{7F754AC2-A8F6-419A-AE87-0975B814731A}"/>
              </a:ext>
            </a:extLst>
          </p:cNvPr>
          <p:cNvSpPr txBox="1"/>
          <p:nvPr/>
        </p:nvSpPr>
        <p:spPr>
          <a:xfrm flipH="1">
            <a:off x="8125960" y="3247920"/>
            <a:ext cx="1469255" cy="369332"/>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
        <p:nvSpPr>
          <p:cNvPr id="15" name="TextBox 14">
            <a:extLst>
              <a:ext uri="{FF2B5EF4-FFF2-40B4-BE49-F238E27FC236}">
                <a16:creationId xmlns:a16="http://schemas.microsoft.com/office/drawing/2014/main" id="{2CC162D0-8709-4D6B-85B2-772FFEBF50CC}"/>
              </a:ext>
            </a:extLst>
          </p:cNvPr>
          <p:cNvSpPr txBox="1"/>
          <p:nvPr/>
        </p:nvSpPr>
        <p:spPr>
          <a:xfrm flipH="1">
            <a:off x="8061276" y="4236455"/>
            <a:ext cx="1650149" cy="369332"/>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pic>
        <p:nvPicPr>
          <p:cNvPr id="16" name="Graphic 15">
            <a:extLst>
              <a:ext uri="{FF2B5EF4-FFF2-40B4-BE49-F238E27FC236}">
                <a16:creationId xmlns:a16="http://schemas.microsoft.com/office/drawing/2014/main" id="{30FF4BF1-AA5F-4C54-9A3F-A91E27CD807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104946" y="1205553"/>
            <a:ext cx="1558008" cy="678247"/>
          </a:xfrm>
          <a:prstGeom prst="rect">
            <a:avLst/>
          </a:prstGeom>
        </p:spPr>
      </p:pic>
      <p:sp>
        <p:nvSpPr>
          <p:cNvPr id="17" name="TextBox 16">
            <a:extLst>
              <a:ext uri="{FF2B5EF4-FFF2-40B4-BE49-F238E27FC236}">
                <a16:creationId xmlns:a16="http://schemas.microsoft.com/office/drawing/2014/main" id="{BA1FD95C-5CDE-4071-B47A-724B0E735F85}"/>
              </a:ext>
            </a:extLst>
          </p:cNvPr>
          <p:cNvSpPr txBox="1"/>
          <p:nvPr/>
        </p:nvSpPr>
        <p:spPr>
          <a:xfrm flipH="1">
            <a:off x="8065309" y="1215088"/>
            <a:ext cx="1650148" cy="646331"/>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Network Scheduler</a:t>
            </a:r>
          </a:p>
        </p:txBody>
      </p:sp>
      <p:cxnSp>
        <p:nvCxnSpPr>
          <p:cNvPr id="18" name="Straight Arrow Connector 17">
            <a:extLst>
              <a:ext uri="{FF2B5EF4-FFF2-40B4-BE49-F238E27FC236}">
                <a16:creationId xmlns:a16="http://schemas.microsoft.com/office/drawing/2014/main" id="{92422726-1CDD-46B3-A27E-21996C23BBCB}"/>
              </a:ext>
            </a:extLst>
          </p:cNvPr>
          <p:cNvCxnSpPr>
            <a:cxnSpLocks/>
            <a:endCxn id="9" idx="0"/>
          </p:cNvCxnSpPr>
          <p:nvPr/>
        </p:nvCxnSpPr>
        <p:spPr>
          <a:xfrm>
            <a:off x="5672048" y="1544676"/>
            <a:ext cx="0" cy="1471728"/>
          </a:xfrm>
          <a:prstGeom prst="straightConnector1">
            <a:avLst/>
          </a:prstGeom>
          <a:ln w="38100">
            <a:solidFill>
              <a:srgbClr val="FF0000"/>
            </a:solidFill>
            <a:prstDash val="sysDash"/>
            <a:tailEnd type="triangle" w="med" len="med"/>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id="{C373D573-ED34-433D-B257-2FEC7B4C7AEF}"/>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b="29207"/>
          <a:stretch/>
        </p:blipFill>
        <p:spPr>
          <a:xfrm>
            <a:off x="1053257" y="4579029"/>
            <a:ext cx="1842338" cy="1371715"/>
          </a:xfrm>
          <a:prstGeom prst="rect">
            <a:avLst/>
          </a:prstGeom>
        </p:spPr>
      </p:pic>
      <p:sp>
        <p:nvSpPr>
          <p:cNvPr id="25" name="TextBox 24">
            <a:extLst>
              <a:ext uri="{FF2B5EF4-FFF2-40B4-BE49-F238E27FC236}">
                <a16:creationId xmlns:a16="http://schemas.microsoft.com/office/drawing/2014/main" id="{51EB5939-2335-4BD9-A6F5-517B25B8F899}"/>
              </a:ext>
            </a:extLst>
          </p:cNvPr>
          <p:cNvSpPr txBox="1"/>
          <p:nvPr/>
        </p:nvSpPr>
        <p:spPr>
          <a:xfrm>
            <a:off x="1325086" y="4172417"/>
            <a:ext cx="1501934" cy="563231"/>
          </a:xfrm>
          <a:prstGeom prst="rect">
            <a:avLst/>
          </a:prstGeom>
          <a:noFill/>
        </p:spPr>
        <p:txBody>
          <a:bodyPr wrap="square">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Arial Nova" panose="020B0504020202020204" pitchFamily="34" charset="0"/>
                <a:ea typeface="+mn-ea"/>
                <a:cs typeface="+mn-cs"/>
              </a:rPr>
              <a:t>Wireless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000000"/>
                </a:solidFill>
                <a:effectLst/>
                <a:uLnTx/>
                <a:uFillTx/>
                <a:latin typeface="Arial Nova" panose="020B0504020202020204" pitchFamily="34" charset="0"/>
                <a:ea typeface="+mn-ea"/>
                <a:cs typeface="+mn-cs"/>
              </a:rPr>
              <a:t>Schedule</a:t>
            </a:r>
          </a:p>
        </p:txBody>
      </p:sp>
      <p:cxnSp>
        <p:nvCxnSpPr>
          <p:cNvPr id="29" name="Straight Arrow Connector 28">
            <a:extLst>
              <a:ext uri="{FF2B5EF4-FFF2-40B4-BE49-F238E27FC236}">
                <a16:creationId xmlns:a16="http://schemas.microsoft.com/office/drawing/2014/main" id="{0B5558D7-1E4B-4C9A-B24B-ABB4259AE951}"/>
              </a:ext>
            </a:extLst>
          </p:cNvPr>
          <p:cNvCxnSpPr>
            <a:cxnSpLocks/>
          </p:cNvCxnSpPr>
          <p:nvPr/>
        </p:nvCxnSpPr>
        <p:spPr>
          <a:xfrm rot="18900000" flipV="1">
            <a:off x="5467026" y="4476162"/>
            <a:ext cx="0" cy="5943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9AAF299-F878-478B-913D-3C03323CEEC2}"/>
              </a:ext>
            </a:extLst>
          </p:cNvPr>
          <p:cNvSpPr/>
          <p:nvPr/>
        </p:nvSpPr>
        <p:spPr>
          <a:xfrm>
            <a:off x="1929264" y="3289387"/>
            <a:ext cx="317578" cy="271575"/>
          </a:xfrm>
          <a:prstGeom prst="rect">
            <a:avLst/>
          </a:prstGeom>
          <a:solidFill>
            <a:srgbClr val="65C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B09FC2E8-3859-4385-8B96-E1957270AB0E}"/>
              </a:ext>
            </a:extLst>
          </p:cNvPr>
          <p:cNvSpPr/>
          <p:nvPr/>
        </p:nvSpPr>
        <p:spPr>
          <a:xfrm>
            <a:off x="1929264" y="3289387"/>
            <a:ext cx="317578" cy="271575"/>
          </a:xfrm>
          <a:prstGeom prst="rect">
            <a:avLst/>
          </a:prstGeom>
          <a:solidFill>
            <a:srgbClr val="FBA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12FBFA38-6AA2-4348-9EF5-F75719B8120D}"/>
              </a:ext>
            </a:extLst>
          </p:cNvPr>
          <p:cNvSpPr/>
          <p:nvPr/>
        </p:nvSpPr>
        <p:spPr>
          <a:xfrm>
            <a:off x="6087208" y="3306539"/>
            <a:ext cx="317578" cy="271575"/>
          </a:xfrm>
          <a:prstGeom prst="rect">
            <a:avLst/>
          </a:prstGeom>
          <a:solidFill>
            <a:srgbClr val="65C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34" name="Straight Arrow Connector 33">
            <a:extLst>
              <a:ext uri="{FF2B5EF4-FFF2-40B4-BE49-F238E27FC236}">
                <a16:creationId xmlns:a16="http://schemas.microsoft.com/office/drawing/2014/main" id="{7B857DE9-D538-439B-A510-E286F1C23963}"/>
              </a:ext>
            </a:extLst>
          </p:cNvPr>
          <p:cNvCxnSpPr>
            <a:cxnSpLocks/>
          </p:cNvCxnSpPr>
          <p:nvPr/>
        </p:nvCxnSpPr>
        <p:spPr>
          <a:xfrm rot="2700000" flipV="1">
            <a:off x="5872661" y="4476162"/>
            <a:ext cx="0" cy="59436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CEFD347-A3CA-4E4D-BE01-A45E6F4CCC85}"/>
              </a:ext>
            </a:extLst>
          </p:cNvPr>
          <p:cNvSpPr/>
          <p:nvPr/>
        </p:nvSpPr>
        <p:spPr>
          <a:xfrm>
            <a:off x="1929264" y="3289387"/>
            <a:ext cx="317578" cy="271575"/>
          </a:xfrm>
          <a:prstGeom prst="rect">
            <a:avLst/>
          </a:prstGeom>
          <a:solidFill>
            <a:srgbClr val="7F3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EBCBA395-A644-4EA3-9F99-2EF5C4B75B78}"/>
              </a:ext>
            </a:extLst>
          </p:cNvPr>
          <p:cNvSpPr/>
          <p:nvPr/>
        </p:nvSpPr>
        <p:spPr>
          <a:xfrm>
            <a:off x="6082799" y="3305057"/>
            <a:ext cx="317578" cy="271575"/>
          </a:xfrm>
          <a:prstGeom prst="rect">
            <a:avLst/>
          </a:prstGeom>
          <a:solidFill>
            <a:srgbClr val="7F3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6D56B79A-07BF-490E-AF4E-750574864044}"/>
              </a:ext>
            </a:extLst>
          </p:cNvPr>
          <p:cNvSpPr/>
          <p:nvPr/>
        </p:nvSpPr>
        <p:spPr>
          <a:xfrm>
            <a:off x="6082799" y="3305057"/>
            <a:ext cx="317578" cy="271575"/>
          </a:xfrm>
          <a:prstGeom prst="rect">
            <a:avLst/>
          </a:prstGeom>
          <a:solidFill>
            <a:srgbClr val="FBA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40" name="Straight Arrow Connector 39">
            <a:extLst>
              <a:ext uri="{FF2B5EF4-FFF2-40B4-BE49-F238E27FC236}">
                <a16:creationId xmlns:a16="http://schemas.microsoft.com/office/drawing/2014/main" id="{2C96BD7C-D2FD-4970-977B-786C9269B370}"/>
              </a:ext>
            </a:extLst>
          </p:cNvPr>
          <p:cNvCxnSpPr>
            <a:cxnSpLocks/>
          </p:cNvCxnSpPr>
          <p:nvPr/>
        </p:nvCxnSpPr>
        <p:spPr>
          <a:xfrm>
            <a:off x="5662523" y="4977130"/>
            <a:ext cx="544602"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C57C713-1F3C-4D9B-B6BB-8EBF7B2661BF}"/>
              </a:ext>
            </a:extLst>
          </p:cNvPr>
          <p:cNvCxnSpPr>
            <a:cxnSpLocks/>
          </p:cNvCxnSpPr>
          <p:nvPr/>
        </p:nvCxnSpPr>
        <p:spPr>
          <a:xfrm>
            <a:off x="5662523" y="4969189"/>
            <a:ext cx="405001" cy="405001"/>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ED56336-0109-4F05-AF49-EBC1936500F6}"/>
              </a:ext>
            </a:extLst>
          </p:cNvPr>
          <p:cNvCxnSpPr>
            <a:cxnSpLocks/>
          </p:cNvCxnSpPr>
          <p:nvPr/>
        </p:nvCxnSpPr>
        <p:spPr>
          <a:xfrm rot="10800000" flipV="1">
            <a:off x="5672048" y="4969189"/>
            <a:ext cx="0" cy="59436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1FB71434-3778-489E-B771-C141E87FEC2D}"/>
              </a:ext>
            </a:extLst>
          </p:cNvPr>
          <p:cNvGrpSpPr/>
          <p:nvPr/>
        </p:nvGrpSpPr>
        <p:grpSpPr>
          <a:xfrm>
            <a:off x="1622360" y="2185356"/>
            <a:ext cx="914400" cy="914400"/>
            <a:chOff x="1101920" y="1156928"/>
            <a:chExt cx="914400" cy="914400"/>
          </a:xfrm>
        </p:grpSpPr>
        <p:pic>
          <p:nvPicPr>
            <p:cNvPr id="44" name="Graphic 43" descr="Stopwatch with solid fill">
              <a:extLst>
                <a:ext uri="{FF2B5EF4-FFF2-40B4-BE49-F238E27FC236}">
                  <a16:creationId xmlns:a16="http://schemas.microsoft.com/office/drawing/2014/main" id="{643ED1C6-5E3D-4FF0-AABC-247980DA0B6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101920" y="1156928"/>
              <a:ext cx="914400" cy="914400"/>
            </a:xfrm>
            <a:prstGeom prst="rect">
              <a:avLst/>
            </a:prstGeom>
          </p:spPr>
        </p:pic>
        <p:sp>
          <p:nvSpPr>
            <p:cNvPr id="45" name="Oval 44">
              <a:extLst>
                <a:ext uri="{FF2B5EF4-FFF2-40B4-BE49-F238E27FC236}">
                  <a16:creationId xmlns:a16="http://schemas.microsoft.com/office/drawing/2014/main" id="{EB8A21E2-0ACB-45ED-8C74-E614A26E68D3}"/>
                </a:ext>
              </a:extLst>
            </p:cNvPr>
            <p:cNvSpPr/>
            <p:nvPr/>
          </p:nvSpPr>
          <p:spPr>
            <a:xfrm>
              <a:off x="1281396" y="1386286"/>
              <a:ext cx="545141" cy="5451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600" b="1" i="0" u="none" strike="noStrike" kern="1200" cap="none" spc="0" normalizeH="0" baseline="0" noProof="0" dirty="0">
                <a:ln>
                  <a:noFill/>
                </a:ln>
                <a:solidFill>
                  <a:srgbClr val="000000"/>
                </a:solidFill>
                <a:effectLst/>
                <a:uLnTx/>
                <a:uFillTx/>
                <a:latin typeface="Arial Nova" panose="020B0504020202020204" pitchFamily="34" charset="0"/>
                <a:ea typeface="+mn-ea"/>
                <a:cs typeface="+mn-cs"/>
              </a:endParaRPr>
            </a:p>
          </p:txBody>
        </p:sp>
      </p:grpSp>
      <p:sp>
        <p:nvSpPr>
          <p:cNvPr id="46" name="TextBox 45">
            <a:extLst>
              <a:ext uri="{FF2B5EF4-FFF2-40B4-BE49-F238E27FC236}">
                <a16:creationId xmlns:a16="http://schemas.microsoft.com/office/drawing/2014/main" id="{6462EA69-25F1-4290-BB97-6478DC290D20}"/>
              </a:ext>
            </a:extLst>
          </p:cNvPr>
          <p:cNvSpPr txBox="1"/>
          <p:nvPr/>
        </p:nvSpPr>
        <p:spPr>
          <a:xfrm>
            <a:off x="1901514" y="2456451"/>
            <a:ext cx="35939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24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2</a:t>
            </a:r>
          </a:p>
        </p:txBody>
      </p:sp>
      <p:sp>
        <p:nvSpPr>
          <p:cNvPr id="37" name="Oval 36">
            <a:extLst>
              <a:ext uri="{FF2B5EF4-FFF2-40B4-BE49-F238E27FC236}">
                <a16:creationId xmlns:a16="http://schemas.microsoft.com/office/drawing/2014/main" id="{8E9546B0-B9EA-417D-9983-B6AB25378AB9}"/>
              </a:ext>
            </a:extLst>
          </p:cNvPr>
          <p:cNvSpPr/>
          <p:nvPr/>
        </p:nvSpPr>
        <p:spPr>
          <a:xfrm rot="2700000">
            <a:off x="5368556" y="4690846"/>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0000"/>
                </a:solidFill>
                <a:effectLst/>
                <a:uLnTx/>
                <a:uFillTx/>
                <a:latin typeface="Calibri" panose="020F0502020204030204"/>
                <a:ea typeface="+mn-ea"/>
                <a:cs typeface="+mn-cs"/>
              </a:rPr>
              <a:t>W</a:t>
            </a:r>
          </a:p>
        </p:txBody>
      </p:sp>
      <p:sp>
        <p:nvSpPr>
          <p:cNvPr id="39" name="Oval 38">
            <a:extLst>
              <a:ext uri="{FF2B5EF4-FFF2-40B4-BE49-F238E27FC236}">
                <a16:creationId xmlns:a16="http://schemas.microsoft.com/office/drawing/2014/main" id="{2557F3BB-B3BE-404A-9BEA-17C3BE159C46}"/>
              </a:ext>
            </a:extLst>
          </p:cNvPr>
          <p:cNvSpPr/>
          <p:nvPr/>
        </p:nvSpPr>
        <p:spPr>
          <a:xfrm rot="18900000">
            <a:off x="5758973" y="4671498"/>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0000"/>
                </a:solidFill>
                <a:effectLst/>
                <a:uLnTx/>
                <a:uFillTx/>
                <a:latin typeface="Calibri" panose="020F0502020204030204"/>
                <a:ea typeface="+mn-ea"/>
                <a:cs typeface="+mn-cs"/>
              </a:rPr>
              <a:t>R</a:t>
            </a:r>
          </a:p>
        </p:txBody>
      </p:sp>
      <p:sp>
        <p:nvSpPr>
          <p:cNvPr id="47" name="Oval 46">
            <a:extLst>
              <a:ext uri="{FF2B5EF4-FFF2-40B4-BE49-F238E27FC236}">
                <a16:creationId xmlns:a16="http://schemas.microsoft.com/office/drawing/2014/main" id="{14279158-634D-4DA0-B4B7-D25E7388343B}"/>
              </a:ext>
            </a:extLst>
          </p:cNvPr>
          <p:cNvSpPr/>
          <p:nvPr/>
        </p:nvSpPr>
        <p:spPr>
          <a:xfrm>
            <a:off x="5825837" y="4865488"/>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0000"/>
                </a:solidFill>
                <a:effectLst/>
                <a:uLnTx/>
                <a:uFillTx/>
                <a:latin typeface="Calibri" panose="020F0502020204030204"/>
                <a:ea typeface="+mn-ea"/>
                <a:cs typeface="+mn-cs"/>
              </a:rPr>
              <a:t>R</a:t>
            </a:r>
          </a:p>
        </p:txBody>
      </p:sp>
      <p:sp>
        <p:nvSpPr>
          <p:cNvPr id="48" name="Oval 47">
            <a:extLst>
              <a:ext uri="{FF2B5EF4-FFF2-40B4-BE49-F238E27FC236}">
                <a16:creationId xmlns:a16="http://schemas.microsoft.com/office/drawing/2014/main" id="{BE048BDE-0869-4255-B447-570D20954EED}"/>
              </a:ext>
            </a:extLst>
          </p:cNvPr>
          <p:cNvSpPr/>
          <p:nvPr/>
        </p:nvSpPr>
        <p:spPr>
          <a:xfrm rot="2700000">
            <a:off x="5758974" y="5059479"/>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0000"/>
                </a:solidFill>
                <a:effectLst/>
                <a:uLnTx/>
                <a:uFillTx/>
                <a:latin typeface="Calibri" panose="020F0502020204030204"/>
                <a:ea typeface="+mn-ea"/>
                <a:cs typeface="+mn-cs"/>
              </a:rPr>
              <a:t>R</a:t>
            </a:r>
          </a:p>
        </p:txBody>
      </p:sp>
      <p:sp>
        <p:nvSpPr>
          <p:cNvPr id="49" name="Oval 48">
            <a:extLst>
              <a:ext uri="{FF2B5EF4-FFF2-40B4-BE49-F238E27FC236}">
                <a16:creationId xmlns:a16="http://schemas.microsoft.com/office/drawing/2014/main" id="{3DD65492-A455-4347-B2FF-94BF194E59E4}"/>
              </a:ext>
            </a:extLst>
          </p:cNvPr>
          <p:cNvSpPr/>
          <p:nvPr/>
        </p:nvSpPr>
        <p:spPr>
          <a:xfrm>
            <a:off x="5570203" y="5168528"/>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0000"/>
                </a:solidFill>
                <a:effectLst/>
                <a:uLnTx/>
                <a:uFillTx/>
                <a:latin typeface="Calibri" panose="020F0502020204030204"/>
                <a:ea typeface="+mn-ea"/>
                <a:cs typeface="+mn-cs"/>
              </a:rPr>
              <a:t>R</a:t>
            </a:r>
          </a:p>
        </p:txBody>
      </p:sp>
    </p:spTree>
    <p:extLst>
      <p:ext uri="{BB962C8B-B14F-4D97-AF65-F5344CB8AC3E}">
        <p14:creationId xmlns:p14="http://schemas.microsoft.com/office/powerpoint/2010/main" val="203977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3" presetClass="emph" presetSubtype="2" repeatCount="5000" fill="hold" grpId="1" nodeType="withEffect">
                                  <p:stCondLst>
                                    <p:cond delay="0"/>
                                  </p:stCondLst>
                                  <p:childTnLst>
                                    <p:animClr clrSpc="rgb" dir="cw">
                                      <p:cBhvr override="childStyle">
                                        <p:cTn id="8" dur="500" fill="hold"/>
                                        <p:tgtEl>
                                          <p:spTgt spid="46"/>
                                        </p:tgtEl>
                                        <p:attrNameLst>
                                          <p:attrName>style.color</p:attrName>
                                        </p:attrNameLst>
                                      </p:cBhvr>
                                      <p:to>
                                        <a:srgbClr val="FF0000"/>
                                      </p:to>
                                    </p:animClr>
                                  </p:childTnLst>
                                </p:cTn>
                              </p:par>
                            </p:childTnLst>
                          </p:cTn>
                        </p:par>
                        <p:par>
                          <p:cTn id="9" fill="hold">
                            <p:stCondLst>
                              <p:cond delay="2500"/>
                            </p:stCondLst>
                            <p:childTnLst>
                              <p:par>
                                <p:cTn id="10" presetID="1" presetClass="entr" presetSubtype="0" fill="hold" grpId="0" nodeType="after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par>
                          <p:cTn id="12" fill="hold">
                            <p:stCondLst>
                              <p:cond delay="2500"/>
                            </p:stCondLst>
                            <p:childTnLst>
                              <p:par>
                                <p:cTn id="13" presetID="42" presetClass="path" presetSubtype="0" accel="50000" decel="50000" fill="hold" grpId="1" nodeType="afterEffect">
                                  <p:stCondLst>
                                    <p:cond delay="0"/>
                                  </p:stCondLst>
                                  <p:childTnLst>
                                    <p:animMotion origin="layout" path="M -3.95833E-6 4.44444E-6 L 0.24714 0.00115 " pathEditMode="relative" rAng="0" ptsTypes="AA">
                                      <p:cBhvr>
                                        <p:cTn id="14" dur="1000" fill="hold"/>
                                        <p:tgtEl>
                                          <p:spTgt spid="27"/>
                                        </p:tgtEl>
                                        <p:attrNameLst>
                                          <p:attrName>ppt_x</p:attrName>
                                          <p:attrName>ppt_y</p:attrName>
                                        </p:attrNameLst>
                                      </p:cBhvr>
                                      <p:rCtr x="12357" y="46"/>
                                    </p:animMotion>
                                  </p:childTnLst>
                                </p:cTn>
                              </p:par>
                            </p:childTnLst>
                          </p:cTn>
                        </p:par>
                        <p:par>
                          <p:cTn id="15" fill="hold">
                            <p:stCondLst>
                              <p:cond delay="3500"/>
                            </p:stCondLst>
                            <p:childTnLst>
                              <p:par>
                                <p:cTn id="16" presetID="22" presetClass="exit" presetSubtype="8" fill="hold" grpId="2" nodeType="afterEffect">
                                  <p:stCondLst>
                                    <p:cond delay="0"/>
                                  </p:stCondLst>
                                  <p:childTnLst>
                                    <p:animEffect transition="out" filter="wipe(left)">
                                      <p:cBhvr>
                                        <p:cTn id="17" dur="500"/>
                                        <p:tgtEl>
                                          <p:spTgt spid="27"/>
                                        </p:tgtEl>
                                      </p:cBhvr>
                                    </p:animEffect>
                                    <p:set>
                                      <p:cBhvr>
                                        <p:cTn id="18" dur="1" fill="hold">
                                          <p:stCondLst>
                                            <p:cond delay="499"/>
                                          </p:stCondLst>
                                        </p:cTn>
                                        <p:tgtEl>
                                          <p:spTgt spid="2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42" presetClass="path" presetSubtype="0" accel="50000" decel="50000" fill="hold" grpId="1" nodeType="withEffect">
                                  <p:stCondLst>
                                    <p:cond delay="0"/>
                                  </p:stCondLst>
                                  <p:childTnLst>
                                    <p:animMotion origin="layout" path="M -3.95833E-6 4.44444E-6 L 0.24714 0.00115 " pathEditMode="relative" rAng="0" ptsTypes="AA">
                                      <p:cBhvr>
                                        <p:cTn id="22" dur="1000" fill="hold"/>
                                        <p:tgtEl>
                                          <p:spTgt spid="31"/>
                                        </p:tgtEl>
                                        <p:attrNameLst>
                                          <p:attrName>ppt_x</p:attrName>
                                          <p:attrName>ppt_y</p:attrName>
                                        </p:attrNameLst>
                                      </p:cBhvr>
                                      <p:rCtr x="12357" y="46"/>
                                    </p:animMotion>
                                  </p:childTnLst>
                                </p:cTn>
                              </p:par>
                            </p:childTnLst>
                          </p:cTn>
                        </p:par>
                        <p:par>
                          <p:cTn id="23" fill="hold">
                            <p:stCondLst>
                              <p:cond delay="4500"/>
                            </p:stCondLst>
                            <p:childTnLst>
                              <p:par>
                                <p:cTn id="24" presetID="22" presetClass="exit" presetSubtype="8" fill="hold" grpId="2" nodeType="afterEffect">
                                  <p:stCondLst>
                                    <p:cond delay="0"/>
                                  </p:stCondLst>
                                  <p:childTnLst>
                                    <p:animEffect transition="out" filter="wipe(left)">
                                      <p:cBhvr>
                                        <p:cTn id="25" dur="500"/>
                                        <p:tgtEl>
                                          <p:spTgt spid="31"/>
                                        </p:tgtEl>
                                      </p:cBhvr>
                                    </p:animEffect>
                                    <p:set>
                                      <p:cBhvr>
                                        <p:cTn id="26" dur="1" fill="hold">
                                          <p:stCondLst>
                                            <p:cond delay="499"/>
                                          </p:stCondLst>
                                        </p:cTn>
                                        <p:tgtEl>
                                          <p:spTgt spid="31"/>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42" presetClass="path" presetSubtype="0" accel="50000" decel="50000" fill="hold" grpId="1" nodeType="withEffect">
                                  <p:stCondLst>
                                    <p:cond delay="0"/>
                                  </p:stCondLst>
                                  <p:childTnLst>
                                    <p:animMotion origin="layout" path="M -3.95833E-6 4.44444E-6 L 0.24714 0.00115 " pathEditMode="relative" rAng="0" ptsTypes="AA">
                                      <p:cBhvr>
                                        <p:cTn id="30" dur="1000" fill="hold"/>
                                        <p:tgtEl>
                                          <p:spTgt spid="35"/>
                                        </p:tgtEl>
                                        <p:attrNameLst>
                                          <p:attrName>ppt_x</p:attrName>
                                          <p:attrName>ppt_y</p:attrName>
                                        </p:attrNameLst>
                                      </p:cBhvr>
                                      <p:rCtr x="12357" y="46"/>
                                    </p:animMotion>
                                  </p:childTnLst>
                                </p:cTn>
                              </p:par>
                            </p:childTnLst>
                          </p:cTn>
                        </p:par>
                        <p:par>
                          <p:cTn id="31" fill="hold">
                            <p:stCondLst>
                              <p:cond delay="5500"/>
                            </p:stCondLst>
                            <p:childTnLst>
                              <p:par>
                                <p:cTn id="32" presetID="22" presetClass="exit" presetSubtype="8" fill="hold" grpId="2" nodeType="afterEffect">
                                  <p:stCondLst>
                                    <p:cond delay="0"/>
                                  </p:stCondLst>
                                  <p:childTnLst>
                                    <p:animEffect transition="out" filter="wipe(left)">
                                      <p:cBhvr>
                                        <p:cTn id="33" dur="500"/>
                                        <p:tgtEl>
                                          <p:spTgt spid="35"/>
                                        </p:tgtEl>
                                      </p:cBhvr>
                                    </p:animEffect>
                                    <p:set>
                                      <p:cBhvr>
                                        <p:cTn id="34" dur="1" fill="hold">
                                          <p:stCondLst>
                                            <p:cond delay="499"/>
                                          </p:stCondLst>
                                        </p:cTn>
                                        <p:tgtEl>
                                          <p:spTgt spid="35"/>
                                        </p:tgtEl>
                                        <p:attrNameLst>
                                          <p:attrName>style.visibility</p:attrName>
                                        </p:attrNameLst>
                                      </p:cBhvr>
                                      <p:to>
                                        <p:strVal val="hidden"/>
                                      </p:to>
                                    </p:set>
                                  </p:childTnLst>
                                </p:cTn>
                              </p:par>
                            </p:childTnLst>
                          </p:cTn>
                        </p:par>
                        <p:par>
                          <p:cTn id="35" fill="hold">
                            <p:stCondLst>
                              <p:cond delay="6000"/>
                            </p:stCondLst>
                            <p:childTnLst>
                              <p:par>
                                <p:cTn id="36" presetID="1" presetClass="entr" presetSubtype="0"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childTnLst>
                                </p:cTn>
                              </p:par>
                              <p:par>
                                <p:cTn id="38" presetID="22" presetClass="exit" presetSubtype="4" fill="hold" nodeType="withEffect">
                                  <p:stCondLst>
                                    <p:cond delay="0"/>
                                  </p:stCondLst>
                                  <p:childTnLst>
                                    <p:animEffect transition="out" filter="wipe(down)">
                                      <p:cBhvr>
                                        <p:cTn id="39" dur="500"/>
                                        <p:tgtEl>
                                          <p:spTgt spid="34"/>
                                        </p:tgtEl>
                                      </p:cBhvr>
                                    </p:animEffect>
                                    <p:set>
                                      <p:cBhvr>
                                        <p:cTn id="40" dur="1" fill="hold">
                                          <p:stCondLst>
                                            <p:cond delay="499"/>
                                          </p:stCondLst>
                                        </p:cTn>
                                        <p:tgtEl>
                                          <p:spTgt spid="34"/>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hidden"/>
                                      </p:to>
                                    </p:set>
                                  </p:childTnLst>
                                </p:cTn>
                              </p:par>
                              <p:par>
                                <p:cTn id="43" presetID="22" presetClass="entr" presetSubtype="8"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left)">
                                      <p:cBhvr>
                                        <p:cTn id="45" dur="500"/>
                                        <p:tgtEl>
                                          <p:spTgt spid="40"/>
                                        </p:tgtEl>
                                      </p:cBhvr>
                                    </p:animEffect>
                                  </p:childTnLst>
                                </p:cTn>
                              </p:par>
                            </p:childTnLst>
                          </p:cTn>
                        </p:par>
                        <p:par>
                          <p:cTn id="46" fill="hold">
                            <p:stCondLst>
                              <p:cond delay="6500"/>
                            </p:stCondLst>
                            <p:childTnLst>
                              <p:par>
                                <p:cTn id="47" presetID="1" presetClass="entr" presetSubtype="0" fill="hold" grpId="0" nodeType="after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50" presetClass="path" presetSubtype="0" accel="50000" decel="50000" fill="hold" grpId="2" nodeType="withEffect">
                                  <p:stCondLst>
                                    <p:cond delay="0"/>
                                  </p:stCondLst>
                                  <p:childTnLst>
                                    <p:animMotion origin="layout" path="M 4.16667E-7 -1.85185E-6 C 0.00443 0.00116 0.0151 0.00671 0.02513 0.01158 C 0.03529 0.01644 0.04609 0.01921 0.06081 0.02894 C 0.07552 0.03843 0.08503 0.04051 0.11341 0.06945 C 0.12917 0.09005 0.14336 0.12084 0.14336 0.14607 " pathEditMode="relative" rAng="0" ptsTypes="AAAAA">
                                      <p:cBhvr>
                                        <p:cTn id="50" dur="1000" fill="hold"/>
                                        <p:tgtEl>
                                          <p:spTgt spid="32"/>
                                        </p:tgtEl>
                                        <p:attrNameLst>
                                          <p:attrName>ppt_x</p:attrName>
                                          <p:attrName>ppt_y</p:attrName>
                                        </p:attrNameLst>
                                      </p:cBhvr>
                                      <p:rCtr x="7161" y="7292"/>
                                    </p:animMotion>
                                  </p:childTnLst>
                                </p:cTn>
                              </p:par>
                            </p:childTnLst>
                          </p:cTn>
                        </p:par>
                        <p:par>
                          <p:cTn id="51" fill="hold">
                            <p:stCondLst>
                              <p:cond delay="7500"/>
                            </p:stCondLst>
                            <p:childTnLst>
                              <p:par>
                                <p:cTn id="52" presetID="22" presetClass="exit" presetSubtype="8" fill="hold" grpId="1" nodeType="afterEffect">
                                  <p:stCondLst>
                                    <p:cond delay="0"/>
                                  </p:stCondLst>
                                  <p:childTnLst>
                                    <p:animEffect transition="out" filter="wipe(left)">
                                      <p:cBhvr>
                                        <p:cTn id="53" dur="500"/>
                                        <p:tgtEl>
                                          <p:spTgt spid="32"/>
                                        </p:tgtEl>
                                      </p:cBhvr>
                                    </p:animEffect>
                                    <p:set>
                                      <p:cBhvr>
                                        <p:cTn id="54" dur="1" fill="hold">
                                          <p:stCondLst>
                                            <p:cond delay="499"/>
                                          </p:stCondLst>
                                        </p:cTn>
                                        <p:tgtEl>
                                          <p:spTgt spid="3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22" presetClass="exit" presetSubtype="8" fill="hold" nodeType="withEffect">
                                  <p:stCondLst>
                                    <p:cond delay="0"/>
                                  </p:stCondLst>
                                  <p:childTnLst>
                                    <p:animEffect transition="out" filter="wipe(left)">
                                      <p:cBhvr>
                                        <p:cTn id="58" dur="500"/>
                                        <p:tgtEl>
                                          <p:spTgt spid="40"/>
                                        </p:tgtEl>
                                      </p:cBhvr>
                                    </p:animEffect>
                                    <p:set>
                                      <p:cBhvr>
                                        <p:cTn id="59" dur="1" fill="hold">
                                          <p:stCondLst>
                                            <p:cond delay="499"/>
                                          </p:stCondLst>
                                        </p:cTn>
                                        <p:tgtEl>
                                          <p:spTgt spid="40"/>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47"/>
                                        </p:tgtEl>
                                        <p:attrNameLst>
                                          <p:attrName>style.visibility</p:attrName>
                                        </p:attrNameLst>
                                      </p:cBhvr>
                                      <p:to>
                                        <p:strVal val="hidden"/>
                                      </p:to>
                                    </p:set>
                                  </p:childTnLst>
                                </p:cTn>
                              </p:par>
                              <p:par>
                                <p:cTn id="62" presetID="22" presetClass="entr" presetSubtype="1"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up)">
                                      <p:cBhvr>
                                        <p:cTn id="64" dur="500"/>
                                        <p:tgtEl>
                                          <p:spTgt spid="41"/>
                                        </p:tgtEl>
                                      </p:cBhvr>
                                    </p:animEffect>
                                  </p:childTnLst>
                                </p:cTn>
                              </p:par>
                            </p:childTnLst>
                          </p:cTn>
                        </p:par>
                        <p:par>
                          <p:cTn id="65" fill="hold">
                            <p:stCondLst>
                              <p:cond delay="8000"/>
                            </p:stCondLst>
                            <p:childTnLst>
                              <p:par>
                                <p:cTn id="66" presetID="1" presetClass="entr" presetSubtype="0" fill="hold" grpId="0" nodeType="afterEffect">
                                  <p:stCondLst>
                                    <p:cond delay="0"/>
                                  </p:stCondLst>
                                  <p:childTnLst>
                                    <p:set>
                                      <p:cBhvr>
                                        <p:cTn id="67" dur="1" fill="hold">
                                          <p:stCondLst>
                                            <p:cond delay="0"/>
                                          </p:stCondLst>
                                        </p:cTn>
                                        <p:tgtEl>
                                          <p:spTgt spid="48"/>
                                        </p:tgtEl>
                                        <p:attrNameLst>
                                          <p:attrName>style.visibility</p:attrName>
                                        </p:attrNameLst>
                                      </p:cBhvr>
                                      <p:to>
                                        <p:strVal val="visible"/>
                                      </p:to>
                                    </p:set>
                                  </p:childTnLst>
                                </p:cTn>
                              </p:par>
                              <p:par>
                                <p:cTn id="68" presetID="50" presetClass="path" presetSubtype="0" accel="50000" decel="50000" fill="hold" grpId="2" nodeType="withEffect">
                                  <p:stCondLst>
                                    <p:cond delay="0"/>
                                  </p:stCondLst>
                                  <p:childTnLst>
                                    <p:animMotion origin="layout" path="M 8.33333E-7 -3.7037E-7 C 0.0043 -0.00116 0.01484 -0.00625 0.02461 -0.01065 C 0.03463 -0.01481 0.04531 -0.01736 0.05976 -0.02616 C 0.07422 -0.03472 0.08359 -0.03657 0.11146 -0.06273 C 0.12695 -0.08125 0.14101 -0.1088 0.14101 -0.13148 " pathEditMode="relative" rAng="0" ptsTypes="AAAAA">
                                      <p:cBhvr>
                                        <p:cTn id="69" dur="1000" fill="hold"/>
                                        <p:tgtEl>
                                          <p:spTgt spid="38"/>
                                        </p:tgtEl>
                                        <p:attrNameLst>
                                          <p:attrName>ppt_x</p:attrName>
                                          <p:attrName>ppt_y</p:attrName>
                                        </p:attrNameLst>
                                      </p:cBhvr>
                                      <p:rCtr x="7044" y="-6574"/>
                                    </p:animMotion>
                                  </p:childTnLst>
                                </p:cTn>
                              </p:par>
                            </p:childTnLst>
                          </p:cTn>
                        </p:par>
                        <p:par>
                          <p:cTn id="70" fill="hold">
                            <p:stCondLst>
                              <p:cond delay="9000"/>
                            </p:stCondLst>
                            <p:childTnLst>
                              <p:par>
                                <p:cTn id="71" presetID="22" presetClass="exit" presetSubtype="8" fill="hold" grpId="1" nodeType="afterEffect">
                                  <p:stCondLst>
                                    <p:cond delay="0"/>
                                  </p:stCondLst>
                                  <p:childTnLst>
                                    <p:animEffect transition="out" filter="wipe(left)">
                                      <p:cBhvr>
                                        <p:cTn id="72" dur="500"/>
                                        <p:tgtEl>
                                          <p:spTgt spid="38"/>
                                        </p:tgtEl>
                                      </p:cBhvr>
                                    </p:animEffect>
                                    <p:set>
                                      <p:cBhvr>
                                        <p:cTn id="73" dur="1" fill="hold">
                                          <p:stCondLst>
                                            <p:cond delay="499"/>
                                          </p:stCondLst>
                                        </p:cTn>
                                        <p:tgtEl>
                                          <p:spTgt spid="38"/>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36"/>
                                        </p:tgtEl>
                                        <p:attrNameLst>
                                          <p:attrName>style.visibility</p:attrName>
                                        </p:attrNameLst>
                                      </p:cBhvr>
                                      <p:to>
                                        <p:strVal val="visible"/>
                                      </p:to>
                                    </p:set>
                                  </p:childTnLst>
                                </p:cTn>
                              </p:par>
                              <p:par>
                                <p:cTn id="76" presetID="22" presetClass="exit" presetSubtype="4" fill="hold" nodeType="withEffect">
                                  <p:stCondLst>
                                    <p:cond delay="0"/>
                                  </p:stCondLst>
                                  <p:childTnLst>
                                    <p:animEffect transition="out" filter="wipe(down)">
                                      <p:cBhvr>
                                        <p:cTn id="77" dur="500"/>
                                        <p:tgtEl>
                                          <p:spTgt spid="41"/>
                                        </p:tgtEl>
                                      </p:cBhvr>
                                    </p:animEffect>
                                    <p:set>
                                      <p:cBhvr>
                                        <p:cTn id="78" dur="1" fill="hold">
                                          <p:stCondLst>
                                            <p:cond delay="499"/>
                                          </p:stCondLst>
                                        </p:cTn>
                                        <p:tgtEl>
                                          <p:spTgt spid="41"/>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48"/>
                                        </p:tgtEl>
                                        <p:attrNameLst>
                                          <p:attrName>style.visibility</p:attrName>
                                        </p:attrNameLst>
                                      </p:cBhvr>
                                      <p:to>
                                        <p:strVal val="hidden"/>
                                      </p:to>
                                    </p:set>
                                  </p:childTnLst>
                                </p:cTn>
                              </p:par>
                              <p:par>
                                <p:cTn id="81" presetID="22" presetClass="entr" presetSubtype="1"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up)">
                                      <p:cBhvr>
                                        <p:cTn id="83" dur="500"/>
                                        <p:tgtEl>
                                          <p:spTgt spid="42"/>
                                        </p:tgtEl>
                                      </p:cBhvr>
                                    </p:animEffect>
                                  </p:childTnLst>
                                </p:cTn>
                              </p:par>
                            </p:childTnLst>
                          </p:cTn>
                        </p:par>
                        <p:par>
                          <p:cTn id="84" fill="hold">
                            <p:stCondLst>
                              <p:cond delay="9500"/>
                            </p:stCondLst>
                            <p:childTnLst>
                              <p:par>
                                <p:cTn id="85" presetID="1" presetClass="entr" presetSubtype="0" fill="hold" grpId="0" nodeType="after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par>
                                <p:cTn id="87" presetID="42" presetClass="path" presetSubtype="0" accel="50000" decel="50000" fill="hold" grpId="1" nodeType="withEffect">
                                  <p:stCondLst>
                                    <p:cond delay="0"/>
                                  </p:stCondLst>
                                  <p:childTnLst>
                                    <p:animMotion origin="layout" path="M 0.00052 0.00116 L 0.14154 0.00093 " pathEditMode="relative" rAng="0" ptsTypes="AA">
                                      <p:cBhvr>
                                        <p:cTn id="88" dur="1000" fill="hold"/>
                                        <p:tgtEl>
                                          <p:spTgt spid="36"/>
                                        </p:tgtEl>
                                        <p:attrNameLst>
                                          <p:attrName>ppt_x</p:attrName>
                                          <p:attrName>ppt_y</p:attrName>
                                        </p:attrNameLst>
                                      </p:cBhvr>
                                      <p:rCtr x="7044" y="-23"/>
                                    </p:animMotion>
                                  </p:childTnLst>
                                </p:cTn>
                              </p:par>
                            </p:childTnLst>
                          </p:cTn>
                        </p:par>
                        <p:par>
                          <p:cTn id="89" fill="hold">
                            <p:stCondLst>
                              <p:cond delay="10500"/>
                            </p:stCondLst>
                            <p:childTnLst>
                              <p:par>
                                <p:cTn id="90" presetID="22" presetClass="exit" presetSubtype="8" fill="hold" grpId="2" nodeType="afterEffect">
                                  <p:stCondLst>
                                    <p:cond delay="0"/>
                                  </p:stCondLst>
                                  <p:childTnLst>
                                    <p:animEffect transition="out" filter="wipe(left)">
                                      <p:cBhvr>
                                        <p:cTn id="91" dur="500"/>
                                        <p:tgtEl>
                                          <p:spTgt spid="36"/>
                                        </p:tgtEl>
                                      </p:cBhvr>
                                    </p:animEffect>
                                    <p:set>
                                      <p:cBhvr>
                                        <p:cTn id="92"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31" grpId="0" animBg="1"/>
      <p:bldP spid="31" grpId="1" animBg="1"/>
      <p:bldP spid="31" grpId="2" animBg="1"/>
      <p:bldP spid="32" grpId="0" animBg="1"/>
      <p:bldP spid="32" grpId="1" animBg="1"/>
      <p:bldP spid="32" grpId="2" animBg="1"/>
      <p:bldP spid="35" grpId="0" animBg="1"/>
      <p:bldP spid="35" grpId="1" animBg="1"/>
      <p:bldP spid="35" grpId="2" animBg="1"/>
      <p:bldP spid="36" grpId="0" animBg="1"/>
      <p:bldP spid="36" grpId="1" animBg="1"/>
      <p:bldP spid="36" grpId="2" animBg="1"/>
      <p:bldP spid="38" grpId="0" animBg="1"/>
      <p:bldP spid="38" grpId="1" animBg="1"/>
      <p:bldP spid="38" grpId="2" animBg="1"/>
      <p:bldP spid="46" grpId="0"/>
      <p:bldP spid="46" grpId="1"/>
      <p:bldP spid="39" grpId="0" animBg="1"/>
      <p:bldP spid="47" grpId="0" animBg="1"/>
      <p:bldP spid="47" grpId="1" animBg="1"/>
      <p:bldP spid="48" grpId="0" animBg="1"/>
      <p:bldP spid="48" grpId="1" animBg="1"/>
      <p:bldP spid="4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Implementation Details</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r>
              <a:rPr lang="en-SG"/>
              <a:t>Nishant Budhdev</a:t>
            </a:r>
            <a:endParaRPr lang="en-SG" dirty="0"/>
          </a:p>
        </p:txBody>
      </p:sp>
      <p:sp>
        <p:nvSpPr>
          <p:cNvPr id="26" name="TextBox 25">
            <a:extLst>
              <a:ext uri="{FF2B5EF4-FFF2-40B4-BE49-F238E27FC236}">
                <a16:creationId xmlns:a16="http://schemas.microsoft.com/office/drawing/2014/main" id="{DA0C6F87-D80B-4645-B996-7AB77AAD9836}"/>
              </a:ext>
            </a:extLst>
          </p:cNvPr>
          <p:cNvSpPr txBox="1"/>
          <p:nvPr/>
        </p:nvSpPr>
        <p:spPr>
          <a:xfrm>
            <a:off x="1097280" y="1593489"/>
            <a:ext cx="5830645" cy="2092881"/>
          </a:xfrm>
          <a:prstGeom prst="rect">
            <a:avLst/>
          </a:prstGeom>
          <a:noFill/>
        </p:spPr>
        <p:txBody>
          <a:bodyPr wrap="square" rtlCol="0">
            <a:spAutoFit/>
          </a:bodyPr>
          <a:lstStyle/>
          <a:p>
            <a:pPr>
              <a:spcAft>
                <a:spcPts val="1200"/>
              </a:spcAft>
            </a:pPr>
            <a:r>
              <a:rPr lang="en-US" sz="3200" dirty="0">
                <a:latin typeface="Helvetica Neue Light" charset="0"/>
                <a:ea typeface="Helvetica Neue Light" charset="0"/>
                <a:cs typeface="Helvetica Neue Light" charset="0"/>
              </a:rPr>
              <a:t>Strict constraints for SRAM based memory</a:t>
            </a:r>
          </a:p>
          <a:p>
            <a:pPr marL="914400" lvl="1" indent="-457200">
              <a:spcAft>
                <a:spcPts val="1200"/>
              </a:spcAft>
              <a:buClr>
                <a:schemeClr val="tx1"/>
              </a:buClr>
              <a:buFont typeface="Arial" panose="020B0604020202020204" pitchFamily="34" charset="0"/>
              <a:buChar char="•"/>
            </a:pPr>
            <a:r>
              <a:rPr lang="en-US" sz="2800" dirty="0">
                <a:solidFill>
                  <a:schemeClr val="accent2"/>
                </a:solidFill>
                <a:latin typeface="Helvetica Neue Light" charset="0"/>
                <a:ea typeface="Helvetica Neue Light" charset="0"/>
                <a:cs typeface="Helvetica Neue Light" charset="0"/>
              </a:rPr>
              <a:t>Multiple SRAM register arrays for implementing ring buffers</a:t>
            </a:r>
          </a:p>
        </p:txBody>
      </p:sp>
      <p:graphicFrame>
        <p:nvGraphicFramePr>
          <p:cNvPr id="34" name="Diagram 33">
            <a:extLst>
              <a:ext uri="{FF2B5EF4-FFF2-40B4-BE49-F238E27FC236}">
                <a16:creationId xmlns:a16="http://schemas.microsoft.com/office/drawing/2014/main" id="{B4FA70D7-9D7C-4AEC-A4B7-07F9461B8CCC}"/>
              </a:ext>
            </a:extLst>
          </p:cNvPr>
          <p:cNvGraphicFramePr/>
          <p:nvPr/>
        </p:nvGraphicFramePr>
        <p:xfrm>
          <a:off x="8369395" y="2649825"/>
          <a:ext cx="1993792" cy="18297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5" name="Diagram 14">
            <a:extLst>
              <a:ext uri="{FF2B5EF4-FFF2-40B4-BE49-F238E27FC236}">
                <a16:creationId xmlns:a16="http://schemas.microsoft.com/office/drawing/2014/main" id="{DB8C4055-45C0-4408-9990-E1367B057234}"/>
              </a:ext>
            </a:extLst>
          </p:cNvPr>
          <p:cNvGraphicFramePr/>
          <p:nvPr/>
        </p:nvGraphicFramePr>
        <p:xfrm>
          <a:off x="8369395" y="2649824"/>
          <a:ext cx="1993792" cy="182974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6" name="Diagram 15">
            <a:extLst>
              <a:ext uri="{FF2B5EF4-FFF2-40B4-BE49-F238E27FC236}">
                <a16:creationId xmlns:a16="http://schemas.microsoft.com/office/drawing/2014/main" id="{8D80615B-5D65-486C-B802-ABBDFBF07E7E}"/>
              </a:ext>
            </a:extLst>
          </p:cNvPr>
          <p:cNvGraphicFramePr/>
          <p:nvPr/>
        </p:nvGraphicFramePr>
        <p:xfrm>
          <a:off x="8369395" y="2649824"/>
          <a:ext cx="1993792" cy="182974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35" name="Diagram 34">
            <a:extLst>
              <a:ext uri="{FF2B5EF4-FFF2-40B4-BE49-F238E27FC236}">
                <a16:creationId xmlns:a16="http://schemas.microsoft.com/office/drawing/2014/main" id="{7D51370F-2588-41B4-9A1F-5F897639F230}"/>
              </a:ext>
            </a:extLst>
          </p:cNvPr>
          <p:cNvGraphicFramePr/>
          <p:nvPr/>
        </p:nvGraphicFramePr>
        <p:xfrm>
          <a:off x="8365527" y="2649825"/>
          <a:ext cx="1993792" cy="1829749"/>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63" name="Rectangle 62">
            <a:extLst>
              <a:ext uri="{FF2B5EF4-FFF2-40B4-BE49-F238E27FC236}">
                <a16:creationId xmlns:a16="http://schemas.microsoft.com/office/drawing/2014/main" id="{5103D5BB-327D-4C4B-86C7-747752179D7B}"/>
              </a:ext>
            </a:extLst>
          </p:cNvPr>
          <p:cNvSpPr/>
          <p:nvPr/>
        </p:nvSpPr>
        <p:spPr>
          <a:xfrm rot="10800000">
            <a:off x="9203634" y="1880696"/>
            <a:ext cx="317578" cy="2715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Rectangle 61">
            <a:extLst>
              <a:ext uri="{FF2B5EF4-FFF2-40B4-BE49-F238E27FC236}">
                <a16:creationId xmlns:a16="http://schemas.microsoft.com/office/drawing/2014/main" id="{61D9D2C7-E18C-4C7F-8BB9-6A5EEB5D930D}"/>
              </a:ext>
            </a:extLst>
          </p:cNvPr>
          <p:cNvSpPr/>
          <p:nvPr/>
        </p:nvSpPr>
        <p:spPr>
          <a:xfrm rot="10800000">
            <a:off x="7480868" y="1891285"/>
            <a:ext cx="317578" cy="2715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Rectangle 63">
            <a:extLst>
              <a:ext uri="{FF2B5EF4-FFF2-40B4-BE49-F238E27FC236}">
                <a16:creationId xmlns:a16="http://schemas.microsoft.com/office/drawing/2014/main" id="{5675E186-6B2E-48D3-AEA1-D5080AA6E522}"/>
              </a:ext>
            </a:extLst>
          </p:cNvPr>
          <p:cNvSpPr/>
          <p:nvPr/>
        </p:nvSpPr>
        <p:spPr>
          <a:xfrm rot="10800000">
            <a:off x="9203634" y="1892458"/>
            <a:ext cx="317578" cy="2715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6" name="Graphic 35">
            <a:extLst>
              <a:ext uri="{FF2B5EF4-FFF2-40B4-BE49-F238E27FC236}">
                <a16:creationId xmlns:a16="http://schemas.microsoft.com/office/drawing/2014/main" id="{0766571B-2D4B-41D4-8271-F6496D998E32}"/>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960656" y="1611913"/>
            <a:ext cx="830320" cy="830320"/>
          </a:xfrm>
          <a:prstGeom prst="rect">
            <a:avLst/>
          </a:prstGeom>
        </p:spPr>
      </p:pic>
      <p:cxnSp>
        <p:nvCxnSpPr>
          <p:cNvPr id="38" name="Straight Arrow Connector 37">
            <a:extLst>
              <a:ext uri="{FF2B5EF4-FFF2-40B4-BE49-F238E27FC236}">
                <a16:creationId xmlns:a16="http://schemas.microsoft.com/office/drawing/2014/main" id="{58FDBF49-00FA-49B4-AE1C-1DE2F793B6C6}"/>
              </a:ext>
            </a:extLst>
          </p:cNvPr>
          <p:cNvCxnSpPr>
            <a:cxnSpLocks/>
          </p:cNvCxnSpPr>
          <p:nvPr/>
        </p:nvCxnSpPr>
        <p:spPr>
          <a:xfrm rot="2700000" flipV="1">
            <a:off x="9575780" y="3072992"/>
            <a:ext cx="0" cy="5943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6A3E61D-FA15-4540-98B2-D4340AF5276F}"/>
              </a:ext>
            </a:extLst>
          </p:cNvPr>
          <p:cNvCxnSpPr>
            <a:cxnSpLocks/>
          </p:cNvCxnSpPr>
          <p:nvPr/>
        </p:nvCxnSpPr>
        <p:spPr>
          <a:xfrm rot="10800000" flipV="1">
            <a:off x="9375369" y="3562540"/>
            <a:ext cx="0" cy="5943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AC6D70BF-36EB-4FDC-8B2C-03FA8A54364B}"/>
              </a:ext>
            </a:extLst>
          </p:cNvPr>
          <p:cNvSpPr/>
          <p:nvPr/>
        </p:nvSpPr>
        <p:spPr>
          <a:xfrm rot="18630760">
            <a:off x="9478551" y="3261839"/>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W</a:t>
            </a:r>
          </a:p>
        </p:txBody>
      </p:sp>
      <p:sp>
        <p:nvSpPr>
          <p:cNvPr id="61" name="Oval 60">
            <a:extLst>
              <a:ext uri="{FF2B5EF4-FFF2-40B4-BE49-F238E27FC236}">
                <a16:creationId xmlns:a16="http://schemas.microsoft.com/office/drawing/2014/main" id="{B0BD24F1-B2C9-4E16-A5A4-D0809C9F9529}"/>
              </a:ext>
            </a:extLst>
          </p:cNvPr>
          <p:cNvSpPr/>
          <p:nvPr/>
        </p:nvSpPr>
        <p:spPr>
          <a:xfrm>
            <a:off x="9269897" y="3714862"/>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W</a:t>
            </a:r>
          </a:p>
        </p:txBody>
      </p:sp>
      <p:cxnSp>
        <p:nvCxnSpPr>
          <p:cNvPr id="17" name="Straight Arrow Connector 16">
            <a:extLst>
              <a:ext uri="{FF2B5EF4-FFF2-40B4-BE49-F238E27FC236}">
                <a16:creationId xmlns:a16="http://schemas.microsoft.com/office/drawing/2014/main" id="{7A6B4975-EBDF-4B6C-A789-30DEBE74EE1C}"/>
              </a:ext>
            </a:extLst>
          </p:cNvPr>
          <p:cNvCxnSpPr>
            <a:cxnSpLocks/>
          </p:cNvCxnSpPr>
          <p:nvPr/>
        </p:nvCxnSpPr>
        <p:spPr>
          <a:xfrm>
            <a:off x="9361770" y="3566048"/>
            <a:ext cx="53757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10081D8B-1AA0-4EDF-B8B2-0F678E5086C9}"/>
              </a:ext>
            </a:extLst>
          </p:cNvPr>
          <p:cNvSpPr/>
          <p:nvPr/>
        </p:nvSpPr>
        <p:spPr>
          <a:xfrm>
            <a:off x="9518794" y="3460697"/>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W</a:t>
            </a:r>
          </a:p>
        </p:txBody>
      </p:sp>
      <p:cxnSp>
        <p:nvCxnSpPr>
          <p:cNvPr id="21" name="Straight Arrow Connector 20">
            <a:extLst>
              <a:ext uri="{FF2B5EF4-FFF2-40B4-BE49-F238E27FC236}">
                <a16:creationId xmlns:a16="http://schemas.microsoft.com/office/drawing/2014/main" id="{F7CB2AFC-FC70-488F-80B9-03E5982E6205}"/>
              </a:ext>
            </a:extLst>
          </p:cNvPr>
          <p:cNvCxnSpPr>
            <a:cxnSpLocks/>
          </p:cNvCxnSpPr>
          <p:nvPr/>
        </p:nvCxnSpPr>
        <p:spPr>
          <a:xfrm>
            <a:off x="9361770" y="3565055"/>
            <a:ext cx="360711" cy="3810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B891D5C-E99F-4B3C-8243-3CBA205588F5}"/>
              </a:ext>
            </a:extLst>
          </p:cNvPr>
          <p:cNvSpPr/>
          <p:nvPr/>
        </p:nvSpPr>
        <p:spPr>
          <a:xfrm>
            <a:off x="9434426" y="3647586"/>
            <a:ext cx="203687" cy="2036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solidFill>
                  <a:srgbClr val="FF0000"/>
                </a:solidFill>
              </a:rPr>
              <a:t>W</a:t>
            </a:r>
          </a:p>
        </p:txBody>
      </p:sp>
      <p:sp>
        <p:nvSpPr>
          <p:cNvPr id="25" name="Slide Number Placeholder 3">
            <a:extLst>
              <a:ext uri="{FF2B5EF4-FFF2-40B4-BE49-F238E27FC236}">
                <a16:creationId xmlns:a16="http://schemas.microsoft.com/office/drawing/2014/main" id="{BB6FCB4F-986A-4B55-B7B2-FCCD4C4C28F0}"/>
              </a:ext>
            </a:extLst>
          </p:cNvPr>
          <p:cNvSpPr>
            <a:spLocks noGrp="1"/>
          </p:cNvSpPr>
          <p:nvPr>
            <p:ph type="sldNum" sz="quarter" idx="12"/>
          </p:nvPr>
        </p:nvSpPr>
        <p:spPr>
          <a:xfrm>
            <a:off x="9886606" y="6575395"/>
            <a:ext cx="1312025" cy="251075"/>
          </a:xfrm>
        </p:spPr>
        <p:txBody>
          <a:bodyPr/>
          <a:lstStyle/>
          <a:p>
            <a:fld id="{4FAB73BC-B049-4115-A692-8D63A059BFB8}" type="slidenum">
              <a:rPr lang="en-US" smtClean="0"/>
              <a:pPr/>
              <a:t>19</a:t>
            </a:fld>
            <a:endParaRPr lang="en-US" dirty="0"/>
          </a:p>
        </p:txBody>
      </p:sp>
    </p:spTree>
    <p:custDataLst>
      <p:tags r:id="rId1"/>
    </p:custDataLst>
    <p:extLst>
      <p:ext uri="{BB962C8B-B14F-4D97-AF65-F5344CB8AC3E}">
        <p14:creationId xmlns:p14="http://schemas.microsoft.com/office/powerpoint/2010/main" val="380206712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par>
                          <p:cTn id="21" fill="hold">
                            <p:stCondLst>
                              <p:cond delay="500"/>
                            </p:stCondLst>
                            <p:childTnLst>
                              <p:par>
                                <p:cTn id="22" presetID="63" presetClass="path" presetSubtype="0" accel="50000" decel="50000" fill="hold" grpId="1" nodeType="afterEffect">
                                  <p:stCondLst>
                                    <p:cond delay="0"/>
                                  </p:stCondLst>
                                  <p:childTnLst>
                                    <p:animMotion origin="layout" path="M -2.5E-6 -3.7037E-7 L 0.12539 -3.7037E-7 " pathEditMode="relative" rAng="0" ptsTypes="AA">
                                      <p:cBhvr>
                                        <p:cTn id="23" dur="1000" fill="hold"/>
                                        <p:tgtEl>
                                          <p:spTgt spid="62"/>
                                        </p:tgtEl>
                                        <p:attrNameLst>
                                          <p:attrName>ppt_x</p:attrName>
                                          <p:attrName>ppt_y</p:attrName>
                                        </p:attrNameLst>
                                      </p:cBhvr>
                                      <p:rCtr x="6263" y="0"/>
                                    </p:animMotion>
                                  </p:childTnLst>
                                </p:cTn>
                              </p:par>
                            </p:childTnLst>
                          </p:cTn>
                        </p:par>
                        <p:par>
                          <p:cTn id="24" fill="hold">
                            <p:stCondLst>
                              <p:cond delay="1500"/>
                            </p:stCondLst>
                            <p:childTnLst>
                              <p:par>
                                <p:cTn id="25" presetID="1" presetClass="exit" presetSubtype="0" fill="hold" grpId="0" nodeType="afterEffect">
                                  <p:stCondLst>
                                    <p:cond delay="0"/>
                                  </p:stCondLst>
                                  <p:childTnLst>
                                    <p:set>
                                      <p:cBhvr>
                                        <p:cTn id="26" dur="1" fill="hold">
                                          <p:stCondLst>
                                            <p:cond delay="0"/>
                                          </p:stCondLst>
                                        </p:cTn>
                                        <p:tgtEl>
                                          <p:spTgt spid="35"/>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par>
                          <p:cTn id="29" fill="hold">
                            <p:stCondLst>
                              <p:cond delay="1500"/>
                            </p:stCondLst>
                            <p:childTnLst>
                              <p:par>
                                <p:cTn id="30" presetID="1" presetClass="exit" presetSubtype="0" fill="hold" nodeType="afterEffect">
                                  <p:stCondLst>
                                    <p:cond delay="0"/>
                                  </p:stCondLst>
                                  <p:childTnLst>
                                    <p:set>
                                      <p:cBhvr>
                                        <p:cTn id="31" dur="1" fill="hold">
                                          <p:stCondLst>
                                            <p:cond delay="0"/>
                                          </p:stCondLst>
                                        </p:cTn>
                                        <p:tgtEl>
                                          <p:spTgt spid="38"/>
                                        </p:tgtEl>
                                        <p:attrNameLst>
                                          <p:attrName>style.visibility</p:attrName>
                                        </p:attrNameLst>
                                      </p:cBhvr>
                                      <p:to>
                                        <p:strVal val="hidden"/>
                                      </p:to>
                                    </p:set>
                                  </p:childTnLst>
                                </p:cTn>
                              </p:par>
                            </p:childTnLst>
                          </p:cTn>
                        </p:par>
                        <p:par>
                          <p:cTn id="32" fill="hold">
                            <p:stCondLst>
                              <p:cond delay="1500"/>
                            </p:stCondLst>
                            <p:childTnLst>
                              <p:par>
                                <p:cTn id="33" presetID="1" presetClass="exit" presetSubtype="0" fill="hold" grpId="1" nodeType="afterEffect">
                                  <p:stCondLst>
                                    <p:cond delay="0"/>
                                  </p:stCondLst>
                                  <p:childTnLst>
                                    <p:set>
                                      <p:cBhvr>
                                        <p:cTn id="34" dur="1" fill="hold">
                                          <p:stCondLst>
                                            <p:cond delay="0"/>
                                          </p:stCondLst>
                                        </p:cTn>
                                        <p:tgtEl>
                                          <p:spTgt spid="60"/>
                                        </p:tgtEl>
                                        <p:attrNameLst>
                                          <p:attrName>style.visibility</p:attrName>
                                        </p:attrNameLst>
                                      </p:cBhvr>
                                      <p:to>
                                        <p:strVal val="hidden"/>
                                      </p:to>
                                    </p:set>
                                  </p:childTnLst>
                                </p:cTn>
                              </p:par>
                              <p:par>
                                <p:cTn id="35" presetID="22" presetClass="entr" presetSubtype="8"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par>
                          <p:cTn id="43" fill="hold">
                            <p:stCondLst>
                              <p:cond delay="2000"/>
                            </p:stCondLst>
                            <p:childTnLst>
                              <p:par>
                                <p:cTn id="44" presetID="1" presetClass="path" presetSubtype="0" accel="50000" decel="50000" fill="hold" grpId="1" nodeType="afterEffect">
                                  <p:stCondLst>
                                    <p:cond delay="0"/>
                                  </p:stCondLst>
                                  <p:childTnLst>
                                    <p:animMotion origin="layout" path="M 1.25E-6 -1.48148E-6 C 0.04844 -1.48148E-6 0.08802 -0.02731 0.08802 -0.06065 C 0.08802 -0.09398 0.04844 -0.12106 1.25E-6 -0.12106 C -0.0487 -0.12106 -0.08789 -0.09398 -0.08789 -0.06065 C -0.08789 -0.02731 -0.0487 -1.48148E-6 1.25E-6 -1.48148E-6 Z " pathEditMode="relative" rAng="0" ptsTypes="AAAAA">
                                      <p:cBhvr>
                                        <p:cTn id="45" dur="1000" fill="hold"/>
                                        <p:tgtEl>
                                          <p:spTgt spid="63"/>
                                        </p:tgtEl>
                                        <p:attrNameLst>
                                          <p:attrName>ppt_x</p:attrName>
                                          <p:attrName>ppt_y</p:attrName>
                                        </p:attrNameLst>
                                      </p:cBhvr>
                                      <p:rCtr x="0" y="-6065"/>
                                    </p:animMotion>
                                  </p:childTnLst>
                                </p:cTn>
                              </p:par>
                            </p:childTnLst>
                          </p:cTn>
                        </p:par>
                        <p:par>
                          <p:cTn id="46" fill="hold">
                            <p:stCondLst>
                              <p:cond delay="3000"/>
                            </p:stCondLst>
                            <p:childTnLst>
                              <p:par>
                                <p:cTn id="47" presetID="1" presetClass="exit" presetSubtype="0" fill="hold" grpId="1" nodeType="afterEffect">
                                  <p:stCondLst>
                                    <p:cond delay="0"/>
                                  </p:stCondLst>
                                  <p:childTnLst>
                                    <p:set>
                                      <p:cBhvr>
                                        <p:cTn id="48" dur="1" fill="hold">
                                          <p:stCondLst>
                                            <p:cond delay="0"/>
                                          </p:stCondLst>
                                        </p:cTn>
                                        <p:tgtEl>
                                          <p:spTgt spid="16"/>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8"/>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22" presetClass="exit" presetSubtype="8" fill="hold" nodeType="withEffect">
                                  <p:stCondLst>
                                    <p:cond delay="0"/>
                                  </p:stCondLst>
                                  <p:childTnLst>
                                    <p:animEffect transition="out" filter="wipe(left)">
                                      <p:cBhvr>
                                        <p:cTn id="54" dur="500"/>
                                        <p:tgtEl>
                                          <p:spTgt spid="17"/>
                                        </p:tgtEl>
                                      </p:cBhvr>
                                    </p:animEffect>
                                    <p:set>
                                      <p:cBhvr>
                                        <p:cTn id="55" dur="1" fill="hold">
                                          <p:stCondLst>
                                            <p:cond delay="499"/>
                                          </p:stCondLst>
                                        </p:cTn>
                                        <p:tgtEl>
                                          <p:spTgt spid="17"/>
                                        </p:tgtEl>
                                        <p:attrNameLst>
                                          <p:attrName>style.visibility</p:attrName>
                                        </p:attrNameLst>
                                      </p:cBhvr>
                                      <p:to>
                                        <p:strVal val="hidden"/>
                                      </p:to>
                                    </p:set>
                                  </p:childTnLst>
                                </p:cTn>
                              </p:par>
                              <p:par>
                                <p:cTn id="56" presetID="22" presetClass="entr" presetSubtype="1"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up)">
                                      <p:cBhvr>
                                        <p:cTn id="58" dur="500"/>
                                        <p:tgtEl>
                                          <p:spTgt spid="21"/>
                                        </p:tgtEl>
                                      </p:cBhvr>
                                    </p:animEffect>
                                  </p:childTnLst>
                                </p:cTn>
                              </p:par>
                            </p:childTnLst>
                          </p:cTn>
                        </p:par>
                        <p:par>
                          <p:cTn id="59" fill="hold">
                            <p:stCondLst>
                              <p:cond delay="3500"/>
                            </p:stCondLst>
                            <p:childTnLst>
                              <p:par>
                                <p:cTn id="60" presetID="1" presetClass="entr" presetSubtype="0"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par>
                          <p:cTn id="62" fill="hold">
                            <p:stCondLst>
                              <p:cond delay="3500"/>
                            </p:stCondLst>
                            <p:childTnLst>
                              <p:par>
                                <p:cTn id="63" presetID="1" presetClass="entr" presetSubtype="0" fill="hold" grpId="0" nodeType="after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childTnLst>
                          </p:cTn>
                        </p:par>
                        <p:par>
                          <p:cTn id="65" fill="hold">
                            <p:stCondLst>
                              <p:cond delay="3500"/>
                            </p:stCondLst>
                            <p:childTnLst>
                              <p:par>
                                <p:cTn id="66" presetID="1" presetClass="path" presetSubtype="0" accel="50000" decel="50000" fill="hold" grpId="1" nodeType="afterEffect">
                                  <p:stCondLst>
                                    <p:cond delay="0"/>
                                  </p:stCondLst>
                                  <p:childTnLst>
                                    <p:animMotion origin="layout" path="M 1.25E-6 -1.85185E-6 C 0.04844 -1.85185E-6 0.08802 -0.02731 0.08802 -0.06065 C 0.08802 -0.09398 0.04844 -0.12106 1.25E-6 -0.12106 C -0.0487 -0.12106 -0.08789 -0.09398 -0.08789 -0.06065 C -0.08789 -0.02731 -0.0487 -1.85185E-6 1.25E-6 -1.85185E-6 Z " pathEditMode="relative" rAng="0" ptsTypes="AAAAA">
                                      <p:cBhvr>
                                        <p:cTn id="67" dur="1000" fill="hold"/>
                                        <p:tgtEl>
                                          <p:spTgt spid="64"/>
                                        </p:tgtEl>
                                        <p:attrNameLst>
                                          <p:attrName>ppt_x</p:attrName>
                                          <p:attrName>ppt_y</p:attrName>
                                        </p:attrNameLst>
                                      </p:cBhvr>
                                      <p:rCtr x="0" y="-6065"/>
                                    </p:animMotion>
                                  </p:childTnLst>
                                </p:cTn>
                              </p:par>
                            </p:childTnLst>
                          </p:cTn>
                        </p:par>
                        <p:par>
                          <p:cTn id="68" fill="hold">
                            <p:stCondLst>
                              <p:cond delay="4500"/>
                            </p:stCondLst>
                            <p:childTnLst>
                              <p:par>
                                <p:cTn id="69" presetID="1" presetClass="exit" presetSubtype="0" fill="hold" grpId="1" nodeType="afterEffect">
                                  <p:stCondLst>
                                    <p:cond delay="0"/>
                                  </p:stCondLst>
                                  <p:childTnLst>
                                    <p:set>
                                      <p:cBhvr>
                                        <p:cTn id="70" dur="1" fill="hold">
                                          <p:stCondLst>
                                            <p:cond delay="0"/>
                                          </p:stCondLst>
                                        </p:cTn>
                                        <p:tgtEl>
                                          <p:spTgt spid="15"/>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2"/>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22" presetClass="exit" presetSubtype="8" fill="hold" nodeType="withEffect">
                                  <p:stCondLst>
                                    <p:cond delay="0"/>
                                  </p:stCondLst>
                                  <p:childTnLst>
                                    <p:animEffect transition="out" filter="wipe(left)">
                                      <p:cBhvr>
                                        <p:cTn id="76" dur="500"/>
                                        <p:tgtEl>
                                          <p:spTgt spid="21"/>
                                        </p:tgtEl>
                                      </p:cBhvr>
                                    </p:animEffect>
                                    <p:set>
                                      <p:cBhvr>
                                        <p:cTn id="77" dur="1" fill="hold">
                                          <p:stCondLst>
                                            <p:cond delay="499"/>
                                          </p:stCondLst>
                                        </p:cTn>
                                        <p:tgtEl>
                                          <p:spTgt spid="21"/>
                                        </p:tgtEl>
                                        <p:attrNameLst>
                                          <p:attrName>style.visibility</p:attrName>
                                        </p:attrNameLst>
                                      </p:cBhvr>
                                      <p:to>
                                        <p:strVal val="hidden"/>
                                      </p:to>
                                    </p:set>
                                  </p:childTnLst>
                                </p:cTn>
                              </p:par>
                              <p:par>
                                <p:cTn id="78" presetID="22" presetClass="entr" presetSubtype="1"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wipe(up)">
                                      <p:cBhvr>
                                        <p:cTn id="80" dur="500"/>
                                        <p:tgtEl>
                                          <p:spTgt spid="41"/>
                                        </p:tgtEl>
                                      </p:cBhvr>
                                    </p:animEffect>
                                  </p:childTnLst>
                                </p:cTn>
                              </p:par>
                            </p:childTnLst>
                          </p:cTn>
                        </p:par>
                        <p:par>
                          <p:cTn id="81" fill="hold">
                            <p:stCondLst>
                              <p:cond delay="5000"/>
                            </p:stCondLst>
                            <p:childTnLst>
                              <p:par>
                                <p:cTn id="82" presetID="1" presetClass="entr" presetSubtype="0" fill="hold" grpId="0" nodeType="afterEffect">
                                  <p:stCondLst>
                                    <p:cond delay="0"/>
                                  </p:stCondLst>
                                  <p:childTnLst>
                                    <p:set>
                                      <p:cBhvr>
                                        <p:cTn id="83" dur="1" fill="hold">
                                          <p:stCondLst>
                                            <p:cond delay="0"/>
                                          </p:stCondLst>
                                        </p:cTn>
                                        <p:tgtEl>
                                          <p:spTgt spid="61"/>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4" grpId="0">
        <p:bldAsOne/>
      </p:bldGraphic>
      <p:bldGraphic spid="15" grpId="0">
        <p:bldAsOne/>
      </p:bldGraphic>
      <p:bldGraphic spid="15" grpId="1">
        <p:bldAsOne/>
      </p:bldGraphic>
      <p:bldGraphic spid="16" grpId="0">
        <p:bldAsOne/>
      </p:bldGraphic>
      <p:bldGraphic spid="16" grpId="1">
        <p:bldAsOne/>
      </p:bldGraphic>
      <p:bldGraphic spid="35" grpId="0">
        <p:bldAsOne/>
      </p:bldGraphic>
      <p:bldGraphic spid="35" grpId="1">
        <p:bldAsOne/>
      </p:bldGraphic>
      <p:bldP spid="63" grpId="0" animBg="1"/>
      <p:bldP spid="63" grpId="1" animBg="1"/>
      <p:bldP spid="62" grpId="0" animBg="1"/>
      <p:bldP spid="62" grpId="1" animBg="1"/>
      <p:bldP spid="64" grpId="0" animBg="1"/>
      <p:bldP spid="64" grpId="1" animBg="1"/>
      <p:bldP spid="60" grpId="0" animBg="1"/>
      <p:bldP spid="60" grpId="1" animBg="1"/>
      <p:bldP spid="61" grpId="0" animBg="1"/>
      <p:bldP spid="18" grpId="0" animBg="1"/>
      <p:bldP spid="18" grpId="1" animBg="1"/>
      <p:bldP spid="22" grpId="0" animBg="1"/>
      <p:bldP spid="2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latin typeface="Arial Nova" panose="020B0504020202020204" pitchFamily="34" charset="0"/>
              </a:rPr>
              <a:t>New Use Cases with 5G </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grpSp>
        <p:nvGrpSpPr>
          <p:cNvPr id="5" name="Group 4">
            <a:extLst>
              <a:ext uri="{FF2B5EF4-FFF2-40B4-BE49-F238E27FC236}">
                <a16:creationId xmlns:a16="http://schemas.microsoft.com/office/drawing/2014/main" id="{014133D6-1924-BF46-8844-2E4CFA86731A}"/>
              </a:ext>
            </a:extLst>
          </p:cNvPr>
          <p:cNvGrpSpPr/>
          <p:nvPr/>
        </p:nvGrpSpPr>
        <p:grpSpPr>
          <a:xfrm>
            <a:off x="1136332" y="1628814"/>
            <a:ext cx="4457700" cy="1055671"/>
            <a:chOff x="592322" y="1044850"/>
            <a:chExt cx="4457700" cy="1055671"/>
          </a:xfrm>
        </p:grpSpPr>
        <p:pic>
          <p:nvPicPr>
            <p:cNvPr id="6" name="Picture 5" descr="A close up of a logo&#10;&#10;Description automatically generated">
              <a:extLst>
                <a:ext uri="{FF2B5EF4-FFF2-40B4-BE49-F238E27FC236}">
                  <a16:creationId xmlns:a16="http://schemas.microsoft.com/office/drawing/2014/main" id="{63CB829E-CBF5-974A-AE39-317E40E68BEA}"/>
                </a:ext>
              </a:extLst>
            </p:cNvPr>
            <p:cNvPicPr>
              <a:picLocks noChangeAspect="1"/>
            </p:cNvPicPr>
            <p:nvPr/>
          </p:nvPicPr>
          <p:blipFill>
            <a:blip r:embed="rId4"/>
            <a:stretch>
              <a:fillRect/>
            </a:stretch>
          </p:blipFill>
          <p:spPr>
            <a:xfrm>
              <a:off x="592322" y="1440121"/>
              <a:ext cx="4457700" cy="6604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6A95604E-D7CD-F24C-B7C4-DA4F06F20E4D}"/>
                </a:ext>
              </a:extLst>
            </p:cNvPr>
            <p:cNvPicPr>
              <a:picLocks noChangeAspect="1"/>
            </p:cNvPicPr>
            <p:nvPr/>
          </p:nvPicPr>
          <p:blipFill>
            <a:blip r:embed="rId5"/>
            <a:stretch>
              <a:fillRect/>
            </a:stretch>
          </p:blipFill>
          <p:spPr>
            <a:xfrm>
              <a:off x="592322" y="1044850"/>
              <a:ext cx="546100" cy="393700"/>
            </a:xfrm>
            <a:prstGeom prst="rect">
              <a:avLst/>
            </a:prstGeom>
          </p:spPr>
        </p:pic>
      </p:grpSp>
      <p:grpSp>
        <p:nvGrpSpPr>
          <p:cNvPr id="8" name="Group 7">
            <a:extLst>
              <a:ext uri="{FF2B5EF4-FFF2-40B4-BE49-F238E27FC236}">
                <a16:creationId xmlns:a16="http://schemas.microsoft.com/office/drawing/2014/main" id="{1FD031E0-0CF9-5043-8CCF-293D2B347BF7}"/>
              </a:ext>
            </a:extLst>
          </p:cNvPr>
          <p:cNvGrpSpPr/>
          <p:nvPr/>
        </p:nvGrpSpPr>
        <p:grpSpPr>
          <a:xfrm>
            <a:off x="1136332" y="3413544"/>
            <a:ext cx="4575523" cy="630365"/>
            <a:chOff x="592322" y="2495607"/>
            <a:chExt cx="4575523" cy="630365"/>
          </a:xfrm>
        </p:grpSpPr>
        <p:pic>
          <p:nvPicPr>
            <p:cNvPr id="9" name="Picture 8">
              <a:extLst>
                <a:ext uri="{FF2B5EF4-FFF2-40B4-BE49-F238E27FC236}">
                  <a16:creationId xmlns:a16="http://schemas.microsoft.com/office/drawing/2014/main" id="{7AE9666B-3995-5846-A941-4BD225CB181B}"/>
                </a:ext>
              </a:extLst>
            </p:cNvPr>
            <p:cNvPicPr>
              <a:picLocks noChangeAspect="1"/>
            </p:cNvPicPr>
            <p:nvPr/>
          </p:nvPicPr>
          <p:blipFill>
            <a:blip r:embed="rId6"/>
            <a:stretch>
              <a:fillRect/>
            </a:stretch>
          </p:blipFill>
          <p:spPr>
            <a:xfrm>
              <a:off x="592322" y="2889307"/>
              <a:ext cx="4575523" cy="236665"/>
            </a:xfrm>
            <a:prstGeom prst="rect">
              <a:avLst/>
            </a:prstGeom>
          </p:spPr>
        </p:pic>
        <p:pic>
          <p:nvPicPr>
            <p:cNvPr id="10" name="Picture 9" descr="A close up of a sign&#10;&#10;Description automatically generated">
              <a:extLst>
                <a:ext uri="{FF2B5EF4-FFF2-40B4-BE49-F238E27FC236}">
                  <a16:creationId xmlns:a16="http://schemas.microsoft.com/office/drawing/2014/main" id="{EDE3B832-9E3D-0641-AE8A-186D1D4A201A}"/>
                </a:ext>
              </a:extLst>
            </p:cNvPr>
            <p:cNvPicPr>
              <a:picLocks noChangeAspect="1"/>
            </p:cNvPicPr>
            <p:nvPr/>
          </p:nvPicPr>
          <p:blipFill>
            <a:blip r:embed="rId7"/>
            <a:stretch>
              <a:fillRect/>
            </a:stretch>
          </p:blipFill>
          <p:spPr>
            <a:xfrm>
              <a:off x="592322" y="2495607"/>
              <a:ext cx="878254" cy="393700"/>
            </a:xfrm>
            <a:prstGeom prst="rect">
              <a:avLst/>
            </a:prstGeom>
          </p:spPr>
        </p:pic>
      </p:grpSp>
      <p:grpSp>
        <p:nvGrpSpPr>
          <p:cNvPr id="11" name="Group 10">
            <a:extLst>
              <a:ext uri="{FF2B5EF4-FFF2-40B4-BE49-F238E27FC236}">
                <a16:creationId xmlns:a16="http://schemas.microsoft.com/office/drawing/2014/main" id="{E83441D8-B7C5-6443-BA44-FCB81B15CD42}"/>
              </a:ext>
            </a:extLst>
          </p:cNvPr>
          <p:cNvGrpSpPr/>
          <p:nvPr/>
        </p:nvGrpSpPr>
        <p:grpSpPr>
          <a:xfrm>
            <a:off x="1114031" y="4783607"/>
            <a:ext cx="4792182" cy="772711"/>
            <a:chOff x="568980" y="3653801"/>
            <a:chExt cx="5015799" cy="808768"/>
          </a:xfrm>
        </p:grpSpPr>
        <p:pic>
          <p:nvPicPr>
            <p:cNvPr id="12" name="Picture 11" descr="A close up of a logo&#10;&#10;Description automatically generated">
              <a:extLst>
                <a:ext uri="{FF2B5EF4-FFF2-40B4-BE49-F238E27FC236}">
                  <a16:creationId xmlns:a16="http://schemas.microsoft.com/office/drawing/2014/main" id="{9C522CB1-133A-8A49-A09F-AA0AD872A179}"/>
                </a:ext>
              </a:extLst>
            </p:cNvPr>
            <p:cNvPicPr>
              <a:picLocks noChangeAspect="1"/>
            </p:cNvPicPr>
            <p:nvPr/>
          </p:nvPicPr>
          <p:blipFill rotWithShape="1">
            <a:blip r:embed="rId8"/>
            <a:srcRect t="59195"/>
            <a:stretch/>
          </p:blipFill>
          <p:spPr>
            <a:xfrm>
              <a:off x="568980" y="4161366"/>
              <a:ext cx="2693138" cy="301203"/>
            </a:xfrm>
            <a:prstGeom prst="rect">
              <a:avLst/>
            </a:prstGeom>
          </p:spPr>
        </p:pic>
        <p:pic>
          <p:nvPicPr>
            <p:cNvPr id="13" name="Picture 12" descr="A close up of a logo&#10;&#10;Description automatically generated">
              <a:extLst>
                <a:ext uri="{FF2B5EF4-FFF2-40B4-BE49-F238E27FC236}">
                  <a16:creationId xmlns:a16="http://schemas.microsoft.com/office/drawing/2014/main" id="{A1F1F638-7124-3448-940A-2F7B227D46B1}"/>
                </a:ext>
              </a:extLst>
            </p:cNvPr>
            <p:cNvPicPr>
              <a:picLocks noChangeAspect="1"/>
            </p:cNvPicPr>
            <p:nvPr/>
          </p:nvPicPr>
          <p:blipFill rotWithShape="1">
            <a:blip r:embed="rId8"/>
            <a:srcRect b="67939"/>
            <a:stretch/>
          </p:blipFill>
          <p:spPr>
            <a:xfrm>
              <a:off x="568980" y="3980078"/>
              <a:ext cx="2693138" cy="236665"/>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ABB7C46A-EDE7-8948-9AF6-D19F79A5EF86}"/>
                </a:ext>
              </a:extLst>
            </p:cNvPr>
            <p:cNvPicPr>
              <a:picLocks noChangeAspect="1"/>
            </p:cNvPicPr>
            <p:nvPr/>
          </p:nvPicPr>
          <p:blipFill>
            <a:blip r:embed="rId9"/>
            <a:stretch>
              <a:fillRect/>
            </a:stretch>
          </p:blipFill>
          <p:spPr>
            <a:xfrm>
              <a:off x="568980" y="3653801"/>
              <a:ext cx="878254" cy="274454"/>
            </a:xfrm>
            <a:prstGeom prst="rect">
              <a:avLst/>
            </a:prstGeom>
          </p:spPr>
        </p:pic>
        <p:pic>
          <p:nvPicPr>
            <p:cNvPr id="15" name="Picture 14" descr="A close up of a logo&#10;&#10;Description automatically generated">
              <a:extLst>
                <a:ext uri="{FF2B5EF4-FFF2-40B4-BE49-F238E27FC236}">
                  <a16:creationId xmlns:a16="http://schemas.microsoft.com/office/drawing/2014/main" id="{B0E8FA91-6078-874D-981A-823913130EAE}"/>
                </a:ext>
              </a:extLst>
            </p:cNvPr>
            <p:cNvPicPr>
              <a:picLocks noChangeAspect="1"/>
            </p:cNvPicPr>
            <p:nvPr/>
          </p:nvPicPr>
          <p:blipFill rotWithShape="1">
            <a:blip r:embed="rId8"/>
            <a:srcRect t="33006" b="34932"/>
            <a:stretch/>
          </p:blipFill>
          <p:spPr>
            <a:xfrm>
              <a:off x="2891641" y="3966117"/>
              <a:ext cx="2693138" cy="236665"/>
            </a:xfrm>
            <a:prstGeom prst="rect">
              <a:avLst/>
            </a:prstGeom>
          </p:spPr>
        </p:pic>
      </p:grpSp>
      <p:sp>
        <p:nvSpPr>
          <p:cNvPr id="27" name="TextBox 26">
            <a:extLst>
              <a:ext uri="{FF2B5EF4-FFF2-40B4-BE49-F238E27FC236}">
                <a16:creationId xmlns:a16="http://schemas.microsoft.com/office/drawing/2014/main" id="{32B48598-0077-EF48-AE4F-12A14A081593}"/>
              </a:ext>
            </a:extLst>
          </p:cNvPr>
          <p:cNvSpPr txBox="1"/>
          <p:nvPr/>
        </p:nvSpPr>
        <p:spPr>
          <a:xfrm>
            <a:off x="6429087" y="1930076"/>
            <a:ext cx="4822804" cy="830997"/>
          </a:xfrm>
          <a:prstGeom prst="rect">
            <a:avLst/>
          </a:prstGeom>
          <a:noFill/>
        </p:spPr>
        <p:txBody>
          <a:bodyPr wrap="square" rtlCol="0">
            <a:spAutoFit/>
          </a:bodyPr>
          <a:lstStyle>
            <a:defPPr>
              <a:defRPr lang="en-US"/>
            </a:defPPr>
            <a:lvl1pPr>
              <a:defRPr sz="2000">
                <a:latin typeface="Helvetica Neue Light" panose="02000403000000020004" pitchFamily="2" charset="0"/>
                <a:ea typeface="Helvetica Neue Light" panose="02000403000000020004"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Helvetica Neue Light" panose="02000403000000020004" pitchFamily="2" charset="0"/>
                <a:cs typeface="+mn-cs"/>
              </a:rPr>
              <a:t>High Reliability and Low Latency </a:t>
            </a:r>
            <a:r>
              <a:rPr kumimoji="0" lang="en-US" sz="2400" b="0" i="0" u="none" strike="noStrike" kern="1200" cap="none" spc="0" normalizeH="0" baseline="0" noProof="0" dirty="0">
                <a:ln>
                  <a:noFill/>
                </a:ln>
                <a:solidFill>
                  <a:srgbClr val="000000"/>
                </a:solidFill>
                <a:effectLst/>
                <a:uLnTx/>
                <a:uFillTx/>
                <a:latin typeface="Helvetica Neue Light" panose="02000403000000020004" pitchFamily="2" charset="0"/>
                <a:cs typeface="+mn-cs"/>
              </a:rPr>
              <a:t>transmissions for critical apps</a:t>
            </a:r>
          </a:p>
        </p:txBody>
      </p:sp>
      <p:sp>
        <p:nvSpPr>
          <p:cNvPr id="28" name="TextBox 27">
            <a:extLst>
              <a:ext uri="{FF2B5EF4-FFF2-40B4-BE49-F238E27FC236}">
                <a16:creationId xmlns:a16="http://schemas.microsoft.com/office/drawing/2014/main" id="{00455065-9629-5446-A473-31787813A9B2}"/>
              </a:ext>
            </a:extLst>
          </p:cNvPr>
          <p:cNvSpPr txBox="1"/>
          <p:nvPr/>
        </p:nvSpPr>
        <p:spPr>
          <a:xfrm>
            <a:off x="6429087" y="3255129"/>
            <a:ext cx="4822804" cy="1200329"/>
          </a:xfrm>
          <a:prstGeom prst="rect">
            <a:avLst/>
          </a:prstGeom>
          <a:noFill/>
        </p:spPr>
        <p:txBody>
          <a:bodyPr wrap="square" rtlCol="0">
            <a:spAutoFit/>
          </a:bodyPr>
          <a:lstStyle>
            <a:defPPr>
              <a:defRPr lang="en-US"/>
            </a:defPPr>
            <a:lvl1pPr>
              <a:defRPr sz="2000">
                <a:latin typeface="Helvetica Neue Light" panose="02000403000000020004" pitchFamily="2" charset="0"/>
                <a:ea typeface="Helvetica Neue Light" panose="02000403000000020004"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Helvetica Neue Light" panose="02000403000000020004" pitchFamily="2" charset="0"/>
                <a:cs typeface="+mn-cs"/>
              </a:rPr>
              <a:t>Support for Mass Low-Power </a:t>
            </a:r>
            <a:r>
              <a:rPr kumimoji="0" lang="en-US" sz="2400" b="0" i="0" u="none" strike="noStrike" kern="1200" cap="none" spc="0" normalizeH="0" baseline="0" noProof="0" dirty="0">
                <a:ln>
                  <a:noFill/>
                </a:ln>
                <a:solidFill>
                  <a:srgbClr val="000000"/>
                </a:solidFill>
                <a:effectLst/>
                <a:uLnTx/>
                <a:uFillTx/>
                <a:latin typeface="Helvetica Neue Light" panose="02000403000000020004" pitchFamily="2" charset="0"/>
                <a:cs typeface="+mn-cs"/>
              </a:rPr>
              <a:t>transmissions for machine-to-machine communication </a:t>
            </a:r>
          </a:p>
        </p:txBody>
      </p:sp>
      <p:sp>
        <p:nvSpPr>
          <p:cNvPr id="29" name="TextBox 28">
            <a:extLst>
              <a:ext uri="{FF2B5EF4-FFF2-40B4-BE49-F238E27FC236}">
                <a16:creationId xmlns:a16="http://schemas.microsoft.com/office/drawing/2014/main" id="{471C546D-ABF3-9D44-8D2B-D479B112081A}"/>
              </a:ext>
            </a:extLst>
          </p:cNvPr>
          <p:cNvSpPr txBox="1"/>
          <p:nvPr/>
        </p:nvSpPr>
        <p:spPr>
          <a:xfrm>
            <a:off x="6429087" y="4885158"/>
            <a:ext cx="4822804" cy="830997"/>
          </a:xfrm>
          <a:prstGeom prst="rect">
            <a:avLst/>
          </a:prstGeom>
          <a:noFill/>
        </p:spPr>
        <p:txBody>
          <a:bodyPr wrap="square" rtlCol="0">
            <a:spAutoFit/>
          </a:bodyPr>
          <a:lstStyle>
            <a:defPPr>
              <a:defRPr lang="en-US"/>
            </a:defPPr>
            <a:lvl1pPr>
              <a:defRPr sz="2000">
                <a:latin typeface="Helvetica Neue Light" panose="02000403000000020004" pitchFamily="2" charset="0"/>
                <a:ea typeface="Helvetica Neue Light" panose="02000403000000020004"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Helvetica Neue Light" panose="02000403000000020004" pitchFamily="2" charset="0"/>
                <a:cs typeface="+mn-cs"/>
              </a:rPr>
              <a:t>High Throughput </a:t>
            </a:r>
            <a:r>
              <a:rPr kumimoji="0" lang="en-US" sz="2400" b="0" i="0" u="none" strike="noStrike" kern="1200" cap="none" spc="0" normalizeH="0" baseline="0" noProof="0" dirty="0">
                <a:ln>
                  <a:noFill/>
                </a:ln>
                <a:solidFill>
                  <a:srgbClr val="000000"/>
                </a:solidFill>
                <a:effectLst/>
                <a:uLnTx/>
                <a:uFillTx/>
                <a:latin typeface="Helvetica Neue Light" panose="02000403000000020004" pitchFamily="2" charset="0"/>
                <a:cs typeface="+mn-cs"/>
              </a:rPr>
              <a:t>transmissions for different data intensive apps</a:t>
            </a:r>
          </a:p>
        </p:txBody>
      </p:sp>
    </p:spTree>
    <p:custDataLst>
      <p:tags r:id="rId1"/>
    </p:custDataLst>
    <p:extLst>
      <p:ext uri="{BB962C8B-B14F-4D97-AF65-F5344CB8AC3E}">
        <p14:creationId xmlns:p14="http://schemas.microsoft.com/office/powerpoint/2010/main" val="253925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Implementation Details</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r>
              <a:rPr lang="en-SG"/>
              <a:t>Nishant Budhdev</a:t>
            </a:r>
            <a:endParaRPr lang="en-SG" dirty="0"/>
          </a:p>
        </p:txBody>
      </p:sp>
      <p:sp>
        <p:nvSpPr>
          <p:cNvPr id="26" name="TextBox 25">
            <a:extLst>
              <a:ext uri="{FF2B5EF4-FFF2-40B4-BE49-F238E27FC236}">
                <a16:creationId xmlns:a16="http://schemas.microsoft.com/office/drawing/2014/main" id="{DA0C6F87-D80B-4645-B996-7AB77AAD9836}"/>
              </a:ext>
            </a:extLst>
          </p:cNvPr>
          <p:cNvSpPr txBox="1"/>
          <p:nvPr/>
        </p:nvSpPr>
        <p:spPr>
          <a:xfrm>
            <a:off x="1097280" y="1593489"/>
            <a:ext cx="5830645" cy="4370427"/>
          </a:xfrm>
          <a:prstGeom prst="rect">
            <a:avLst/>
          </a:prstGeom>
          <a:noFill/>
        </p:spPr>
        <p:txBody>
          <a:bodyPr wrap="square" rtlCol="0">
            <a:spAutoFit/>
          </a:bodyPr>
          <a:lstStyle/>
          <a:p>
            <a:pPr>
              <a:spcAft>
                <a:spcPts val="1200"/>
              </a:spcAft>
            </a:pPr>
            <a:r>
              <a:rPr lang="en-US" sz="3200" dirty="0">
                <a:latin typeface="Helvetica Neue Light" charset="0"/>
                <a:ea typeface="Helvetica Neue Light" charset="0"/>
                <a:cs typeface="Helvetica Neue Light" charset="0"/>
              </a:rPr>
              <a:t>Strict constraints for SRAM based memory</a:t>
            </a:r>
          </a:p>
          <a:p>
            <a:pPr marL="914400" lvl="1" indent="-457200">
              <a:spcAft>
                <a:spcPts val="1200"/>
              </a:spcAft>
              <a:buClr>
                <a:schemeClr val="tx1"/>
              </a:buClr>
              <a:buFont typeface="Arial" panose="020B0604020202020204" pitchFamily="34" charset="0"/>
              <a:buChar char="•"/>
            </a:pPr>
            <a:r>
              <a:rPr lang="en-US" sz="2800" dirty="0">
                <a:solidFill>
                  <a:schemeClr val="accent2"/>
                </a:solidFill>
                <a:latin typeface="Helvetica Neue Light" charset="0"/>
                <a:ea typeface="Helvetica Neue Light" charset="0"/>
                <a:cs typeface="Helvetica Neue Light" charset="0"/>
              </a:rPr>
              <a:t>Multiple SRAM register arrays for implementing ring buffers</a:t>
            </a:r>
          </a:p>
          <a:p>
            <a:pPr>
              <a:spcAft>
                <a:spcPts val="1200"/>
              </a:spcAft>
            </a:pPr>
            <a:r>
              <a:rPr lang="en-US" sz="3200" dirty="0">
                <a:latin typeface="Helvetica Neue Light" charset="0"/>
                <a:ea typeface="Helvetica Neue Light" charset="0"/>
                <a:cs typeface="Helvetica Neue Light" charset="0"/>
              </a:rPr>
              <a:t>SRAM based registers </a:t>
            </a:r>
            <a:r>
              <a:rPr lang="en-US" sz="3200">
                <a:latin typeface="Helvetica Neue Light" charset="0"/>
                <a:ea typeface="Helvetica Neue Light" charset="0"/>
                <a:cs typeface="Helvetica Neue Light" charset="0"/>
              </a:rPr>
              <a:t>do not </a:t>
            </a:r>
            <a:r>
              <a:rPr lang="en-US" sz="3200" dirty="0">
                <a:latin typeface="Helvetica Neue Light" charset="0"/>
                <a:ea typeface="Helvetica Neue Light" charset="0"/>
                <a:cs typeface="Helvetica Neue Light" charset="0"/>
              </a:rPr>
              <a:t>support complex match</a:t>
            </a:r>
          </a:p>
          <a:p>
            <a:pPr marL="914400" lvl="1" indent="-457200">
              <a:spcAft>
                <a:spcPts val="1200"/>
              </a:spcAft>
              <a:buClr>
                <a:schemeClr val="tx1"/>
              </a:buClr>
              <a:buFont typeface="Arial" panose="020B0604020202020204" pitchFamily="34" charset="0"/>
              <a:buChar char="•"/>
            </a:pPr>
            <a:r>
              <a:rPr lang="en-US" sz="2800" dirty="0">
                <a:solidFill>
                  <a:schemeClr val="accent2"/>
                </a:solidFill>
                <a:latin typeface="Helvetica Neue Light" charset="0"/>
                <a:ea typeface="Helvetica Neue Light" charset="0"/>
                <a:cs typeface="Helvetica Neue Light" charset="0"/>
              </a:rPr>
              <a:t>Implement range match using multiple exact matches</a:t>
            </a:r>
          </a:p>
        </p:txBody>
      </p:sp>
      <p:sp>
        <p:nvSpPr>
          <p:cNvPr id="25" name="Slide Number Placeholder 3">
            <a:extLst>
              <a:ext uri="{FF2B5EF4-FFF2-40B4-BE49-F238E27FC236}">
                <a16:creationId xmlns:a16="http://schemas.microsoft.com/office/drawing/2014/main" id="{BB6FCB4F-986A-4B55-B7B2-FCCD4C4C28F0}"/>
              </a:ext>
            </a:extLst>
          </p:cNvPr>
          <p:cNvSpPr>
            <a:spLocks noGrp="1"/>
          </p:cNvSpPr>
          <p:nvPr>
            <p:ph type="sldNum" sz="quarter" idx="12"/>
          </p:nvPr>
        </p:nvSpPr>
        <p:spPr>
          <a:xfrm>
            <a:off x="9886606" y="6575395"/>
            <a:ext cx="1312025" cy="251075"/>
          </a:xfrm>
        </p:spPr>
        <p:txBody>
          <a:bodyPr/>
          <a:lstStyle/>
          <a:p>
            <a:fld id="{4FAB73BC-B049-4115-A692-8D63A059BFB8}" type="slidenum">
              <a:rPr lang="en-US" smtClean="0"/>
              <a:pPr/>
              <a:t>20</a:t>
            </a:fld>
            <a:endParaRPr lang="en-US" dirty="0"/>
          </a:p>
        </p:txBody>
      </p:sp>
      <p:sp>
        <p:nvSpPr>
          <p:cNvPr id="27" name="Rectangle 26">
            <a:extLst>
              <a:ext uri="{FF2B5EF4-FFF2-40B4-BE49-F238E27FC236}">
                <a16:creationId xmlns:a16="http://schemas.microsoft.com/office/drawing/2014/main" id="{BDA2D39E-4647-4966-BCFC-DB8D2C70C64D}"/>
              </a:ext>
            </a:extLst>
          </p:cNvPr>
          <p:cNvSpPr/>
          <p:nvPr/>
        </p:nvSpPr>
        <p:spPr>
          <a:xfrm>
            <a:off x="7231145" y="4159881"/>
            <a:ext cx="545099" cy="545099"/>
          </a:xfrm>
          <a:prstGeom prst="rect">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dirty="0">
                <a:solidFill>
                  <a:schemeClr val="bg1"/>
                </a:solidFill>
                <a:latin typeface="Arial Nova" panose="020B0504020202020204" pitchFamily="34" charset="0"/>
              </a:rPr>
              <a:t>9</a:t>
            </a:r>
          </a:p>
        </p:txBody>
      </p:sp>
      <p:sp>
        <p:nvSpPr>
          <p:cNvPr id="28" name="Rectangle 27">
            <a:extLst>
              <a:ext uri="{FF2B5EF4-FFF2-40B4-BE49-F238E27FC236}">
                <a16:creationId xmlns:a16="http://schemas.microsoft.com/office/drawing/2014/main" id="{F459F9DA-FD08-4CA6-B71A-71A3D6A0C1DC}"/>
              </a:ext>
            </a:extLst>
          </p:cNvPr>
          <p:cNvSpPr/>
          <p:nvPr/>
        </p:nvSpPr>
        <p:spPr>
          <a:xfrm>
            <a:off x="8255328" y="3249362"/>
            <a:ext cx="439886" cy="439886"/>
          </a:xfrm>
          <a:prstGeom prst="rect">
            <a:avLst/>
          </a:prstGeom>
          <a:solidFill>
            <a:schemeClr val="bg2">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Arial Nova" panose="020B0504020202020204" pitchFamily="34" charset="0"/>
              </a:rPr>
              <a:t>2</a:t>
            </a:r>
          </a:p>
        </p:txBody>
      </p:sp>
      <p:sp>
        <p:nvSpPr>
          <p:cNvPr id="29" name="Rectangle 28">
            <a:extLst>
              <a:ext uri="{FF2B5EF4-FFF2-40B4-BE49-F238E27FC236}">
                <a16:creationId xmlns:a16="http://schemas.microsoft.com/office/drawing/2014/main" id="{A2A25386-7A9F-4A44-B329-34A0C50B5E45}"/>
              </a:ext>
            </a:extLst>
          </p:cNvPr>
          <p:cNvSpPr/>
          <p:nvPr/>
        </p:nvSpPr>
        <p:spPr>
          <a:xfrm>
            <a:off x="8255328" y="3889341"/>
            <a:ext cx="439886" cy="439886"/>
          </a:xfrm>
          <a:prstGeom prst="rect">
            <a:avLst/>
          </a:prstGeom>
          <a:solidFill>
            <a:schemeClr val="bg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Arial Nova" panose="020B0504020202020204" pitchFamily="34" charset="0"/>
              </a:rPr>
              <a:t>5</a:t>
            </a:r>
          </a:p>
        </p:txBody>
      </p:sp>
      <p:sp>
        <p:nvSpPr>
          <p:cNvPr id="30" name="Rectangle 29">
            <a:extLst>
              <a:ext uri="{FF2B5EF4-FFF2-40B4-BE49-F238E27FC236}">
                <a16:creationId xmlns:a16="http://schemas.microsoft.com/office/drawing/2014/main" id="{76BF07B7-5559-4883-9264-89D2A2E2034F}"/>
              </a:ext>
            </a:extLst>
          </p:cNvPr>
          <p:cNvSpPr/>
          <p:nvPr/>
        </p:nvSpPr>
        <p:spPr>
          <a:xfrm>
            <a:off x="8255328" y="5169300"/>
            <a:ext cx="439886" cy="439886"/>
          </a:xfrm>
          <a:prstGeom prst="rect">
            <a:avLst/>
          </a:prstGeom>
          <a:solidFill>
            <a:schemeClr val="bg2">
              <a:lumMod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bg1"/>
                </a:solidFill>
                <a:latin typeface="Arial Nova" panose="020B0504020202020204" pitchFamily="34" charset="0"/>
              </a:rPr>
              <a:t>13</a:t>
            </a:r>
          </a:p>
        </p:txBody>
      </p:sp>
      <p:sp>
        <p:nvSpPr>
          <p:cNvPr id="31" name="Left Brace 30">
            <a:extLst>
              <a:ext uri="{FF2B5EF4-FFF2-40B4-BE49-F238E27FC236}">
                <a16:creationId xmlns:a16="http://schemas.microsoft.com/office/drawing/2014/main" id="{22FEBD55-1A55-43EA-9867-7885B193673E}"/>
              </a:ext>
            </a:extLst>
          </p:cNvPr>
          <p:cNvSpPr/>
          <p:nvPr/>
        </p:nvSpPr>
        <p:spPr>
          <a:xfrm>
            <a:off x="7902925" y="3468141"/>
            <a:ext cx="225722" cy="1928581"/>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32" name="Rectangle 31">
            <a:extLst>
              <a:ext uri="{FF2B5EF4-FFF2-40B4-BE49-F238E27FC236}">
                <a16:creationId xmlns:a16="http://schemas.microsoft.com/office/drawing/2014/main" id="{0C1CCCED-AAAF-49AE-BC90-F3F24C17306B}"/>
              </a:ext>
            </a:extLst>
          </p:cNvPr>
          <p:cNvSpPr/>
          <p:nvPr/>
        </p:nvSpPr>
        <p:spPr>
          <a:xfrm>
            <a:off x="8255328" y="4529320"/>
            <a:ext cx="439886" cy="439886"/>
          </a:xfrm>
          <a:prstGeom prst="rect">
            <a:avLst/>
          </a:prstGeom>
          <a:solidFill>
            <a:schemeClr val="bg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Arial Nova" panose="020B0504020202020204" pitchFamily="34" charset="0"/>
              </a:rPr>
              <a:t>10</a:t>
            </a:r>
          </a:p>
        </p:txBody>
      </p:sp>
      <p:cxnSp>
        <p:nvCxnSpPr>
          <p:cNvPr id="9" name="Straight Arrow Connector 8">
            <a:extLst>
              <a:ext uri="{FF2B5EF4-FFF2-40B4-BE49-F238E27FC236}">
                <a16:creationId xmlns:a16="http://schemas.microsoft.com/office/drawing/2014/main" id="{F39B8C1E-347A-442A-BE9F-BBC3EFB3AB0D}"/>
              </a:ext>
            </a:extLst>
          </p:cNvPr>
          <p:cNvCxnSpPr>
            <a:cxnSpLocks/>
          </p:cNvCxnSpPr>
          <p:nvPr/>
        </p:nvCxnSpPr>
        <p:spPr>
          <a:xfrm>
            <a:off x="8931982" y="3444178"/>
            <a:ext cx="9772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58FD26C-D1E0-4C9D-8447-BF327791F07C}"/>
              </a:ext>
            </a:extLst>
          </p:cNvPr>
          <p:cNvSpPr txBox="1"/>
          <p:nvPr/>
        </p:nvSpPr>
        <p:spPr>
          <a:xfrm>
            <a:off x="8874619" y="3176412"/>
            <a:ext cx="1042438" cy="535531"/>
          </a:xfrm>
          <a:prstGeom prst="rect">
            <a:avLst/>
          </a:prstGeom>
          <a:noFill/>
        </p:spPr>
        <p:txBody>
          <a:bodyPr wrap="square" rtlCol="0">
            <a:spAutoFit/>
          </a:bodyPr>
          <a:lstStyle/>
          <a:p>
            <a:pPr algn="ctr">
              <a:lnSpc>
                <a:spcPct val="90000"/>
              </a:lnSpc>
            </a:pPr>
            <a:r>
              <a:rPr lang="en-SG" sz="1600" i="1" dirty="0">
                <a:latin typeface="Helvetica Neue Light" panose="02000403000000020004" pitchFamily="2" charset="0"/>
                <a:ea typeface="Helvetica Neue Light" panose="02000403000000020004" pitchFamily="2" charset="0"/>
              </a:rPr>
              <a:t>is greater</a:t>
            </a:r>
          </a:p>
          <a:p>
            <a:pPr algn="ctr">
              <a:lnSpc>
                <a:spcPct val="90000"/>
              </a:lnSpc>
            </a:pPr>
            <a:r>
              <a:rPr lang="en-SG" sz="1600" i="1" dirty="0">
                <a:latin typeface="Helvetica Neue Light" panose="02000403000000020004" pitchFamily="2" charset="0"/>
                <a:ea typeface="Helvetica Neue Light" panose="02000403000000020004" pitchFamily="2" charset="0"/>
              </a:rPr>
              <a:t>than</a:t>
            </a:r>
          </a:p>
        </p:txBody>
      </p:sp>
      <p:cxnSp>
        <p:nvCxnSpPr>
          <p:cNvPr id="33" name="Straight Arrow Connector 32">
            <a:extLst>
              <a:ext uri="{FF2B5EF4-FFF2-40B4-BE49-F238E27FC236}">
                <a16:creationId xmlns:a16="http://schemas.microsoft.com/office/drawing/2014/main" id="{438F5F09-4E2B-45B0-B828-45225E7ABF20}"/>
              </a:ext>
            </a:extLst>
          </p:cNvPr>
          <p:cNvCxnSpPr>
            <a:cxnSpLocks/>
          </p:cNvCxnSpPr>
          <p:nvPr/>
        </p:nvCxnSpPr>
        <p:spPr>
          <a:xfrm>
            <a:off x="8924152" y="4111189"/>
            <a:ext cx="9772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99737F0-DBB0-4B3A-825F-2F60EF8DEC0E}"/>
              </a:ext>
            </a:extLst>
          </p:cNvPr>
          <p:cNvSpPr txBox="1"/>
          <p:nvPr/>
        </p:nvSpPr>
        <p:spPr>
          <a:xfrm>
            <a:off x="8866789" y="3843423"/>
            <a:ext cx="1042438" cy="535531"/>
          </a:xfrm>
          <a:prstGeom prst="rect">
            <a:avLst/>
          </a:prstGeom>
          <a:noFill/>
        </p:spPr>
        <p:txBody>
          <a:bodyPr wrap="square" rtlCol="0">
            <a:spAutoFit/>
          </a:bodyPr>
          <a:lstStyle/>
          <a:p>
            <a:pPr algn="ctr">
              <a:lnSpc>
                <a:spcPct val="90000"/>
              </a:lnSpc>
            </a:pPr>
            <a:r>
              <a:rPr lang="en-SG" sz="1600" i="1" dirty="0">
                <a:latin typeface="Helvetica Neue Light" panose="02000403000000020004" pitchFamily="2" charset="0"/>
                <a:ea typeface="Helvetica Neue Light" panose="02000403000000020004" pitchFamily="2" charset="0"/>
              </a:rPr>
              <a:t>is greater</a:t>
            </a:r>
          </a:p>
          <a:p>
            <a:pPr algn="ctr">
              <a:lnSpc>
                <a:spcPct val="90000"/>
              </a:lnSpc>
            </a:pPr>
            <a:r>
              <a:rPr lang="en-SG" sz="1600" i="1" dirty="0">
                <a:latin typeface="Helvetica Neue Light" panose="02000403000000020004" pitchFamily="2" charset="0"/>
                <a:ea typeface="Helvetica Neue Light" panose="02000403000000020004" pitchFamily="2" charset="0"/>
              </a:rPr>
              <a:t>than</a:t>
            </a:r>
          </a:p>
        </p:txBody>
      </p:sp>
      <p:cxnSp>
        <p:nvCxnSpPr>
          <p:cNvPr id="39" name="Straight Arrow Connector 38">
            <a:extLst>
              <a:ext uri="{FF2B5EF4-FFF2-40B4-BE49-F238E27FC236}">
                <a16:creationId xmlns:a16="http://schemas.microsoft.com/office/drawing/2014/main" id="{0A835F67-F96C-431A-8C1B-340545324990}"/>
              </a:ext>
            </a:extLst>
          </p:cNvPr>
          <p:cNvCxnSpPr>
            <a:cxnSpLocks/>
          </p:cNvCxnSpPr>
          <p:nvPr/>
        </p:nvCxnSpPr>
        <p:spPr>
          <a:xfrm>
            <a:off x="8931982" y="4747729"/>
            <a:ext cx="9772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4F1A8A4-20FC-4D56-B615-B3E464FFE073}"/>
              </a:ext>
            </a:extLst>
          </p:cNvPr>
          <p:cNvSpPr txBox="1"/>
          <p:nvPr/>
        </p:nvSpPr>
        <p:spPr>
          <a:xfrm>
            <a:off x="8874619" y="4479963"/>
            <a:ext cx="1042438" cy="535531"/>
          </a:xfrm>
          <a:prstGeom prst="rect">
            <a:avLst/>
          </a:prstGeom>
          <a:noFill/>
        </p:spPr>
        <p:txBody>
          <a:bodyPr wrap="square" rtlCol="0">
            <a:spAutoFit/>
          </a:bodyPr>
          <a:lstStyle/>
          <a:p>
            <a:pPr algn="ctr">
              <a:lnSpc>
                <a:spcPct val="90000"/>
              </a:lnSpc>
            </a:pPr>
            <a:r>
              <a:rPr lang="en-SG" sz="1600" i="1" dirty="0">
                <a:latin typeface="Helvetica Neue Light" panose="02000403000000020004" pitchFamily="2" charset="0"/>
                <a:ea typeface="Helvetica Neue Light" panose="02000403000000020004" pitchFamily="2" charset="0"/>
              </a:rPr>
              <a:t>is greater</a:t>
            </a:r>
          </a:p>
          <a:p>
            <a:pPr algn="ctr">
              <a:lnSpc>
                <a:spcPct val="90000"/>
              </a:lnSpc>
            </a:pPr>
            <a:r>
              <a:rPr lang="en-SG" sz="1600" i="1" dirty="0">
                <a:latin typeface="Helvetica Neue Light" panose="02000403000000020004" pitchFamily="2" charset="0"/>
                <a:ea typeface="Helvetica Neue Light" panose="02000403000000020004" pitchFamily="2" charset="0"/>
              </a:rPr>
              <a:t>than</a:t>
            </a:r>
          </a:p>
        </p:txBody>
      </p:sp>
      <p:cxnSp>
        <p:nvCxnSpPr>
          <p:cNvPr id="42" name="Straight Arrow Connector 41">
            <a:extLst>
              <a:ext uri="{FF2B5EF4-FFF2-40B4-BE49-F238E27FC236}">
                <a16:creationId xmlns:a16="http://schemas.microsoft.com/office/drawing/2014/main" id="{C84AB28D-77A0-4D22-8824-F69DC4C14589}"/>
              </a:ext>
            </a:extLst>
          </p:cNvPr>
          <p:cNvCxnSpPr>
            <a:cxnSpLocks/>
          </p:cNvCxnSpPr>
          <p:nvPr/>
        </p:nvCxnSpPr>
        <p:spPr>
          <a:xfrm>
            <a:off x="8931982" y="5396722"/>
            <a:ext cx="9772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CD01E7F-90DC-49B6-B491-F0B69FE2939C}"/>
              </a:ext>
            </a:extLst>
          </p:cNvPr>
          <p:cNvSpPr txBox="1"/>
          <p:nvPr/>
        </p:nvSpPr>
        <p:spPr>
          <a:xfrm>
            <a:off x="8874619" y="5128956"/>
            <a:ext cx="1042438" cy="535531"/>
          </a:xfrm>
          <a:prstGeom prst="rect">
            <a:avLst/>
          </a:prstGeom>
          <a:noFill/>
        </p:spPr>
        <p:txBody>
          <a:bodyPr wrap="square" rtlCol="0">
            <a:spAutoFit/>
          </a:bodyPr>
          <a:lstStyle/>
          <a:p>
            <a:pPr algn="ctr">
              <a:lnSpc>
                <a:spcPct val="90000"/>
              </a:lnSpc>
            </a:pPr>
            <a:r>
              <a:rPr lang="en-SG" sz="1600" i="1" dirty="0">
                <a:latin typeface="Helvetica Neue Light" panose="02000403000000020004" pitchFamily="2" charset="0"/>
                <a:ea typeface="Helvetica Neue Light" panose="02000403000000020004" pitchFamily="2" charset="0"/>
              </a:rPr>
              <a:t>is greater</a:t>
            </a:r>
          </a:p>
          <a:p>
            <a:pPr algn="ctr">
              <a:lnSpc>
                <a:spcPct val="90000"/>
              </a:lnSpc>
            </a:pPr>
            <a:r>
              <a:rPr lang="en-SG" sz="1600" i="1" dirty="0">
                <a:latin typeface="Helvetica Neue Light" panose="02000403000000020004" pitchFamily="2" charset="0"/>
                <a:ea typeface="Helvetica Neue Light" panose="02000403000000020004" pitchFamily="2" charset="0"/>
              </a:rPr>
              <a:t>than</a:t>
            </a:r>
          </a:p>
        </p:txBody>
      </p:sp>
      <p:sp>
        <p:nvSpPr>
          <p:cNvPr id="5" name="Rectangle 4">
            <a:extLst>
              <a:ext uri="{FF2B5EF4-FFF2-40B4-BE49-F238E27FC236}">
                <a16:creationId xmlns:a16="http://schemas.microsoft.com/office/drawing/2014/main" id="{BC807636-7561-4328-AB38-D5FE64557064}"/>
              </a:ext>
            </a:extLst>
          </p:cNvPr>
          <p:cNvSpPr/>
          <p:nvPr/>
        </p:nvSpPr>
        <p:spPr>
          <a:xfrm>
            <a:off x="10096462" y="4561573"/>
            <a:ext cx="987134" cy="37231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latin typeface="Avenir Next LT Pro" panose="020B0504020202020204" pitchFamily="34" charset="0"/>
              </a:rPr>
              <a:t>true</a:t>
            </a:r>
          </a:p>
        </p:txBody>
      </p:sp>
      <p:sp>
        <p:nvSpPr>
          <p:cNvPr id="44" name="Rectangle 43">
            <a:extLst>
              <a:ext uri="{FF2B5EF4-FFF2-40B4-BE49-F238E27FC236}">
                <a16:creationId xmlns:a16="http://schemas.microsoft.com/office/drawing/2014/main" id="{6014CA38-1085-4070-ADFA-E570CCBB130D}"/>
              </a:ext>
            </a:extLst>
          </p:cNvPr>
          <p:cNvSpPr/>
          <p:nvPr/>
        </p:nvSpPr>
        <p:spPr>
          <a:xfrm>
            <a:off x="10096462" y="5210566"/>
            <a:ext cx="987134" cy="37231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latin typeface="Avenir Next LT Pro" panose="020B0504020202020204" pitchFamily="34" charset="0"/>
              </a:rPr>
              <a:t>true</a:t>
            </a:r>
          </a:p>
        </p:txBody>
      </p:sp>
      <p:sp>
        <p:nvSpPr>
          <p:cNvPr id="45" name="Rectangle 44">
            <a:extLst>
              <a:ext uri="{FF2B5EF4-FFF2-40B4-BE49-F238E27FC236}">
                <a16:creationId xmlns:a16="http://schemas.microsoft.com/office/drawing/2014/main" id="{AE92AF7C-03A5-4522-8483-A0F20A744016}"/>
              </a:ext>
            </a:extLst>
          </p:cNvPr>
          <p:cNvSpPr/>
          <p:nvPr/>
        </p:nvSpPr>
        <p:spPr>
          <a:xfrm>
            <a:off x="10096462" y="3925033"/>
            <a:ext cx="987134" cy="37231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latin typeface="Avenir Next LT Pro" panose="020B0504020202020204" pitchFamily="34" charset="0"/>
              </a:rPr>
              <a:t>false</a:t>
            </a:r>
          </a:p>
        </p:txBody>
      </p:sp>
      <p:sp>
        <p:nvSpPr>
          <p:cNvPr id="46" name="Rectangle 45">
            <a:extLst>
              <a:ext uri="{FF2B5EF4-FFF2-40B4-BE49-F238E27FC236}">
                <a16:creationId xmlns:a16="http://schemas.microsoft.com/office/drawing/2014/main" id="{FB61945F-3A29-4D3D-9F6F-DB26757C47E9}"/>
              </a:ext>
            </a:extLst>
          </p:cNvPr>
          <p:cNvSpPr/>
          <p:nvPr/>
        </p:nvSpPr>
        <p:spPr>
          <a:xfrm>
            <a:off x="10096462" y="3258022"/>
            <a:ext cx="987134" cy="37231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latin typeface="Avenir Next LT Pro" panose="020B0504020202020204" pitchFamily="34" charset="0"/>
              </a:rPr>
              <a:t>false</a:t>
            </a:r>
          </a:p>
        </p:txBody>
      </p:sp>
      <p:sp>
        <p:nvSpPr>
          <p:cNvPr id="6" name="TextBox 5">
            <a:extLst>
              <a:ext uri="{FF2B5EF4-FFF2-40B4-BE49-F238E27FC236}">
                <a16:creationId xmlns:a16="http://schemas.microsoft.com/office/drawing/2014/main" id="{1C3298F4-178D-43B8-A22E-CAED3CF5A59B}"/>
              </a:ext>
            </a:extLst>
          </p:cNvPr>
          <p:cNvSpPr txBox="1"/>
          <p:nvPr/>
        </p:nvSpPr>
        <p:spPr>
          <a:xfrm>
            <a:off x="6912023" y="3357585"/>
            <a:ext cx="1183341" cy="840230"/>
          </a:xfrm>
          <a:prstGeom prst="rect">
            <a:avLst/>
          </a:prstGeom>
          <a:noFill/>
        </p:spPr>
        <p:txBody>
          <a:bodyPr wrap="square" rtlCol="0">
            <a:spAutoFit/>
          </a:bodyPr>
          <a:lstStyle/>
          <a:p>
            <a:pPr algn="ctr">
              <a:lnSpc>
                <a:spcPct val="90000"/>
              </a:lnSpc>
            </a:pPr>
            <a:r>
              <a:rPr lang="en-SG" dirty="0">
                <a:latin typeface="Helvetica Neue Light" panose="02000403000000020004" pitchFamily="2" charset="0"/>
                <a:ea typeface="Helvetica Neue Light" panose="02000403000000020004" pitchFamily="2" charset="0"/>
              </a:rPr>
              <a:t>packet </a:t>
            </a:r>
          </a:p>
          <a:p>
            <a:pPr algn="ctr">
              <a:lnSpc>
                <a:spcPct val="90000"/>
              </a:lnSpc>
            </a:pPr>
            <a:r>
              <a:rPr lang="en-SG" dirty="0">
                <a:latin typeface="Helvetica Neue Light" panose="02000403000000020004" pitchFamily="2" charset="0"/>
                <a:ea typeface="Helvetica Neue Light" panose="02000403000000020004" pitchFamily="2" charset="0"/>
              </a:rPr>
              <a:t>sequence </a:t>
            </a:r>
          </a:p>
          <a:p>
            <a:pPr algn="ctr">
              <a:lnSpc>
                <a:spcPct val="90000"/>
              </a:lnSpc>
            </a:pPr>
            <a:r>
              <a:rPr lang="en-SG" dirty="0">
                <a:latin typeface="Helvetica Neue Light" panose="02000403000000020004" pitchFamily="2" charset="0"/>
                <a:ea typeface="Helvetica Neue Light" panose="02000403000000020004" pitchFamily="2" charset="0"/>
              </a:rPr>
              <a:t>number</a:t>
            </a:r>
          </a:p>
        </p:txBody>
      </p:sp>
      <p:sp>
        <p:nvSpPr>
          <p:cNvPr id="47" name="TextBox 46">
            <a:extLst>
              <a:ext uri="{FF2B5EF4-FFF2-40B4-BE49-F238E27FC236}">
                <a16:creationId xmlns:a16="http://schemas.microsoft.com/office/drawing/2014/main" id="{B5EE9FCA-8AAC-41F9-A12F-606822FC82B8}"/>
              </a:ext>
            </a:extLst>
          </p:cNvPr>
          <p:cNvSpPr txBox="1"/>
          <p:nvPr/>
        </p:nvSpPr>
        <p:spPr>
          <a:xfrm>
            <a:off x="7883457" y="2411571"/>
            <a:ext cx="1183341" cy="840230"/>
          </a:xfrm>
          <a:prstGeom prst="rect">
            <a:avLst/>
          </a:prstGeom>
          <a:noFill/>
        </p:spPr>
        <p:txBody>
          <a:bodyPr wrap="square" rtlCol="0">
            <a:spAutoFit/>
          </a:bodyPr>
          <a:lstStyle/>
          <a:p>
            <a:pPr algn="ctr">
              <a:lnSpc>
                <a:spcPct val="90000"/>
              </a:lnSpc>
            </a:pPr>
            <a:r>
              <a:rPr lang="en-SG" dirty="0">
                <a:latin typeface="Helvetica Neue Light" panose="02000403000000020004" pitchFamily="2" charset="0"/>
                <a:ea typeface="Helvetica Neue Light" panose="02000403000000020004" pitchFamily="2" charset="0"/>
              </a:rPr>
              <a:t>ring </a:t>
            </a:r>
          </a:p>
          <a:p>
            <a:pPr algn="ctr">
              <a:lnSpc>
                <a:spcPct val="90000"/>
              </a:lnSpc>
            </a:pPr>
            <a:r>
              <a:rPr lang="en-SG" dirty="0">
                <a:latin typeface="Helvetica Neue Light" panose="02000403000000020004" pitchFamily="2" charset="0"/>
                <a:ea typeface="Helvetica Neue Light" panose="02000403000000020004" pitchFamily="2" charset="0"/>
              </a:rPr>
              <a:t>buffer</a:t>
            </a:r>
          </a:p>
          <a:p>
            <a:pPr algn="ctr">
              <a:lnSpc>
                <a:spcPct val="90000"/>
              </a:lnSpc>
            </a:pPr>
            <a:r>
              <a:rPr lang="en-SG" dirty="0">
                <a:latin typeface="Helvetica Neue Light" panose="02000403000000020004" pitchFamily="2" charset="0"/>
                <a:ea typeface="Helvetica Neue Light" panose="02000403000000020004" pitchFamily="2" charset="0"/>
              </a:rPr>
              <a:t>entries</a:t>
            </a:r>
          </a:p>
        </p:txBody>
      </p:sp>
      <p:pic>
        <p:nvPicPr>
          <p:cNvPr id="8" name="Graphic 7" descr="Checkmark with solid fill">
            <a:extLst>
              <a:ext uri="{FF2B5EF4-FFF2-40B4-BE49-F238E27FC236}">
                <a16:creationId xmlns:a16="http://schemas.microsoft.com/office/drawing/2014/main" id="{53A84DD5-E3A8-4B8D-8A9F-568C01FC65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32260" y="4413212"/>
            <a:ext cx="678983" cy="678983"/>
          </a:xfrm>
          <a:prstGeom prst="rect">
            <a:avLst/>
          </a:prstGeom>
        </p:spPr>
      </p:pic>
      <p:sp>
        <p:nvSpPr>
          <p:cNvPr id="10" name="Rectangle 9">
            <a:extLst>
              <a:ext uri="{FF2B5EF4-FFF2-40B4-BE49-F238E27FC236}">
                <a16:creationId xmlns:a16="http://schemas.microsoft.com/office/drawing/2014/main" id="{08752F6D-73EB-4B19-9769-99FC36EAF627}"/>
              </a:ext>
            </a:extLst>
          </p:cNvPr>
          <p:cNvSpPr/>
          <p:nvPr/>
        </p:nvSpPr>
        <p:spPr>
          <a:xfrm>
            <a:off x="8866789" y="4472022"/>
            <a:ext cx="2288891" cy="54531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ustDataLst>
      <p:tags r:id="rId1"/>
    </p:custDataLst>
    <p:extLst>
      <p:ext uri="{BB962C8B-B14F-4D97-AF65-F5344CB8AC3E}">
        <p14:creationId xmlns:p14="http://schemas.microsoft.com/office/powerpoint/2010/main" val="385358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0"/>
                            </p:stCondLst>
                            <p:childTnLst>
                              <p:par>
                                <p:cTn id="17" presetID="22" presetClass="entr" presetSubtype="8"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left)">
                                      <p:cBhvr>
                                        <p:cTn id="26" dur="500"/>
                                        <p:tgtEl>
                                          <p:spTgt spid="2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0"/>
                                          </p:stCondLst>
                                        </p:cTn>
                                        <p:tgtEl>
                                          <p:spTgt spid="47"/>
                                        </p:tgtEl>
                                        <p:attrNameLst>
                                          <p:attrName>style.visibility</p:attrName>
                                        </p:attrNameLst>
                                      </p:cBhvr>
                                      <p:to>
                                        <p:strVal val="visible"/>
                                      </p:to>
                                    </p:se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par>
                                <p:cTn id="40" presetID="22" presetClass="entr" presetSubtype="8" fill="hold"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par>
                                <p:cTn id="43" presetID="22" presetClass="entr" presetSubtype="8"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left)">
                                      <p:cBhvr>
                                        <p:cTn id="45" dur="500"/>
                                        <p:tgtEl>
                                          <p:spTgt spid="39"/>
                                        </p:tgtEl>
                                      </p:cBhvr>
                                    </p:animEffect>
                                  </p:childTnLst>
                                </p:cTn>
                              </p:par>
                              <p:par>
                                <p:cTn id="46" presetID="22" presetClass="entr" presetSubtype="8"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left)">
                                      <p:cBhvr>
                                        <p:cTn id="48" dur="500"/>
                                        <p:tgtEl>
                                          <p:spTgt spid="42"/>
                                        </p:tgtEl>
                                      </p:cBhvr>
                                    </p:animEffect>
                                  </p:childTnLst>
                                </p:cTn>
                              </p:par>
                            </p:childTnLst>
                          </p:cTn>
                        </p:par>
                        <p:par>
                          <p:cTn id="49" fill="hold">
                            <p:stCondLst>
                              <p:cond delay="1500"/>
                            </p:stCondLst>
                            <p:childTnLst>
                              <p:par>
                                <p:cTn id="50" presetID="1" presetClass="entr" presetSubtype="0" fill="hold" grpId="0" nodeType="afterEffect">
                                  <p:stCondLst>
                                    <p:cond delay="0"/>
                                  </p:stCondLst>
                                  <p:childTnLst>
                                    <p:set>
                                      <p:cBhvr>
                                        <p:cTn id="51" dur="1" fill="hold">
                                          <p:stCondLst>
                                            <p:cond delay="0"/>
                                          </p:stCondLst>
                                        </p:cTn>
                                        <p:tgtEl>
                                          <p:spTgt spid="4"/>
                                        </p:tgtEl>
                                        <p:attrNameLst>
                                          <p:attrName>style.visibility</p:attrName>
                                        </p:attrNameLst>
                                      </p:cBhvr>
                                      <p:to>
                                        <p:strVal val="visible"/>
                                      </p:to>
                                    </p:set>
                                  </p:childTnLst>
                                </p:cTn>
                              </p:par>
                            </p:childTnLst>
                          </p:cTn>
                        </p:par>
                        <p:par>
                          <p:cTn id="52" fill="hold">
                            <p:stCondLst>
                              <p:cond delay="1500"/>
                            </p:stCondLst>
                            <p:childTnLst>
                              <p:par>
                                <p:cTn id="53" presetID="1" presetClass="entr" presetSubtype="0"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par>
                          <p:cTn id="55" fill="hold">
                            <p:stCondLst>
                              <p:cond delay="1500"/>
                            </p:stCondLst>
                            <p:childTnLst>
                              <p:par>
                                <p:cTn id="56" presetID="1" presetClass="entr" presetSubtype="0"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childTnLst>
                                </p:cTn>
                              </p:par>
                            </p:childTnLst>
                          </p:cTn>
                        </p:par>
                        <p:par>
                          <p:cTn id="58" fill="hold">
                            <p:stCondLst>
                              <p:cond delay="1500"/>
                            </p:stCondLst>
                            <p:childTnLst>
                              <p:par>
                                <p:cTn id="59" presetID="1" presetClass="entr" presetSubtype="0" fill="hold" grpId="0" nodeType="after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par>
                          <p:cTn id="61" fill="hold">
                            <p:stCondLst>
                              <p:cond delay="1500"/>
                            </p:stCondLst>
                            <p:childTnLst>
                              <p:par>
                                <p:cTn id="62" presetID="22" presetClass="entr" presetSubtype="8" fill="hold" grpId="0" nodeType="after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wipe(left)">
                                      <p:cBhvr>
                                        <p:cTn id="64" dur="500"/>
                                        <p:tgtEl>
                                          <p:spTgt spid="4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left)">
                                      <p:cBhvr>
                                        <p:cTn id="67" dur="500"/>
                                        <p:tgtEl>
                                          <p:spTgt spid="4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left)">
                                      <p:cBhvr>
                                        <p:cTn id="70" dur="500"/>
                                        <p:tgtEl>
                                          <p:spTgt spid="5"/>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left)">
                                      <p:cBhvr>
                                        <p:cTn id="73" dur="500"/>
                                        <p:tgtEl>
                                          <p:spTgt spid="44"/>
                                        </p:tgtEl>
                                      </p:cBhvr>
                                    </p:animEffect>
                                  </p:childTnLst>
                                </p:cTn>
                              </p:par>
                            </p:childTnLst>
                          </p:cTn>
                        </p:par>
                        <p:par>
                          <p:cTn id="74" fill="hold">
                            <p:stCondLst>
                              <p:cond delay="2000"/>
                            </p:stCondLst>
                            <p:childTnLst>
                              <p:par>
                                <p:cTn id="75" presetID="1"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
                                        </p:tgtEl>
                                        <p:attrNameLst>
                                          <p:attrName>style.visibility</p:attrName>
                                        </p:attrNameLst>
                                      </p:cBhvr>
                                      <p:to>
                                        <p:strVal val="visible"/>
                                      </p:to>
                                    </p:set>
                                  </p:childTnLst>
                                </p:cTn>
                              </p:par>
                            </p:childTnLst>
                          </p:cTn>
                        </p:par>
                        <p:par>
                          <p:cTn id="79" fill="hold">
                            <p:stCondLst>
                              <p:cond delay="2000"/>
                            </p:stCondLst>
                            <p:childTnLst>
                              <p:par>
                                <p:cTn id="80" presetID="26" presetClass="emph" presetSubtype="0" repeatCount="5000" fill="hold" grpId="1" nodeType="afterEffect">
                                  <p:stCondLst>
                                    <p:cond delay="0"/>
                                  </p:stCondLst>
                                  <p:childTnLst>
                                    <p:animEffect transition="out" filter="fade">
                                      <p:cBhvr>
                                        <p:cTn id="81" dur="500" tmFilter="0, 0; .2, .5; .8, .5; 1, 0"/>
                                        <p:tgtEl>
                                          <p:spTgt spid="10"/>
                                        </p:tgtEl>
                                      </p:cBhvr>
                                    </p:animEffect>
                                    <p:animScale>
                                      <p:cBhvr>
                                        <p:cTn id="82" dur="250" autoRev="1" fill="hold"/>
                                        <p:tgtEl>
                                          <p:spTgt spid="10"/>
                                        </p:tgtEl>
                                      </p:cBhvr>
                                      <p:by x="105000" y="105000"/>
                                    </p:animScale>
                                  </p:childTnLst>
                                </p:cTn>
                              </p:par>
                              <p:par>
                                <p:cTn id="83" presetID="26" presetClass="emph" presetSubtype="0" repeatCount="5000" fill="hold" nodeType="withEffect">
                                  <p:stCondLst>
                                    <p:cond delay="0"/>
                                  </p:stCondLst>
                                  <p:childTnLst>
                                    <p:animEffect transition="out" filter="fade">
                                      <p:cBhvr>
                                        <p:cTn id="84" dur="500" tmFilter="0, 0; .2, .5; .8, .5; 1, 0"/>
                                        <p:tgtEl>
                                          <p:spTgt spid="8"/>
                                        </p:tgtEl>
                                      </p:cBhvr>
                                    </p:animEffect>
                                    <p:animScale>
                                      <p:cBhvr>
                                        <p:cTn id="85"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4" grpId="0"/>
      <p:bldP spid="37" grpId="0"/>
      <p:bldP spid="40" grpId="0"/>
      <p:bldP spid="43" grpId="0"/>
      <p:bldP spid="5" grpId="0" animBg="1"/>
      <p:bldP spid="44" grpId="0" animBg="1"/>
      <p:bldP spid="45" grpId="0" animBg="1"/>
      <p:bldP spid="46" grpId="0" animBg="1"/>
      <p:bldP spid="6" grpId="0"/>
      <p:bldP spid="47" grpId="0"/>
      <p:bldP spid="10" grpId="0" animBg="1"/>
      <p:bldP spid="1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Experimental Setup</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sp>
        <p:nvSpPr>
          <p:cNvPr id="10" name="TextBox 9">
            <a:extLst>
              <a:ext uri="{FF2B5EF4-FFF2-40B4-BE49-F238E27FC236}">
                <a16:creationId xmlns:a16="http://schemas.microsoft.com/office/drawing/2014/main" id="{6D9EF6FB-0EC1-E14B-AB0B-C5587023E6C8}"/>
              </a:ext>
            </a:extLst>
          </p:cNvPr>
          <p:cNvSpPr txBox="1"/>
          <p:nvPr/>
        </p:nvSpPr>
        <p:spPr>
          <a:xfrm>
            <a:off x="1097278" y="1145526"/>
            <a:ext cx="10370043" cy="29392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Implemented FSA on an Intel Tofino programmable switch</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Use scaled up network traces captured from real Cellular Networks</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Simulate 5G traffic with each base station transmitting up to a maximum of 10Gbps of fronthaul traffic</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Schedule packets sent every millisecond from a server</a:t>
            </a:r>
          </a:p>
        </p:txBody>
      </p:sp>
    </p:spTree>
    <p:custDataLst>
      <p:tags r:id="rId1"/>
    </p:custDataLst>
    <p:extLst>
      <p:ext uri="{BB962C8B-B14F-4D97-AF65-F5344CB8AC3E}">
        <p14:creationId xmlns:p14="http://schemas.microsoft.com/office/powerpoint/2010/main" val="403069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Verifying FSA</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pic>
        <p:nvPicPr>
          <p:cNvPr id="8" name="Picture 7">
            <a:extLst>
              <a:ext uri="{FF2B5EF4-FFF2-40B4-BE49-F238E27FC236}">
                <a16:creationId xmlns:a16="http://schemas.microsoft.com/office/drawing/2014/main" id="{AAD09C31-7021-2C4F-BDF5-8A1F50A6D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290" y="3849615"/>
            <a:ext cx="10416390" cy="2640775"/>
          </a:xfrm>
          <a:prstGeom prst="rect">
            <a:avLst/>
          </a:prstGeom>
        </p:spPr>
      </p:pic>
      <p:pic>
        <p:nvPicPr>
          <p:cNvPr id="7" name="Graphic 6">
            <a:extLst>
              <a:ext uri="{FF2B5EF4-FFF2-40B4-BE49-F238E27FC236}">
                <a16:creationId xmlns:a16="http://schemas.microsoft.com/office/drawing/2014/main" id="{85A8E8A1-0A00-464B-805C-4E62E9CC86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09631" y="1921921"/>
            <a:ext cx="830320" cy="830320"/>
          </a:xfrm>
          <a:prstGeom prst="rect">
            <a:avLst/>
          </a:prstGeom>
        </p:spPr>
      </p:pic>
      <p:pic>
        <p:nvPicPr>
          <p:cNvPr id="9" name="Graphic 8">
            <a:extLst>
              <a:ext uri="{FF2B5EF4-FFF2-40B4-BE49-F238E27FC236}">
                <a16:creationId xmlns:a16="http://schemas.microsoft.com/office/drawing/2014/main" id="{F83E7018-0345-4FD6-B767-D599CFB3C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64480" y="1681502"/>
            <a:ext cx="1062038" cy="1311158"/>
          </a:xfrm>
          <a:prstGeom prst="rect">
            <a:avLst/>
          </a:prstGeom>
        </p:spPr>
      </p:pic>
      <p:pic>
        <p:nvPicPr>
          <p:cNvPr id="11" name="Graphic 10">
            <a:extLst>
              <a:ext uri="{FF2B5EF4-FFF2-40B4-BE49-F238E27FC236}">
                <a16:creationId xmlns:a16="http://schemas.microsoft.com/office/drawing/2014/main" id="{C5E17DB8-6128-47CB-A0B2-B7248B5ADE63}"/>
              </a:ext>
            </a:extLst>
          </p:cNvPr>
          <p:cNvPicPr>
            <a:picLocks/>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15883" y="2294218"/>
            <a:ext cx="2115939" cy="85725"/>
          </a:xfrm>
          <a:prstGeom prst="rect">
            <a:avLst/>
          </a:prstGeom>
        </p:spPr>
      </p:pic>
      <p:cxnSp>
        <p:nvCxnSpPr>
          <p:cNvPr id="6" name="Connector: Curved 5">
            <a:extLst>
              <a:ext uri="{FF2B5EF4-FFF2-40B4-BE49-F238E27FC236}">
                <a16:creationId xmlns:a16="http://schemas.microsoft.com/office/drawing/2014/main" id="{7A604453-E8DD-4A66-B5B1-B03D1F3AA5F1}"/>
              </a:ext>
            </a:extLst>
          </p:cNvPr>
          <p:cNvCxnSpPr>
            <a:cxnSpLocks/>
            <a:stCxn id="7" idx="3"/>
            <a:endCxn id="13" idx="1"/>
          </p:cNvCxnSpPr>
          <p:nvPr/>
        </p:nvCxnSpPr>
        <p:spPr>
          <a:xfrm flipV="1">
            <a:off x="6639951" y="1418376"/>
            <a:ext cx="2049516" cy="918705"/>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BB5E05A-3330-4D6F-9230-585F7464716E}"/>
              </a:ext>
            </a:extLst>
          </p:cNvPr>
          <p:cNvSpPr/>
          <p:nvPr/>
        </p:nvSpPr>
        <p:spPr>
          <a:xfrm>
            <a:off x="8689467" y="1187579"/>
            <a:ext cx="941802" cy="46159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20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Host 0</a:t>
            </a:r>
          </a:p>
        </p:txBody>
      </p:sp>
      <p:cxnSp>
        <p:nvCxnSpPr>
          <p:cNvPr id="19" name="Connector: Curved 18">
            <a:extLst>
              <a:ext uri="{FF2B5EF4-FFF2-40B4-BE49-F238E27FC236}">
                <a16:creationId xmlns:a16="http://schemas.microsoft.com/office/drawing/2014/main" id="{5002AB18-1A49-439C-8920-86F03CE42264}"/>
              </a:ext>
            </a:extLst>
          </p:cNvPr>
          <p:cNvCxnSpPr>
            <a:cxnSpLocks/>
            <a:stCxn id="7" idx="3"/>
            <a:endCxn id="20" idx="3"/>
          </p:cNvCxnSpPr>
          <p:nvPr/>
        </p:nvCxnSpPr>
        <p:spPr>
          <a:xfrm>
            <a:off x="6639951" y="2337081"/>
            <a:ext cx="2049516" cy="914197"/>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A32B614-D62D-49E4-B6F5-1A9518A22129}"/>
              </a:ext>
            </a:extLst>
          </p:cNvPr>
          <p:cNvSpPr/>
          <p:nvPr/>
        </p:nvSpPr>
        <p:spPr>
          <a:xfrm rot="10800000" flipV="1">
            <a:off x="8689467" y="3020481"/>
            <a:ext cx="941802" cy="46159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Host 3</a:t>
            </a:r>
          </a:p>
        </p:txBody>
      </p:sp>
      <p:cxnSp>
        <p:nvCxnSpPr>
          <p:cNvPr id="25" name="Connector: Curved 24">
            <a:extLst>
              <a:ext uri="{FF2B5EF4-FFF2-40B4-BE49-F238E27FC236}">
                <a16:creationId xmlns:a16="http://schemas.microsoft.com/office/drawing/2014/main" id="{ACD6AA64-0475-4356-A9CD-99DFD65EF5F2}"/>
              </a:ext>
            </a:extLst>
          </p:cNvPr>
          <p:cNvCxnSpPr>
            <a:cxnSpLocks/>
            <a:stCxn id="7" idx="3"/>
            <a:endCxn id="26" idx="1"/>
          </p:cNvCxnSpPr>
          <p:nvPr/>
        </p:nvCxnSpPr>
        <p:spPr>
          <a:xfrm flipV="1">
            <a:off x="6639951" y="2036293"/>
            <a:ext cx="2049516" cy="300788"/>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0CEAB187-C47B-4ACC-A152-B51B5B5E15E0}"/>
              </a:ext>
            </a:extLst>
          </p:cNvPr>
          <p:cNvSpPr/>
          <p:nvPr/>
        </p:nvSpPr>
        <p:spPr>
          <a:xfrm>
            <a:off x="8689467" y="1805496"/>
            <a:ext cx="941802" cy="46159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20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Host</a:t>
            </a: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 1</a:t>
            </a:r>
          </a:p>
        </p:txBody>
      </p:sp>
      <p:cxnSp>
        <p:nvCxnSpPr>
          <p:cNvPr id="30" name="Connector: Curved 29">
            <a:extLst>
              <a:ext uri="{FF2B5EF4-FFF2-40B4-BE49-F238E27FC236}">
                <a16:creationId xmlns:a16="http://schemas.microsoft.com/office/drawing/2014/main" id="{3751219D-E6F5-41F4-897F-04F38780378B}"/>
              </a:ext>
            </a:extLst>
          </p:cNvPr>
          <p:cNvCxnSpPr>
            <a:cxnSpLocks/>
            <a:stCxn id="7" idx="3"/>
            <a:endCxn id="31" idx="3"/>
          </p:cNvCxnSpPr>
          <p:nvPr/>
        </p:nvCxnSpPr>
        <p:spPr>
          <a:xfrm>
            <a:off x="6639951" y="2337081"/>
            <a:ext cx="2049516" cy="298306"/>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D35F255-D990-4F05-8BF3-43D53A28F466}"/>
              </a:ext>
            </a:extLst>
          </p:cNvPr>
          <p:cNvSpPr/>
          <p:nvPr/>
        </p:nvSpPr>
        <p:spPr>
          <a:xfrm rot="10800000" flipV="1">
            <a:off x="8689467" y="2404590"/>
            <a:ext cx="941802" cy="46159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8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Host 2</a:t>
            </a:r>
          </a:p>
        </p:txBody>
      </p:sp>
      <p:sp>
        <p:nvSpPr>
          <p:cNvPr id="49" name="TextBox 48">
            <a:extLst>
              <a:ext uri="{FF2B5EF4-FFF2-40B4-BE49-F238E27FC236}">
                <a16:creationId xmlns:a16="http://schemas.microsoft.com/office/drawing/2014/main" id="{4CF9BB5D-347F-4AD5-8C50-EA2993C3A27E}"/>
              </a:ext>
            </a:extLst>
          </p:cNvPr>
          <p:cNvSpPr txBox="1"/>
          <p:nvPr/>
        </p:nvSpPr>
        <p:spPr>
          <a:xfrm>
            <a:off x="5797124" y="2733836"/>
            <a:ext cx="855335" cy="3539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FF0000"/>
                </a:solidFill>
                <a:effectLst/>
                <a:uLnTx/>
                <a:uFillTx/>
                <a:latin typeface="Arial Nova" panose="020B0504020202020204" pitchFamily="34" charset="0"/>
                <a:ea typeface="Helvetica Neue Light" panose="02000403000000020004" pitchFamily="2" charset="0"/>
                <a:cs typeface="+mn-cs"/>
              </a:rPr>
              <a:t>FSA</a:t>
            </a:r>
          </a:p>
        </p:txBody>
      </p:sp>
      <p:pic>
        <p:nvPicPr>
          <p:cNvPr id="18" name="Graphic 17">
            <a:extLst>
              <a:ext uri="{FF2B5EF4-FFF2-40B4-BE49-F238E27FC236}">
                <a16:creationId xmlns:a16="http://schemas.microsoft.com/office/drawing/2014/main" id="{C7EA8DD5-693A-45A2-B87E-9BDE8DA8455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994161" y="1452459"/>
            <a:ext cx="461259" cy="393427"/>
          </a:xfrm>
          <a:prstGeom prst="rect">
            <a:avLst/>
          </a:prstGeom>
        </p:spPr>
      </p:pic>
      <p:grpSp>
        <p:nvGrpSpPr>
          <p:cNvPr id="16" name="Group 15">
            <a:extLst>
              <a:ext uri="{FF2B5EF4-FFF2-40B4-BE49-F238E27FC236}">
                <a16:creationId xmlns:a16="http://schemas.microsoft.com/office/drawing/2014/main" id="{64268DFF-B892-4937-9989-35195DC8B07C}"/>
              </a:ext>
            </a:extLst>
          </p:cNvPr>
          <p:cNvGrpSpPr/>
          <p:nvPr/>
        </p:nvGrpSpPr>
        <p:grpSpPr>
          <a:xfrm>
            <a:off x="9631269" y="1137870"/>
            <a:ext cx="688512" cy="572471"/>
            <a:chOff x="9631269" y="1137870"/>
            <a:chExt cx="688512" cy="572471"/>
          </a:xfrm>
        </p:grpSpPr>
        <p:pic>
          <p:nvPicPr>
            <p:cNvPr id="23" name="Graphic 22">
              <a:extLst>
                <a:ext uri="{FF2B5EF4-FFF2-40B4-BE49-F238E27FC236}">
                  <a16:creationId xmlns:a16="http://schemas.microsoft.com/office/drawing/2014/main" id="{4ED103C3-BCE3-4622-BAB8-E67D22970D7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631269" y="1137870"/>
              <a:ext cx="688512" cy="572471"/>
            </a:xfrm>
            <a:prstGeom prst="rect">
              <a:avLst/>
            </a:prstGeom>
          </p:spPr>
        </p:pic>
        <p:sp>
          <p:nvSpPr>
            <p:cNvPr id="15" name="Oval 14">
              <a:extLst>
                <a:ext uri="{FF2B5EF4-FFF2-40B4-BE49-F238E27FC236}">
                  <a16:creationId xmlns:a16="http://schemas.microsoft.com/office/drawing/2014/main" id="{C840E7D3-8CBF-4250-8649-7E93A1109A68}"/>
                </a:ext>
              </a:extLst>
            </p:cNvPr>
            <p:cNvSpPr/>
            <p:nvPr/>
          </p:nvSpPr>
          <p:spPr>
            <a:xfrm>
              <a:off x="9774123" y="1275347"/>
              <a:ext cx="308341" cy="3083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27" name="Group 26">
            <a:extLst>
              <a:ext uri="{FF2B5EF4-FFF2-40B4-BE49-F238E27FC236}">
                <a16:creationId xmlns:a16="http://schemas.microsoft.com/office/drawing/2014/main" id="{D749BDC7-3C1A-4ECD-BF6D-0D2E9C3041CD}"/>
              </a:ext>
            </a:extLst>
          </p:cNvPr>
          <p:cNvGrpSpPr/>
          <p:nvPr/>
        </p:nvGrpSpPr>
        <p:grpSpPr>
          <a:xfrm>
            <a:off x="9631269" y="1747166"/>
            <a:ext cx="688512" cy="572471"/>
            <a:chOff x="9631269" y="1137870"/>
            <a:chExt cx="688512" cy="572471"/>
          </a:xfrm>
        </p:grpSpPr>
        <p:pic>
          <p:nvPicPr>
            <p:cNvPr id="28" name="Graphic 27">
              <a:extLst>
                <a:ext uri="{FF2B5EF4-FFF2-40B4-BE49-F238E27FC236}">
                  <a16:creationId xmlns:a16="http://schemas.microsoft.com/office/drawing/2014/main" id="{D5BEE9BC-8596-486E-80DF-E74323AB989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631269" y="1137870"/>
              <a:ext cx="688512" cy="572471"/>
            </a:xfrm>
            <a:prstGeom prst="rect">
              <a:avLst/>
            </a:prstGeom>
          </p:spPr>
        </p:pic>
        <p:sp>
          <p:nvSpPr>
            <p:cNvPr id="29" name="Oval 28">
              <a:extLst>
                <a:ext uri="{FF2B5EF4-FFF2-40B4-BE49-F238E27FC236}">
                  <a16:creationId xmlns:a16="http://schemas.microsoft.com/office/drawing/2014/main" id="{4B1971E4-BD00-49BA-AB62-441970C0D999}"/>
                </a:ext>
              </a:extLst>
            </p:cNvPr>
            <p:cNvSpPr/>
            <p:nvPr/>
          </p:nvSpPr>
          <p:spPr>
            <a:xfrm>
              <a:off x="9774123" y="1275347"/>
              <a:ext cx="308341" cy="3083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32" name="Group 31">
            <a:extLst>
              <a:ext uri="{FF2B5EF4-FFF2-40B4-BE49-F238E27FC236}">
                <a16:creationId xmlns:a16="http://schemas.microsoft.com/office/drawing/2014/main" id="{733433BF-878B-4944-B56F-568EFA8207F2}"/>
              </a:ext>
            </a:extLst>
          </p:cNvPr>
          <p:cNvGrpSpPr/>
          <p:nvPr/>
        </p:nvGrpSpPr>
        <p:grpSpPr>
          <a:xfrm>
            <a:off x="9631269" y="2362245"/>
            <a:ext cx="688512" cy="572471"/>
            <a:chOff x="9631269" y="1137870"/>
            <a:chExt cx="688512" cy="572471"/>
          </a:xfrm>
        </p:grpSpPr>
        <p:pic>
          <p:nvPicPr>
            <p:cNvPr id="33" name="Graphic 32">
              <a:extLst>
                <a:ext uri="{FF2B5EF4-FFF2-40B4-BE49-F238E27FC236}">
                  <a16:creationId xmlns:a16="http://schemas.microsoft.com/office/drawing/2014/main" id="{A75CE9F7-D102-4FA2-8781-94A13362771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631269" y="1137870"/>
              <a:ext cx="688512" cy="572471"/>
            </a:xfrm>
            <a:prstGeom prst="rect">
              <a:avLst/>
            </a:prstGeom>
          </p:spPr>
        </p:pic>
        <p:sp>
          <p:nvSpPr>
            <p:cNvPr id="34" name="Oval 33">
              <a:extLst>
                <a:ext uri="{FF2B5EF4-FFF2-40B4-BE49-F238E27FC236}">
                  <a16:creationId xmlns:a16="http://schemas.microsoft.com/office/drawing/2014/main" id="{65B6EC37-7CD3-46E0-A781-52BA754BAF94}"/>
                </a:ext>
              </a:extLst>
            </p:cNvPr>
            <p:cNvSpPr/>
            <p:nvPr/>
          </p:nvSpPr>
          <p:spPr>
            <a:xfrm>
              <a:off x="9774123" y="1275347"/>
              <a:ext cx="308341" cy="3083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35" name="Group 34">
            <a:extLst>
              <a:ext uri="{FF2B5EF4-FFF2-40B4-BE49-F238E27FC236}">
                <a16:creationId xmlns:a16="http://schemas.microsoft.com/office/drawing/2014/main" id="{3E1C6BB4-081A-40D9-8BD9-244CB513E096}"/>
              </a:ext>
            </a:extLst>
          </p:cNvPr>
          <p:cNvGrpSpPr/>
          <p:nvPr/>
        </p:nvGrpSpPr>
        <p:grpSpPr>
          <a:xfrm>
            <a:off x="9631269" y="2971541"/>
            <a:ext cx="688512" cy="572471"/>
            <a:chOff x="9631269" y="1137870"/>
            <a:chExt cx="688512" cy="572471"/>
          </a:xfrm>
        </p:grpSpPr>
        <p:pic>
          <p:nvPicPr>
            <p:cNvPr id="36" name="Graphic 35">
              <a:extLst>
                <a:ext uri="{FF2B5EF4-FFF2-40B4-BE49-F238E27FC236}">
                  <a16:creationId xmlns:a16="http://schemas.microsoft.com/office/drawing/2014/main" id="{F1AFCC09-4D3B-4E54-9292-5B78150EB54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631269" y="1137870"/>
              <a:ext cx="688512" cy="572471"/>
            </a:xfrm>
            <a:prstGeom prst="rect">
              <a:avLst/>
            </a:prstGeom>
          </p:spPr>
        </p:pic>
        <p:sp>
          <p:nvSpPr>
            <p:cNvPr id="37" name="Oval 36">
              <a:extLst>
                <a:ext uri="{FF2B5EF4-FFF2-40B4-BE49-F238E27FC236}">
                  <a16:creationId xmlns:a16="http://schemas.microsoft.com/office/drawing/2014/main" id="{011027E5-52D3-4AD2-8EEC-6AEA153ED18B}"/>
                </a:ext>
              </a:extLst>
            </p:cNvPr>
            <p:cNvSpPr/>
            <p:nvPr/>
          </p:nvSpPr>
          <p:spPr>
            <a:xfrm>
              <a:off x="9774123" y="1275347"/>
              <a:ext cx="308341" cy="3083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38" name="Graphic 37">
            <a:extLst>
              <a:ext uri="{FF2B5EF4-FFF2-40B4-BE49-F238E27FC236}">
                <a16:creationId xmlns:a16="http://schemas.microsoft.com/office/drawing/2014/main" id="{7AA12717-C486-4E75-AF22-8CE407C787D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232140" y="2829387"/>
            <a:ext cx="277200" cy="284308"/>
          </a:xfrm>
          <a:prstGeom prst="rect">
            <a:avLst/>
          </a:prstGeom>
        </p:spPr>
      </p:pic>
      <p:pic>
        <p:nvPicPr>
          <p:cNvPr id="39" name="Graphic 38">
            <a:extLst>
              <a:ext uri="{FF2B5EF4-FFF2-40B4-BE49-F238E27FC236}">
                <a16:creationId xmlns:a16="http://schemas.microsoft.com/office/drawing/2014/main" id="{4EBD17C7-347B-4850-ADAE-081D79CA211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632520" y="2675489"/>
            <a:ext cx="277200" cy="284308"/>
          </a:xfrm>
          <a:prstGeom prst="rect">
            <a:avLst/>
          </a:prstGeom>
        </p:spPr>
      </p:pic>
      <p:pic>
        <p:nvPicPr>
          <p:cNvPr id="40" name="Graphic 39">
            <a:extLst>
              <a:ext uri="{FF2B5EF4-FFF2-40B4-BE49-F238E27FC236}">
                <a16:creationId xmlns:a16="http://schemas.microsoft.com/office/drawing/2014/main" id="{7BD0836D-2E43-4255-9015-485262F25B3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141349" y="1455494"/>
            <a:ext cx="277200" cy="284308"/>
          </a:xfrm>
          <a:prstGeom prst="rect">
            <a:avLst/>
          </a:prstGeom>
        </p:spPr>
      </p:pic>
      <p:pic>
        <p:nvPicPr>
          <p:cNvPr id="41" name="Graphic 40">
            <a:extLst>
              <a:ext uri="{FF2B5EF4-FFF2-40B4-BE49-F238E27FC236}">
                <a16:creationId xmlns:a16="http://schemas.microsoft.com/office/drawing/2014/main" id="{C446A5F2-5C8B-4AFB-B9F6-A5E22516A69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862248" y="2290155"/>
            <a:ext cx="277200" cy="284308"/>
          </a:xfrm>
          <a:prstGeom prst="rect">
            <a:avLst/>
          </a:prstGeom>
        </p:spPr>
      </p:pic>
      <p:pic>
        <p:nvPicPr>
          <p:cNvPr id="42" name="Graphic 41">
            <a:extLst>
              <a:ext uri="{FF2B5EF4-FFF2-40B4-BE49-F238E27FC236}">
                <a16:creationId xmlns:a16="http://schemas.microsoft.com/office/drawing/2014/main" id="{16F844CC-C794-4025-8BEB-7D37E0227E0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648982" y="1749093"/>
            <a:ext cx="277200" cy="284308"/>
          </a:xfrm>
          <a:prstGeom prst="rect">
            <a:avLst/>
          </a:prstGeom>
        </p:spPr>
      </p:pic>
      <p:pic>
        <p:nvPicPr>
          <p:cNvPr id="43" name="Graphic 42">
            <a:extLst>
              <a:ext uri="{FF2B5EF4-FFF2-40B4-BE49-F238E27FC236}">
                <a16:creationId xmlns:a16="http://schemas.microsoft.com/office/drawing/2014/main" id="{58CD89B0-02F1-48F2-9CE1-AD117DE4A7E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723525" y="1294612"/>
            <a:ext cx="252000" cy="258462"/>
          </a:xfrm>
          <a:prstGeom prst="rect">
            <a:avLst/>
          </a:prstGeom>
        </p:spPr>
      </p:pic>
      <p:pic>
        <p:nvPicPr>
          <p:cNvPr id="44" name="Graphic 43">
            <a:extLst>
              <a:ext uri="{FF2B5EF4-FFF2-40B4-BE49-F238E27FC236}">
                <a16:creationId xmlns:a16="http://schemas.microsoft.com/office/drawing/2014/main" id="{FD29D7A8-28EF-47D7-A397-6F2A3262A13F}"/>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023482" y="1306479"/>
            <a:ext cx="252000" cy="258462"/>
          </a:xfrm>
          <a:prstGeom prst="rect">
            <a:avLst/>
          </a:prstGeom>
        </p:spPr>
      </p:pic>
      <p:pic>
        <p:nvPicPr>
          <p:cNvPr id="45" name="Graphic 44">
            <a:extLst>
              <a:ext uri="{FF2B5EF4-FFF2-40B4-BE49-F238E27FC236}">
                <a16:creationId xmlns:a16="http://schemas.microsoft.com/office/drawing/2014/main" id="{D735A7EF-D9F0-4613-9D57-07D9B04CA73C}"/>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925087" y="1921903"/>
            <a:ext cx="252000" cy="258462"/>
          </a:xfrm>
          <a:prstGeom prst="rect">
            <a:avLst/>
          </a:prstGeom>
        </p:spPr>
      </p:pic>
      <p:pic>
        <p:nvPicPr>
          <p:cNvPr id="46" name="Graphic 45">
            <a:extLst>
              <a:ext uri="{FF2B5EF4-FFF2-40B4-BE49-F238E27FC236}">
                <a16:creationId xmlns:a16="http://schemas.microsoft.com/office/drawing/2014/main" id="{7A1DFE06-08DE-454A-AAC6-26F138B8C14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997757" y="3172800"/>
            <a:ext cx="252000" cy="258462"/>
          </a:xfrm>
          <a:prstGeom prst="rect">
            <a:avLst/>
          </a:prstGeom>
        </p:spPr>
      </p:pic>
      <p:pic>
        <p:nvPicPr>
          <p:cNvPr id="47" name="Graphic 46">
            <a:extLst>
              <a:ext uri="{FF2B5EF4-FFF2-40B4-BE49-F238E27FC236}">
                <a16:creationId xmlns:a16="http://schemas.microsoft.com/office/drawing/2014/main" id="{BE27B09A-3743-4C62-954B-936A155833E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06939" y="2487047"/>
            <a:ext cx="252000" cy="258462"/>
          </a:xfrm>
          <a:prstGeom prst="rect">
            <a:avLst/>
          </a:prstGeom>
        </p:spPr>
      </p:pic>
    </p:spTree>
    <p:custDataLst>
      <p:tags r:id="rId1"/>
    </p:custDataLst>
    <p:extLst>
      <p:ext uri="{BB962C8B-B14F-4D97-AF65-F5344CB8AC3E}">
        <p14:creationId xmlns:p14="http://schemas.microsoft.com/office/powerpoint/2010/main" val="285276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16"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53" presetClass="entr" presetSubtype="16"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500" fill="hold"/>
                                        <p:tgtEl>
                                          <p:spTgt spid="40"/>
                                        </p:tgtEl>
                                        <p:attrNameLst>
                                          <p:attrName>ppt_w</p:attrName>
                                        </p:attrNameLst>
                                      </p:cBhvr>
                                      <p:tavLst>
                                        <p:tav tm="0">
                                          <p:val>
                                            <p:fltVal val="0"/>
                                          </p:val>
                                        </p:tav>
                                        <p:tav tm="100000">
                                          <p:val>
                                            <p:strVal val="#ppt_w"/>
                                          </p:val>
                                        </p:tav>
                                      </p:tavLst>
                                    </p:anim>
                                    <p:anim calcmode="lin" valueType="num">
                                      <p:cBhvr>
                                        <p:cTn id="18" dur="500" fill="hold"/>
                                        <p:tgtEl>
                                          <p:spTgt spid="40"/>
                                        </p:tgtEl>
                                        <p:attrNameLst>
                                          <p:attrName>ppt_h</p:attrName>
                                        </p:attrNameLst>
                                      </p:cBhvr>
                                      <p:tavLst>
                                        <p:tav tm="0">
                                          <p:val>
                                            <p:fltVal val="0"/>
                                          </p:val>
                                        </p:tav>
                                        <p:tav tm="100000">
                                          <p:val>
                                            <p:strVal val="#ppt_h"/>
                                          </p:val>
                                        </p:tav>
                                      </p:tavLst>
                                    </p:anim>
                                    <p:animEffect transition="in" filter="fade">
                                      <p:cBhvr>
                                        <p:cTn id="19" dur="500"/>
                                        <p:tgtEl>
                                          <p:spTgt spid="40"/>
                                        </p:tgtEl>
                                      </p:cBhvr>
                                    </p:animEffect>
                                  </p:childTnLst>
                                </p:cTn>
                              </p:par>
                              <p:par>
                                <p:cTn id="20" presetID="53" presetClass="entr" presetSubtype="16"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childTnLst>
                                </p:cTn>
                              </p:par>
                              <p:par>
                                <p:cTn id="25" presetID="53" presetClass="entr" presetSubtype="16"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par>
                                <p:cTn id="46" presetID="22" presetClass="entr" presetSubtype="8"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par>
                                <p:cTn id="49" presetID="22" presetClass="entr" presetSubtype="8"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par>
                                <p:cTn id="52" presetID="22" presetClass="entr" presetSubtype="8"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childTnLst>
                          </p:cTn>
                        </p:par>
                        <p:par>
                          <p:cTn id="64" fill="hold">
                            <p:stCondLst>
                              <p:cond delay="1000"/>
                            </p:stCondLst>
                            <p:childTnLst>
                              <p:par>
                                <p:cTn id="65" presetID="1" presetClass="entr" presetSubtype="0" fill="hold" nodeType="after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par>
                          <p:cTn id="73" fill="hold">
                            <p:stCondLst>
                              <p:cond delay="1000"/>
                            </p:stCondLst>
                            <p:childTnLst>
                              <p:par>
                                <p:cTn id="74" presetID="53" presetClass="entr" presetSubtype="16" fill="hold" nodeType="afterEffect">
                                  <p:stCondLst>
                                    <p:cond delay="0"/>
                                  </p:stCondLst>
                                  <p:childTnLst>
                                    <p:set>
                                      <p:cBhvr>
                                        <p:cTn id="75" dur="1" fill="hold">
                                          <p:stCondLst>
                                            <p:cond delay="0"/>
                                          </p:stCondLst>
                                        </p:cTn>
                                        <p:tgtEl>
                                          <p:spTgt spid="43"/>
                                        </p:tgtEl>
                                        <p:attrNameLst>
                                          <p:attrName>style.visibility</p:attrName>
                                        </p:attrNameLst>
                                      </p:cBhvr>
                                      <p:to>
                                        <p:strVal val="visible"/>
                                      </p:to>
                                    </p:set>
                                    <p:anim calcmode="lin" valueType="num">
                                      <p:cBhvr>
                                        <p:cTn id="76" dur="500" fill="hold"/>
                                        <p:tgtEl>
                                          <p:spTgt spid="43"/>
                                        </p:tgtEl>
                                        <p:attrNameLst>
                                          <p:attrName>ppt_w</p:attrName>
                                        </p:attrNameLst>
                                      </p:cBhvr>
                                      <p:tavLst>
                                        <p:tav tm="0">
                                          <p:val>
                                            <p:fltVal val="0"/>
                                          </p:val>
                                        </p:tav>
                                        <p:tav tm="100000">
                                          <p:val>
                                            <p:strVal val="#ppt_w"/>
                                          </p:val>
                                        </p:tav>
                                      </p:tavLst>
                                    </p:anim>
                                    <p:anim calcmode="lin" valueType="num">
                                      <p:cBhvr>
                                        <p:cTn id="77" dur="500" fill="hold"/>
                                        <p:tgtEl>
                                          <p:spTgt spid="43"/>
                                        </p:tgtEl>
                                        <p:attrNameLst>
                                          <p:attrName>ppt_h</p:attrName>
                                        </p:attrNameLst>
                                      </p:cBhvr>
                                      <p:tavLst>
                                        <p:tav tm="0">
                                          <p:val>
                                            <p:fltVal val="0"/>
                                          </p:val>
                                        </p:tav>
                                        <p:tav tm="100000">
                                          <p:val>
                                            <p:strVal val="#ppt_h"/>
                                          </p:val>
                                        </p:tav>
                                      </p:tavLst>
                                    </p:anim>
                                    <p:animEffect transition="in" filter="fade">
                                      <p:cBhvr>
                                        <p:cTn id="78" dur="500"/>
                                        <p:tgtEl>
                                          <p:spTgt spid="43"/>
                                        </p:tgtEl>
                                      </p:cBhvr>
                                    </p:animEffect>
                                  </p:childTnLst>
                                </p:cTn>
                              </p:par>
                              <p:par>
                                <p:cTn id="79" presetID="53" presetClass="entr" presetSubtype="16" fill="hold" nodeType="with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p:cTn id="81" dur="500" fill="hold"/>
                                        <p:tgtEl>
                                          <p:spTgt spid="44"/>
                                        </p:tgtEl>
                                        <p:attrNameLst>
                                          <p:attrName>ppt_w</p:attrName>
                                        </p:attrNameLst>
                                      </p:cBhvr>
                                      <p:tavLst>
                                        <p:tav tm="0">
                                          <p:val>
                                            <p:fltVal val="0"/>
                                          </p:val>
                                        </p:tav>
                                        <p:tav tm="100000">
                                          <p:val>
                                            <p:strVal val="#ppt_w"/>
                                          </p:val>
                                        </p:tav>
                                      </p:tavLst>
                                    </p:anim>
                                    <p:anim calcmode="lin" valueType="num">
                                      <p:cBhvr>
                                        <p:cTn id="82" dur="500" fill="hold"/>
                                        <p:tgtEl>
                                          <p:spTgt spid="44"/>
                                        </p:tgtEl>
                                        <p:attrNameLst>
                                          <p:attrName>ppt_h</p:attrName>
                                        </p:attrNameLst>
                                      </p:cBhvr>
                                      <p:tavLst>
                                        <p:tav tm="0">
                                          <p:val>
                                            <p:fltVal val="0"/>
                                          </p:val>
                                        </p:tav>
                                        <p:tav tm="100000">
                                          <p:val>
                                            <p:strVal val="#ppt_h"/>
                                          </p:val>
                                        </p:tav>
                                      </p:tavLst>
                                    </p:anim>
                                    <p:animEffect transition="in" filter="fade">
                                      <p:cBhvr>
                                        <p:cTn id="83" dur="500"/>
                                        <p:tgtEl>
                                          <p:spTgt spid="44"/>
                                        </p:tgtEl>
                                      </p:cBhvr>
                                    </p:animEffect>
                                  </p:childTnLst>
                                </p:cTn>
                              </p:par>
                              <p:par>
                                <p:cTn id="84" presetID="53" presetClass="entr" presetSubtype="16" fill="hold" nodeType="withEffect">
                                  <p:stCondLst>
                                    <p:cond delay="0"/>
                                  </p:stCondLst>
                                  <p:childTnLst>
                                    <p:set>
                                      <p:cBhvr>
                                        <p:cTn id="85" dur="1" fill="hold">
                                          <p:stCondLst>
                                            <p:cond delay="0"/>
                                          </p:stCondLst>
                                        </p:cTn>
                                        <p:tgtEl>
                                          <p:spTgt spid="45"/>
                                        </p:tgtEl>
                                        <p:attrNameLst>
                                          <p:attrName>style.visibility</p:attrName>
                                        </p:attrNameLst>
                                      </p:cBhvr>
                                      <p:to>
                                        <p:strVal val="visible"/>
                                      </p:to>
                                    </p:set>
                                    <p:anim calcmode="lin" valueType="num">
                                      <p:cBhvr>
                                        <p:cTn id="86" dur="500" fill="hold"/>
                                        <p:tgtEl>
                                          <p:spTgt spid="45"/>
                                        </p:tgtEl>
                                        <p:attrNameLst>
                                          <p:attrName>ppt_w</p:attrName>
                                        </p:attrNameLst>
                                      </p:cBhvr>
                                      <p:tavLst>
                                        <p:tav tm="0">
                                          <p:val>
                                            <p:fltVal val="0"/>
                                          </p:val>
                                        </p:tav>
                                        <p:tav tm="100000">
                                          <p:val>
                                            <p:strVal val="#ppt_w"/>
                                          </p:val>
                                        </p:tav>
                                      </p:tavLst>
                                    </p:anim>
                                    <p:anim calcmode="lin" valueType="num">
                                      <p:cBhvr>
                                        <p:cTn id="87" dur="500" fill="hold"/>
                                        <p:tgtEl>
                                          <p:spTgt spid="45"/>
                                        </p:tgtEl>
                                        <p:attrNameLst>
                                          <p:attrName>ppt_h</p:attrName>
                                        </p:attrNameLst>
                                      </p:cBhvr>
                                      <p:tavLst>
                                        <p:tav tm="0">
                                          <p:val>
                                            <p:fltVal val="0"/>
                                          </p:val>
                                        </p:tav>
                                        <p:tav tm="100000">
                                          <p:val>
                                            <p:strVal val="#ppt_h"/>
                                          </p:val>
                                        </p:tav>
                                      </p:tavLst>
                                    </p:anim>
                                    <p:animEffect transition="in" filter="fade">
                                      <p:cBhvr>
                                        <p:cTn id="88" dur="500"/>
                                        <p:tgtEl>
                                          <p:spTgt spid="45"/>
                                        </p:tgtEl>
                                      </p:cBhvr>
                                    </p:animEffect>
                                  </p:childTnLst>
                                </p:cTn>
                              </p:par>
                              <p:par>
                                <p:cTn id="89" presetID="53" presetClass="entr" presetSubtype="16" fill="hold" nodeType="with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p:cTn id="91" dur="500" fill="hold"/>
                                        <p:tgtEl>
                                          <p:spTgt spid="46"/>
                                        </p:tgtEl>
                                        <p:attrNameLst>
                                          <p:attrName>ppt_w</p:attrName>
                                        </p:attrNameLst>
                                      </p:cBhvr>
                                      <p:tavLst>
                                        <p:tav tm="0">
                                          <p:val>
                                            <p:fltVal val="0"/>
                                          </p:val>
                                        </p:tav>
                                        <p:tav tm="100000">
                                          <p:val>
                                            <p:strVal val="#ppt_w"/>
                                          </p:val>
                                        </p:tav>
                                      </p:tavLst>
                                    </p:anim>
                                    <p:anim calcmode="lin" valueType="num">
                                      <p:cBhvr>
                                        <p:cTn id="92" dur="500" fill="hold"/>
                                        <p:tgtEl>
                                          <p:spTgt spid="46"/>
                                        </p:tgtEl>
                                        <p:attrNameLst>
                                          <p:attrName>ppt_h</p:attrName>
                                        </p:attrNameLst>
                                      </p:cBhvr>
                                      <p:tavLst>
                                        <p:tav tm="0">
                                          <p:val>
                                            <p:fltVal val="0"/>
                                          </p:val>
                                        </p:tav>
                                        <p:tav tm="100000">
                                          <p:val>
                                            <p:strVal val="#ppt_h"/>
                                          </p:val>
                                        </p:tav>
                                      </p:tavLst>
                                    </p:anim>
                                    <p:animEffect transition="in" filter="fade">
                                      <p:cBhvr>
                                        <p:cTn id="93" dur="500"/>
                                        <p:tgtEl>
                                          <p:spTgt spid="46"/>
                                        </p:tgtEl>
                                      </p:cBhvr>
                                    </p:animEffect>
                                  </p:childTnLst>
                                </p:cTn>
                              </p:par>
                              <p:par>
                                <p:cTn id="94" presetID="53" presetClass="entr" presetSubtype="16" fill="hold" nodeType="with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p:cTn id="96" dur="500" fill="hold"/>
                                        <p:tgtEl>
                                          <p:spTgt spid="47"/>
                                        </p:tgtEl>
                                        <p:attrNameLst>
                                          <p:attrName>ppt_w</p:attrName>
                                        </p:attrNameLst>
                                      </p:cBhvr>
                                      <p:tavLst>
                                        <p:tav tm="0">
                                          <p:val>
                                            <p:fltVal val="0"/>
                                          </p:val>
                                        </p:tav>
                                        <p:tav tm="100000">
                                          <p:val>
                                            <p:strVal val="#ppt_w"/>
                                          </p:val>
                                        </p:tav>
                                      </p:tavLst>
                                    </p:anim>
                                    <p:anim calcmode="lin" valueType="num">
                                      <p:cBhvr>
                                        <p:cTn id="97" dur="500" fill="hold"/>
                                        <p:tgtEl>
                                          <p:spTgt spid="47"/>
                                        </p:tgtEl>
                                        <p:attrNameLst>
                                          <p:attrName>ppt_h</p:attrName>
                                        </p:attrNameLst>
                                      </p:cBhvr>
                                      <p:tavLst>
                                        <p:tav tm="0">
                                          <p:val>
                                            <p:fltVal val="0"/>
                                          </p:val>
                                        </p:tav>
                                        <p:tav tm="100000">
                                          <p:val>
                                            <p:strVal val="#ppt_h"/>
                                          </p:val>
                                        </p:tav>
                                      </p:tavLst>
                                    </p:anim>
                                    <p:animEffect transition="in" filter="fade">
                                      <p:cBhvr>
                                        <p:cTn id="98" dur="500"/>
                                        <p:tgtEl>
                                          <p:spTgt spid="47"/>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P spid="26" grpId="0" animBg="1"/>
      <p:bldP spid="31" grpId="0" animBg="1"/>
      <p:bldP spid="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Total Latency for Adding Entries</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pic>
        <p:nvPicPr>
          <p:cNvPr id="6" name="Graphic 5">
            <a:extLst>
              <a:ext uri="{FF2B5EF4-FFF2-40B4-BE49-F238E27FC236}">
                <a16:creationId xmlns:a16="http://schemas.microsoft.com/office/drawing/2014/main" id="{94EDEDF0-89D6-40B6-AE9D-FDAAC2515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 y="1679966"/>
            <a:ext cx="4335332" cy="3513114"/>
          </a:xfrm>
          <a:prstGeom prst="rect">
            <a:avLst/>
          </a:prstGeom>
        </p:spPr>
      </p:pic>
      <p:sp>
        <p:nvSpPr>
          <p:cNvPr id="9" name="TextBox 8">
            <a:extLst>
              <a:ext uri="{FF2B5EF4-FFF2-40B4-BE49-F238E27FC236}">
                <a16:creationId xmlns:a16="http://schemas.microsoft.com/office/drawing/2014/main" id="{6DF0542B-4E04-48A0-8C7B-267D7BCA533A}"/>
              </a:ext>
            </a:extLst>
          </p:cNvPr>
          <p:cNvSpPr txBox="1"/>
          <p:nvPr/>
        </p:nvSpPr>
        <p:spPr>
          <a:xfrm>
            <a:off x="5795141" y="2461517"/>
            <a:ext cx="5360539" cy="20467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Helvetica Neue Light" charset="0"/>
                <a:ea typeface="Helvetica Neue Light" charset="0"/>
                <a:cs typeface="Helvetica Neue Light" charset="0"/>
              </a:rPr>
              <a:t>Max. Latency for adding entries in the ring buffer is </a:t>
            </a:r>
            <a:r>
              <a:rPr kumimoji="0" lang="en-US" sz="2800" b="1" i="0" u="none" strike="noStrike" kern="1200" cap="none" spc="0" normalizeH="0" baseline="0" noProof="0" dirty="0">
                <a:ln>
                  <a:noFill/>
                </a:ln>
                <a:solidFill>
                  <a:srgbClr val="FF0000"/>
                </a:solidFill>
                <a:effectLst/>
                <a:uLnTx/>
                <a:uFillTx/>
                <a:latin typeface="Helvetica Neue Light" charset="0"/>
                <a:ea typeface="Helvetica Neue Light" charset="0"/>
                <a:cs typeface="Helvetica Neue Light" charset="0"/>
              </a:rPr>
              <a:t>~6</a:t>
            </a:r>
            <a:r>
              <a:rPr kumimoji="0" lang="el-GR" sz="2800" b="1" i="0" u="none" strike="noStrike" kern="1200" cap="none" spc="0" normalizeH="0" baseline="0" noProof="0" dirty="0">
                <a:ln>
                  <a:noFill/>
                </a:ln>
                <a:solidFill>
                  <a:srgbClr val="FF0000"/>
                </a:solidFill>
                <a:effectLst/>
                <a:uLnTx/>
                <a:uFillTx/>
                <a:latin typeface="Helvetica Neue Light" charset="0"/>
                <a:ea typeface="Helvetica Neue Light" charset="0"/>
                <a:cs typeface="Helvetica Neue Light" charset="0"/>
              </a:rPr>
              <a:t>μ</a:t>
            </a:r>
            <a:r>
              <a:rPr kumimoji="0" lang="en-US" sz="2800" b="1" i="0" u="none" strike="noStrike" kern="1200" cap="none" spc="0" normalizeH="0" baseline="0" noProof="0" dirty="0">
                <a:ln>
                  <a:noFill/>
                </a:ln>
                <a:solidFill>
                  <a:srgbClr val="FF0000"/>
                </a:solidFill>
                <a:effectLst/>
                <a:uLnTx/>
                <a:uFillTx/>
                <a:latin typeface="Helvetica Neue Light" charset="0"/>
                <a:ea typeface="Helvetica Neue Light" charset="0"/>
                <a:cs typeface="Helvetica Neue Light" charset="0"/>
              </a:rPr>
              <a:t>s</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Helvetica Neue Light" charset="0"/>
                <a:ea typeface="Helvetica Neue Light" charset="0"/>
                <a:cs typeface="Helvetica Neue Light" charset="0"/>
              </a:rPr>
              <a:t>10x lower overhead as compared to the smallest slot size in 5G</a:t>
            </a:r>
          </a:p>
        </p:txBody>
      </p:sp>
    </p:spTree>
    <p:custDataLst>
      <p:tags r:id="rId1"/>
    </p:custDataLst>
    <p:extLst>
      <p:ext uri="{BB962C8B-B14F-4D97-AF65-F5344CB8AC3E}">
        <p14:creationId xmlns:p14="http://schemas.microsoft.com/office/powerpoint/2010/main" val="343524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Application: Packet Prioritization</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sp>
        <p:nvSpPr>
          <p:cNvPr id="10" name="TextBox 9">
            <a:extLst>
              <a:ext uri="{FF2B5EF4-FFF2-40B4-BE49-F238E27FC236}">
                <a16:creationId xmlns:a16="http://schemas.microsoft.com/office/drawing/2014/main" id="{6D9EF6FB-0EC1-E14B-AB0B-C5587023E6C8}"/>
              </a:ext>
            </a:extLst>
          </p:cNvPr>
          <p:cNvSpPr txBox="1"/>
          <p:nvPr/>
        </p:nvSpPr>
        <p:spPr>
          <a:xfrm>
            <a:off x="1097279" y="1145526"/>
            <a:ext cx="1010135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180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endParaRPr>
          </a:p>
        </p:txBody>
      </p:sp>
      <p:sp>
        <p:nvSpPr>
          <p:cNvPr id="6" name="TextBox 5">
            <a:extLst>
              <a:ext uri="{FF2B5EF4-FFF2-40B4-BE49-F238E27FC236}">
                <a16:creationId xmlns:a16="http://schemas.microsoft.com/office/drawing/2014/main" id="{637ECC4A-874C-4783-B070-D77FB67256F7}"/>
              </a:ext>
            </a:extLst>
          </p:cNvPr>
          <p:cNvSpPr txBox="1"/>
          <p:nvPr/>
        </p:nvSpPr>
        <p:spPr>
          <a:xfrm>
            <a:off x="1097279" y="1145526"/>
            <a:ext cx="10101351" cy="403956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Prioritize users in order:</a:t>
            </a:r>
          </a:p>
          <a:p>
            <a:pPr marL="1428750" marR="0" lvl="2" indent="-514350" algn="l" defTabSz="914400" rtl="0" eaLnBrk="1" fontAlgn="auto" latinLnBrk="0" hangingPunct="1">
              <a:lnSpc>
                <a:spcPct val="100000"/>
              </a:lnSpc>
              <a:spcBef>
                <a:spcPts val="0"/>
              </a:spcBef>
              <a:spcAft>
                <a:spcPts val="3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Low Latency use cases</a:t>
            </a:r>
          </a:p>
          <a:p>
            <a:pPr marL="1428750" marR="0" lvl="2" indent="-514350" algn="l" defTabSz="914400" rtl="0" eaLnBrk="1" fontAlgn="auto" latinLnBrk="0" hangingPunct="1">
              <a:lnSpc>
                <a:spcPct val="100000"/>
              </a:lnSpc>
              <a:spcBef>
                <a:spcPts val="0"/>
              </a:spcBef>
              <a:spcAft>
                <a:spcPts val="3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Large RAN processing</a:t>
            </a:r>
          </a:p>
          <a:p>
            <a:pPr marL="1428750" marR="0" lvl="2" indent="-514350" algn="l" defTabSz="914400" rtl="0" eaLnBrk="1" fontAlgn="auto" latinLnBrk="0" hangingPunct="1">
              <a:lnSpc>
                <a:spcPct val="100000"/>
              </a:lnSpc>
              <a:spcBef>
                <a:spcPts val="0"/>
              </a:spcBef>
              <a:spcAft>
                <a:spcPts val="300"/>
              </a:spcAft>
              <a:buClrTx/>
              <a:buSzTx/>
              <a:buFont typeface="+mj-lt"/>
              <a:buAutoNum type="arabicPeriod"/>
              <a:tabLst/>
              <a:defRPr/>
            </a:pPr>
            <a:r>
              <a:rPr kumimoji="0" lang="en-US" sz="28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Small RAN processing</a:t>
            </a:r>
          </a:p>
          <a:p>
            <a:pPr marL="0" marR="0" lvl="0" indent="0" algn="l" defTabSz="914400" rtl="0" eaLnBrk="1" fontAlgn="auto" latinLnBrk="0" hangingPunct="1">
              <a:lnSpc>
                <a:spcPct val="100000"/>
              </a:lnSpc>
              <a:spcBef>
                <a:spcPts val="1800"/>
              </a:spcBef>
              <a:spcAft>
                <a:spcPts val="3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Use Least Slack Time First (LSTF) to prioritize based on:</a:t>
            </a:r>
          </a:p>
          <a:p>
            <a:pPr marL="1371600" marR="0" lvl="2" indent="-457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RAN processing deadline</a:t>
            </a:r>
          </a:p>
          <a:p>
            <a:pPr marL="1371600" marR="0" lvl="2" indent="-457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Expected RAN processing latency</a:t>
            </a:r>
          </a:p>
          <a:p>
            <a:pPr marL="1371600" marR="0" lvl="2" indent="-457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Queue Delay</a:t>
            </a:r>
          </a:p>
        </p:txBody>
      </p:sp>
    </p:spTree>
    <p:custDataLst>
      <p:tags r:id="rId1"/>
    </p:custDataLst>
    <p:extLst>
      <p:ext uri="{BB962C8B-B14F-4D97-AF65-F5344CB8AC3E}">
        <p14:creationId xmlns:p14="http://schemas.microsoft.com/office/powerpoint/2010/main" val="358605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Evaluating Packet Prioritization</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sp>
        <p:nvSpPr>
          <p:cNvPr id="11" name="TextBox 10">
            <a:extLst>
              <a:ext uri="{FF2B5EF4-FFF2-40B4-BE49-F238E27FC236}">
                <a16:creationId xmlns:a16="http://schemas.microsoft.com/office/drawing/2014/main" id="{E075D84D-9F28-C245-AB80-D215AF529C98}"/>
              </a:ext>
            </a:extLst>
          </p:cNvPr>
          <p:cNvSpPr txBox="1"/>
          <p:nvPr/>
        </p:nvSpPr>
        <p:spPr>
          <a:xfrm>
            <a:off x="7048266" y="2203836"/>
            <a:ext cx="4150365" cy="2908489"/>
          </a:xfrm>
          <a:prstGeom prst="rect">
            <a:avLst/>
          </a:prstGeom>
          <a:noFill/>
        </p:spPr>
        <p:txBody>
          <a:bodyPr wrap="square" rtlCol="0">
            <a:spAutoFit/>
          </a:bodyPr>
          <a:lstStyle>
            <a:defPPr>
              <a:defRPr lang="en-US"/>
            </a:defPPr>
            <a:lvl1pPr algn="ctr">
              <a:spcAft>
                <a:spcPts val="1200"/>
              </a:spcAft>
              <a:defRPr sz="4400">
                <a:latin typeface="Helvetica Neue Light" panose="02000403000000020004" pitchFamily="2" charset="0"/>
                <a:ea typeface="Helvetica Neue Light" panose="02000403000000020004" pitchFamily="2" charset="0"/>
              </a:defRPr>
            </a:lvl1pPr>
          </a:lstStyle>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Helvetica Neue Light" panose="02000403000000020004" pitchFamily="2" charset="0"/>
                <a:cs typeface="+mn-cs"/>
              </a:rPr>
              <a:t>Large users from same slice prioritized over small users</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sz="2800" b="0" i="0" u="none" strike="noStrike" kern="1200" cap="none" spc="0" normalizeH="0" baseline="0" noProof="0" dirty="0" err="1">
                <a:ln>
                  <a:noFill/>
                </a:ln>
                <a:solidFill>
                  <a:srgbClr val="000000"/>
                </a:solidFill>
                <a:effectLst/>
                <a:uLnTx/>
                <a:uFillTx/>
                <a:latin typeface="Helvetica Neue Light" panose="02000403000000020004" pitchFamily="2" charset="0"/>
                <a:cs typeface="+mn-cs"/>
              </a:rPr>
              <a:t>uRLLC</a:t>
            </a:r>
            <a:r>
              <a:rPr kumimoji="0" lang="en-US" sz="2800" b="0" i="0" u="none" strike="noStrike" kern="1200" cap="none" spc="0" normalizeH="0" baseline="0" noProof="0" dirty="0">
                <a:ln>
                  <a:noFill/>
                </a:ln>
                <a:solidFill>
                  <a:srgbClr val="000000"/>
                </a:solidFill>
                <a:effectLst/>
                <a:uLnTx/>
                <a:uFillTx/>
                <a:latin typeface="Helvetica Neue Light" panose="02000403000000020004" pitchFamily="2" charset="0"/>
                <a:cs typeface="+mn-cs"/>
              </a:rPr>
              <a:t> user’s packet </a:t>
            </a:r>
            <a:br>
              <a:rPr kumimoji="0" lang="en-US" sz="2800" b="0" i="0" u="none" strike="noStrike" kern="1200" cap="none" spc="0" normalizeH="0" baseline="0" noProof="0" dirty="0">
                <a:ln>
                  <a:noFill/>
                </a:ln>
                <a:solidFill>
                  <a:srgbClr val="000000"/>
                </a:solidFill>
                <a:effectLst/>
                <a:uLnTx/>
                <a:uFillTx/>
                <a:latin typeface="Helvetica Neue Light" panose="02000403000000020004" pitchFamily="2" charset="0"/>
                <a:cs typeface="+mn-cs"/>
              </a:rPr>
            </a:br>
            <a:r>
              <a:rPr kumimoji="0" lang="en-US" sz="2800" b="0" i="0" u="none" strike="noStrike" kern="1200" cap="none" spc="0" normalizeH="0" baseline="0" noProof="0" dirty="0">
                <a:ln>
                  <a:noFill/>
                </a:ln>
                <a:solidFill>
                  <a:srgbClr val="000000"/>
                </a:solidFill>
                <a:effectLst/>
                <a:uLnTx/>
                <a:uFillTx/>
                <a:latin typeface="Helvetica Neue Light" panose="02000403000000020004" pitchFamily="2" charset="0"/>
                <a:cs typeface="+mn-cs"/>
              </a:rPr>
              <a:t>encounter little to no queuing delay</a:t>
            </a:r>
          </a:p>
        </p:txBody>
      </p:sp>
      <p:pic>
        <p:nvPicPr>
          <p:cNvPr id="17" name="Graphic 16">
            <a:extLst>
              <a:ext uri="{FF2B5EF4-FFF2-40B4-BE49-F238E27FC236}">
                <a16:creationId xmlns:a16="http://schemas.microsoft.com/office/drawing/2014/main" id="{108E2B61-D778-4F73-A843-7CAB6B99A1D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9329"/>
          <a:stretch/>
        </p:blipFill>
        <p:spPr>
          <a:xfrm>
            <a:off x="926927" y="1172210"/>
            <a:ext cx="5976601" cy="2447771"/>
          </a:xfrm>
          <a:prstGeom prst="rect">
            <a:avLst/>
          </a:prstGeom>
        </p:spPr>
      </p:pic>
      <p:pic>
        <p:nvPicPr>
          <p:cNvPr id="19" name="Graphic 18">
            <a:extLst>
              <a:ext uri="{FF2B5EF4-FFF2-40B4-BE49-F238E27FC236}">
                <a16:creationId xmlns:a16="http://schemas.microsoft.com/office/drawing/2014/main" id="{F99B3678-25F3-4B2D-B202-B051CC15EEFB}"/>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8341"/>
          <a:stretch/>
        </p:blipFill>
        <p:spPr>
          <a:xfrm>
            <a:off x="926927" y="3658081"/>
            <a:ext cx="5976601" cy="2809294"/>
          </a:xfrm>
          <a:prstGeom prst="rect">
            <a:avLst/>
          </a:prstGeom>
        </p:spPr>
      </p:pic>
      <p:sp>
        <p:nvSpPr>
          <p:cNvPr id="20" name="TextBox 19">
            <a:extLst>
              <a:ext uri="{FF2B5EF4-FFF2-40B4-BE49-F238E27FC236}">
                <a16:creationId xmlns:a16="http://schemas.microsoft.com/office/drawing/2014/main" id="{472AB4AF-5D66-49E1-BEE2-34D9044FAC4E}"/>
              </a:ext>
            </a:extLst>
          </p:cNvPr>
          <p:cNvSpPr txBox="1"/>
          <p:nvPr/>
        </p:nvSpPr>
        <p:spPr>
          <a:xfrm>
            <a:off x="6177845" y="3121881"/>
            <a:ext cx="71615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FIFO</a:t>
            </a:r>
          </a:p>
        </p:txBody>
      </p:sp>
      <p:sp>
        <p:nvSpPr>
          <p:cNvPr id="21" name="TextBox 20">
            <a:extLst>
              <a:ext uri="{FF2B5EF4-FFF2-40B4-BE49-F238E27FC236}">
                <a16:creationId xmlns:a16="http://schemas.microsoft.com/office/drawing/2014/main" id="{CC048AC1-7027-4263-9E6D-4CC20843F4C9}"/>
              </a:ext>
            </a:extLst>
          </p:cNvPr>
          <p:cNvSpPr txBox="1"/>
          <p:nvPr/>
        </p:nvSpPr>
        <p:spPr>
          <a:xfrm>
            <a:off x="6177845" y="3709811"/>
            <a:ext cx="75238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Helvetica Neue Light" panose="02000403000000020004" pitchFamily="2" charset="0"/>
                <a:ea typeface="Helvetica Neue Light" panose="02000403000000020004" pitchFamily="2" charset="0"/>
                <a:cs typeface="+mn-cs"/>
              </a:rPr>
              <a:t>LSTF</a:t>
            </a:r>
          </a:p>
        </p:txBody>
      </p:sp>
    </p:spTree>
    <p:custDataLst>
      <p:tags r:id="rId1"/>
    </p:custDataLst>
    <p:extLst>
      <p:ext uri="{BB962C8B-B14F-4D97-AF65-F5344CB8AC3E}">
        <p14:creationId xmlns:p14="http://schemas.microsoft.com/office/powerpoint/2010/main" val="14894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Evaluating Packet Prioritization</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sp>
        <p:nvSpPr>
          <p:cNvPr id="11" name="TextBox 10">
            <a:extLst>
              <a:ext uri="{FF2B5EF4-FFF2-40B4-BE49-F238E27FC236}">
                <a16:creationId xmlns:a16="http://schemas.microsoft.com/office/drawing/2014/main" id="{E075D84D-9F28-C245-AB80-D215AF529C98}"/>
              </a:ext>
            </a:extLst>
          </p:cNvPr>
          <p:cNvSpPr txBox="1"/>
          <p:nvPr/>
        </p:nvSpPr>
        <p:spPr>
          <a:xfrm>
            <a:off x="722416" y="4208405"/>
            <a:ext cx="10747168" cy="1800493"/>
          </a:xfrm>
          <a:prstGeom prst="rect">
            <a:avLst/>
          </a:prstGeom>
          <a:noFill/>
        </p:spPr>
        <p:txBody>
          <a:bodyPr wrap="square" rtlCol="0">
            <a:spAutoFit/>
          </a:bodyPr>
          <a:lstStyle>
            <a:defPPr>
              <a:defRPr lang="en-US"/>
            </a:defPPr>
            <a:lvl1pPr algn="ctr">
              <a:spcAft>
                <a:spcPts val="1200"/>
              </a:spcAft>
              <a:defRPr sz="4400">
                <a:latin typeface="Helvetica Neue Light" panose="02000403000000020004" pitchFamily="2" charset="0"/>
                <a:ea typeface="Helvetica Neue Light" panose="02000403000000020004" pitchFamily="2" charset="0"/>
              </a:defRPr>
            </a:lvl1pPr>
          </a:lstStyle>
          <a:p>
            <a:pPr marL="0" marR="0" lvl="0" indent="0" algn="ctr" defTabSz="914400" rtl="0" eaLnBrk="1" fontAlgn="auto" latinLnBrk="0" hangingPunct="1">
              <a:lnSpc>
                <a:spcPct val="100000"/>
              </a:lnSpc>
              <a:spcBef>
                <a:spcPts val="0"/>
              </a:spcBef>
              <a:spcAft>
                <a:spcPts val="180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Helvetica Neue Light" panose="02000403000000020004" pitchFamily="2" charset="0"/>
                <a:cs typeface="+mn-cs"/>
              </a:rPr>
              <a:t>High Priority for Low Latency users reduces max. FCT by </a:t>
            </a:r>
            <a:r>
              <a:rPr kumimoji="0" lang="en-US" sz="3200" b="1" i="0" u="none" strike="noStrike" kern="1200" cap="none" spc="0" normalizeH="0" baseline="0" noProof="0" dirty="0">
                <a:ln>
                  <a:noFill/>
                </a:ln>
                <a:solidFill>
                  <a:srgbClr val="FF0000"/>
                </a:solidFill>
                <a:effectLst/>
                <a:uLnTx/>
                <a:uFillTx/>
                <a:latin typeface="Helvetica Neue Light" panose="02000403000000020004" pitchFamily="2" charset="0"/>
                <a:cs typeface="+mn-cs"/>
              </a:rPr>
              <a:t>4x</a:t>
            </a:r>
          </a:p>
          <a:p>
            <a:pPr marL="0" marR="0" lvl="0" indent="0" algn="ctr" defTabSz="914400" rtl="0" eaLnBrk="1" fontAlgn="auto" latinLnBrk="0" hangingPunct="1">
              <a:lnSpc>
                <a:spcPct val="100000"/>
              </a:lnSpc>
              <a:spcBef>
                <a:spcPts val="0"/>
              </a:spcBef>
              <a:spcAft>
                <a:spcPts val="180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Helvetica Neue Light" panose="02000403000000020004" pitchFamily="2" charset="0"/>
                <a:cs typeface="+mn-cs"/>
              </a:rPr>
              <a:t>Packets from large intensive users prioritized</a:t>
            </a:r>
            <a:br>
              <a:rPr kumimoji="0" lang="en-US" sz="3200" b="0" i="0" u="none" strike="noStrike" kern="1200" cap="none" spc="0" normalizeH="0" baseline="0" noProof="0" dirty="0">
                <a:ln>
                  <a:noFill/>
                </a:ln>
                <a:solidFill>
                  <a:srgbClr val="000000"/>
                </a:solidFill>
                <a:effectLst/>
                <a:uLnTx/>
                <a:uFillTx/>
                <a:latin typeface="Helvetica Neue Light" panose="02000403000000020004" pitchFamily="2" charset="0"/>
                <a:cs typeface="+mn-cs"/>
              </a:rPr>
            </a:br>
            <a:r>
              <a:rPr kumimoji="0" lang="en-US" sz="3200" b="0" i="0" u="none" strike="noStrike" kern="1200" cap="none" spc="0" normalizeH="0" baseline="0" noProof="0" dirty="0">
                <a:ln>
                  <a:noFill/>
                </a:ln>
                <a:solidFill>
                  <a:srgbClr val="000000"/>
                </a:solidFill>
                <a:effectLst/>
                <a:uLnTx/>
                <a:uFillTx/>
                <a:latin typeface="Helvetica Neue Light" panose="02000403000000020004" pitchFamily="2" charset="0"/>
                <a:cs typeface="+mn-cs"/>
              </a:rPr>
              <a:t>to allow sufficient processing time in the RAN</a:t>
            </a:r>
          </a:p>
        </p:txBody>
      </p:sp>
      <p:sp>
        <p:nvSpPr>
          <p:cNvPr id="12" name="TextBox 11">
            <a:extLst>
              <a:ext uri="{FF2B5EF4-FFF2-40B4-BE49-F238E27FC236}">
                <a16:creationId xmlns:a16="http://schemas.microsoft.com/office/drawing/2014/main" id="{AA0C6061-B9DF-AB4A-810A-FEDF8547C1B2}"/>
              </a:ext>
            </a:extLst>
          </p:cNvPr>
          <p:cNvSpPr txBox="1"/>
          <p:nvPr/>
        </p:nvSpPr>
        <p:spPr>
          <a:xfrm>
            <a:off x="1296246" y="3325971"/>
            <a:ext cx="25099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(a) Low latency users</a:t>
            </a:r>
          </a:p>
        </p:txBody>
      </p:sp>
      <p:sp>
        <p:nvSpPr>
          <p:cNvPr id="13" name="TextBox 12">
            <a:extLst>
              <a:ext uri="{FF2B5EF4-FFF2-40B4-BE49-F238E27FC236}">
                <a16:creationId xmlns:a16="http://schemas.microsoft.com/office/drawing/2014/main" id="{A617D9A1-D3FD-4147-A5F2-8EA4A711B6CB}"/>
              </a:ext>
            </a:extLst>
          </p:cNvPr>
          <p:cNvSpPr txBox="1"/>
          <p:nvPr/>
        </p:nvSpPr>
        <p:spPr>
          <a:xfrm>
            <a:off x="5346458" y="3313589"/>
            <a:ext cx="185050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(b) Large users</a:t>
            </a:r>
          </a:p>
        </p:txBody>
      </p:sp>
      <p:sp>
        <p:nvSpPr>
          <p:cNvPr id="14" name="TextBox 13">
            <a:extLst>
              <a:ext uri="{FF2B5EF4-FFF2-40B4-BE49-F238E27FC236}">
                <a16:creationId xmlns:a16="http://schemas.microsoft.com/office/drawing/2014/main" id="{8BD5A406-4B01-374C-AD44-AAD70559157E}"/>
              </a:ext>
            </a:extLst>
          </p:cNvPr>
          <p:cNvSpPr txBox="1"/>
          <p:nvPr/>
        </p:nvSpPr>
        <p:spPr>
          <a:xfrm>
            <a:off x="8959563" y="3313589"/>
            <a:ext cx="181293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(c) Small users</a:t>
            </a:r>
          </a:p>
        </p:txBody>
      </p:sp>
      <p:pic>
        <p:nvPicPr>
          <p:cNvPr id="6" name="Graphic 5">
            <a:extLst>
              <a:ext uri="{FF2B5EF4-FFF2-40B4-BE49-F238E27FC236}">
                <a16:creationId xmlns:a16="http://schemas.microsoft.com/office/drawing/2014/main" id="{F61975CC-61C6-496A-949C-14DC76FDDE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46758" y="1466006"/>
            <a:ext cx="3521754" cy="1786153"/>
          </a:xfrm>
          <a:prstGeom prst="rect">
            <a:avLst/>
          </a:prstGeom>
        </p:spPr>
      </p:pic>
      <p:pic>
        <p:nvPicPr>
          <p:cNvPr id="8" name="Graphic 7">
            <a:extLst>
              <a:ext uri="{FF2B5EF4-FFF2-40B4-BE49-F238E27FC236}">
                <a16:creationId xmlns:a16="http://schemas.microsoft.com/office/drawing/2014/main" id="{7750B817-858E-4EE9-A89B-AF6E38E778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68512" y="1539819"/>
            <a:ext cx="3488053" cy="1786152"/>
          </a:xfrm>
          <a:prstGeom prst="rect">
            <a:avLst/>
          </a:prstGeom>
        </p:spPr>
      </p:pic>
      <p:pic>
        <p:nvPicPr>
          <p:cNvPr id="7" name="Graphic 6">
            <a:extLst>
              <a:ext uri="{FF2B5EF4-FFF2-40B4-BE49-F238E27FC236}">
                <a16:creationId xmlns:a16="http://schemas.microsoft.com/office/drawing/2014/main" id="{73EBA4B1-CC5E-420A-A50A-9C30096F22B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8124" y="1427944"/>
            <a:ext cx="3494739" cy="1779989"/>
          </a:xfrm>
          <a:prstGeom prst="rect">
            <a:avLst/>
          </a:prstGeom>
        </p:spPr>
      </p:pic>
    </p:spTree>
    <p:custDataLst>
      <p:tags r:id="rId1"/>
    </p:custDataLst>
    <p:extLst>
      <p:ext uri="{BB962C8B-B14F-4D97-AF65-F5344CB8AC3E}">
        <p14:creationId xmlns:p14="http://schemas.microsoft.com/office/powerpoint/2010/main" val="259431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Key Takeaways</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sp>
        <p:nvSpPr>
          <p:cNvPr id="5" name="TextBox 4">
            <a:extLst>
              <a:ext uri="{FF2B5EF4-FFF2-40B4-BE49-F238E27FC236}">
                <a16:creationId xmlns:a16="http://schemas.microsoft.com/office/drawing/2014/main" id="{7C0C63D9-226C-564D-8211-AB0B81C10DBE}"/>
              </a:ext>
            </a:extLst>
          </p:cNvPr>
          <p:cNvSpPr txBox="1"/>
          <p:nvPr/>
        </p:nvSpPr>
        <p:spPr>
          <a:xfrm>
            <a:off x="1066799" y="1209984"/>
            <a:ext cx="10198232" cy="2215991"/>
          </a:xfrm>
          <a:prstGeom prst="rect">
            <a:avLst/>
          </a:prstGeom>
          <a:noFill/>
        </p:spPr>
        <p:txBody>
          <a:bodyPr wrap="square" rtlCol="0">
            <a:spAutoFit/>
          </a:bodyPr>
          <a:lstStyle/>
          <a:p>
            <a:pPr marL="514350" marR="0" lvl="0" indent="-51435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32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FSA enables </a:t>
            </a:r>
            <a:r>
              <a:rPr lang="en-US" sz="3200" dirty="0">
                <a:solidFill>
                  <a:srgbClr val="000000"/>
                </a:solidFill>
                <a:latin typeface="Helvetica Neue Light" panose="02000403000000020004" pitchFamily="2" charset="0"/>
                <a:ea typeface="Helvetica Neue Light" panose="02000403000000020004" pitchFamily="2" charset="0"/>
              </a:rPr>
              <a:t>fronthaul slicing via </a:t>
            </a:r>
            <a:r>
              <a:rPr kumimoji="0" lang="en-US" sz="32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high speed user identification</a:t>
            </a:r>
          </a:p>
          <a:p>
            <a:pPr marL="514350" marR="0" lvl="0" indent="-514350" algn="l" defTabSz="914400" rtl="0" eaLnBrk="1" fontAlgn="auto" latinLnBrk="0" hangingPunct="1">
              <a:lnSpc>
                <a:spcPct val="100000"/>
              </a:lnSpc>
              <a:spcBef>
                <a:spcPts val="0"/>
              </a:spcBef>
              <a:spcAft>
                <a:spcPts val="1200"/>
              </a:spcAft>
              <a:buClrTx/>
              <a:buSzTx/>
              <a:buFont typeface="+mj-lt"/>
              <a:buAutoNum type="arabicPeriod"/>
              <a:tabLst/>
              <a:defRPr/>
            </a:pPr>
            <a:r>
              <a:rPr kumimoji="0" lang="en-US" sz="32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FSA enables other applications such as packet prioritization, broadcast/multicast, joint processing etc.</a:t>
            </a:r>
          </a:p>
        </p:txBody>
      </p:sp>
    </p:spTree>
    <p:custDataLst>
      <p:tags r:id="rId1"/>
    </p:custDataLst>
    <p:extLst>
      <p:ext uri="{BB962C8B-B14F-4D97-AF65-F5344CB8AC3E}">
        <p14:creationId xmlns:p14="http://schemas.microsoft.com/office/powerpoint/2010/main" val="251528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1EA8-3DB5-48BE-9DBD-054256A9DD77}"/>
              </a:ext>
            </a:extLst>
          </p:cNvPr>
          <p:cNvSpPr>
            <a:spLocks noGrp="1"/>
          </p:cNvSpPr>
          <p:nvPr>
            <p:ph type="ctrTitle"/>
          </p:nvPr>
        </p:nvSpPr>
        <p:spPr/>
        <p:txBody>
          <a:bodyPr>
            <a:normAutofit/>
          </a:bodyPr>
          <a:lstStyle/>
          <a:p>
            <a:pPr algn="ctr"/>
            <a:r>
              <a:rPr lang="en-SG" sz="6600" dirty="0">
                <a:solidFill>
                  <a:schemeClr val="tx1"/>
                </a:solidFill>
                <a:latin typeface="Helvetica Neue" panose="02000503000000020004" pitchFamily="2" charset="0"/>
              </a:rPr>
              <a:t>Thank</a:t>
            </a:r>
            <a:r>
              <a:rPr lang="en-SG" sz="11500" dirty="0"/>
              <a:t> </a:t>
            </a:r>
            <a:r>
              <a:rPr lang="en-SG" sz="6600" dirty="0">
                <a:solidFill>
                  <a:schemeClr val="tx1"/>
                </a:solidFill>
                <a:latin typeface="Helvetica Neue" panose="02000503000000020004" pitchFamily="2" charset="0"/>
              </a:rPr>
              <a:t>You</a:t>
            </a:r>
          </a:p>
        </p:txBody>
      </p:sp>
      <p:sp>
        <p:nvSpPr>
          <p:cNvPr id="3" name="Subtitle 2">
            <a:extLst>
              <a:ext uri="{FF2B5EF4-FFF2-40B4-BE49-F238E27FC236}">
                <a16:creationId xmlns:a16="http://schemas.microsoft.com/office/drawing/2014/main" id="{47B9CC56-B014-4060-BAA2-E6831836926B}"/>
              </a:ext>
            </a:extLst>
          </p:cNvPr>
          <p:cNvSpPr>
            <a:spLocks noGrp="1"/>
          </p:cNvSpPr>
          <p:nvPr>
            <p:ph type="subTitle" idx="1"/>
          </p:nvPr>
        </p:nvSpPr>
        <p:spPr>
          <a:xfrm>
            <a:off x="1097280" y="4455620"/>
            <a:ext cx="10058400" cy="1143000"/>
          </a:xfrm>
        </p:spPr>
        <p:txBody>
          <a:bodyPr>
            <a:normAutofit/>
          </a:bodyPr>
          <a:lstStyle/>
          <a:p>
            <a:pPr algn="ctr"/>
            <a:r>
              <a:rPr lang="en-SG" sz="2800" dirty="0">
                <a:solidFill>
                  <a:schemeClr val="tx1"/>
                </a:solidFill>
              </a:rPr>
              <a:t>Q &amp; A</a:t>
            </a:r>
          </a:p>
          <a:p>
            <a:pPr algn="ctr"/>
            <a:r>
              <a:rPr lang="en-SG" sz="2800" dirty="0">
                <a:solidFill>
                  <a:schemeClr val="tx1"/>
                </a:solidFill>
              </a:rPr>
              <a:t>nishant@comp.nus.edu.sg</a:t>
            </a:r>
          </a:p>
        </p:txBody>
      </p:sp>
    </p:spTree>
    <p:extLst>
      <p:ext uri="{BB962C8B-B14F-4D97-AF65-F5344CB8AC3E}">
        <p14:creationId xmlns:p14="http://schemas.microsoft.com/office/powerpoint/2010/main" val="385826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2E499-E12D-4CCE-B4AA-3CACDE0E77FD}"/>
              </a:ext>
            </a:extLst>
          </p:cNvPr>
          <p:cNvSpPr>
            <a:spLocks noGrp="1"/>
          </p:cNvSpPr>
          <p:nvPr>
            <p:ph type="title"/>
          </p:nvPr>
        </p:nvSpPr>
        <p:spPr/>
        <p:txBody>
          <a:bodyPr/>
          <a:lstStyle/>
          <a:p>
            <a:r>
              <a:rPr lang="en-SG" dirty="0">
                <a:latin typeface="Arial Nova" panose="020B0504020202020204" pitchFamily="34" charset="0"/>
              </a:rPr>
              <a:t>Slicing in 5G</a:t>
            </a:r>
          </a:p>
        </p:txBody>
      </p:sp>
      <p:sp>
        <p:nvSpPr>
          <p:cNvPr id="3" name="Footer Placeholder 2">
            <a:extLst>
              <a:ext uri="{FF2B5EF4-FFF2-40B4-BE49-F238E27FC236}">
                <a16:creationId xmlns:a16="http://schemas.microsoft.com/office/drawing/2014/main" id="{0D31C544-A637-4316-8AB1-CD48748A6B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15EF1B12-EF56-47DD-A462-68F4A23FC32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sp>
        <p:nvSpPr>
          <p:cNvPr id="5" name="TextBox 4">
            <a:extLst>
              <a:ext uri="{FF2B5EF4-FFF2-40B4-BE49-F238E27FC236}">
                <a16:creationId xmlns:a16="http://schemas.microsoft.com/office/drawing/2014/main" id="{109E5C26-6C8A-4EE7-99D7-6E4080874698}"/>
              </a:ext>
            </a:extLst>
          </p:cNvPr>
          <p:cNvSpPr txBox="1"/>
          <p:nvPr/>
        </p:nvSpPr>
        <p:spPr>
          <a:xfrm>
            <a:off x="824948" y="2489200"/>
            <a:ext cx="10624930"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1800"/>
              </a:spcAft>
              <a:buClrTx/>
              <a:buSzTx/>
              <a:buFontTx/>
              <a:buNone/>
              <a:tabLst/>
              <a:defRPr/>
            </a:pPr>
            <a:r>
              <a:rPr kumimoji="0" lang="en-US" sz="4800" b="0" i="0" u="none" strike="noStrike" kern="1200" cap="none" spc="-50" normalizeH="0" baseline="0" noProof="0" dirty="0">
                <a:ln>
                  <a:noFill/>
                </a:ln>
                <a:solidFill>
                  <a:srgbClr val="000000"/>
                </a:solidFill>
                <a:effectLst/>
                <a:uLnTx/>
                <a:uFillTx/>
                <a:latin typeface="Helvetica Neue" panose="02000503000000020004" pitchFamily="2" charset="0"/>
                <a:ea typeface="+mn-ea"/>
                <a:cs typeface="+mn-cs"/>
              </a:rPr>
              <a:t>Virtual networks for distinct applications </a:t>
            </a:r>
            <a:br>
              <a:rPr kumimoji="0" lang="en-US" sz="4800" b="0" i="0" u="none" strike="noStrike" kern="1200" cap="none" spc="-50" normalizeH="0" baseline="0" noProof="0" dirty="0">
                <a:ln>
                  <a:noFill/>
                </a:ln>
                <a:solidFill>
                  <a:srgbClr val="000000"/>
                </a:solidFill>
                <a:effectLst/>
                <a:uLnTx/>
                <a:uFillTx/>
                <a:latin typeface="Helvetica Neue" panose="02000503000000020004" pitchFamily="2" charset="0"/>
                <a:ea typeface="+mn-ea"/>
                <a:cs typeface="+mn-cs"/>
              </a:rPr>
            </a:br>
            <a:r>
              <a:rPr kumimoji="0" lang="en-US" sz="4800" b="0" i="0" u="none" strike="noStrike" kern="1200" cap="none" spc="-50" normalizeH="0" baseline="0" noProof="0" dirty="0">
                <a:ln>
                  <a:noFill/>
                </a:ln>
                <a:solidFill>
                  <a:srgbClr val="000000"/>
                </a:solidFill>
                <a:effectLst/>
                <a:uLnTx/>
                <a:uFillTx/>
                <a:latin typeface="Helvetica Neue" panose="02000503000000020004" pitchFamily="2" charset="0"/>
                <a:ea typeface="+mn-ea"/>
                <a:cs typeface="+mn-cs"/>
              </a:rPr>
              <a:t>with a </a:t>
            </a:r>
            <a:r>
              <a:rPr kumimoji="0" lang="en-US" sz="4800" b="1" i="0" u="none" strike="noStrike" kern="1200" cap="none" spc="-50" normalizeH="0" baseline="0" noProof="0" dirty="0">
                <a:ln>
                  <a:noFill/>
                </a:ln>
                <a:solidFill>
                  <a:srgbClr val="FF0000"/>
                </a:solidFill>
                <a:effectLst/>
                <a:uLnTx/>
                <a:uFillTx/>
                <a:latin typeface="Helvetica Neue" panose="02000503000000020004" pitchFamily="2" charset="0"/>
                <a:ea typeface="+mn-ea"/>
                <a:cs typeface="+mn-cs"/>
              </a:rPr>
              <a:t>tailored set of resources</a:t>
            </a:r>
          </a:p>
        </p:txBody>
      </p:sp>
    </p:spTree>
    <p:extLst>
      <p:ext uri="{BB962C8B-B14F-4D97-AF65-F5344CB8AC3E}">
        <p14:creationId xmlns:p14="http://schemas.microsoft.com/office/powerpoint/2010/main" val="3829332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2E499-E12D-4CCE-B4AA-3CACDE0E77FD}"/>
              </a:ext>
            </a:extLst>
          </p:cNvPr>
          <p:cNvSpPr>
            <a:spLocks noGrp="1"/>
          </p:cNvSpPr>
          <p:nvPr>
            <p:ph type="title"/>
          </p:nvPr>
        </p:nvSpPr>
        <p:spPr/>
        <p:txBody>
          <a:bodyPr vert="horz" lIns="91440" tIns="45720" rIns="91440" bIns="45720" rtlCol="0" anchor="b">
            <a:normAutofit/>
          </a:bodyPr>
          <a:lstStyle/>
          <a:p>
            <a:r>
              <a:rPr lang="en-SG" dirty="0">
                <a:latin typeface="Arial Nova" panose="020B0504020202020204" pitchFamily="34" charset="0"/>
              </a:rPr>
              <a:t>Need for Slicing </a:t>
            </a:r>
          </a:p>
        </p:txBody>
      </p:sp>
      <p:sp>
        <p:nvSpPr>
          <p:cNvPr id="3" name="Footer Placeholder 2">
            <a:extLst>
              <a:ext uri="{FF2B5EF4-FFF2-40B4-BE49-F238E27FC236}">
                <a16:creationId xmlns:a16="http://schemas.microsoft.com/office/drawing/2014/main" id="{0D31C544-A637-4316-8AB1-CD48748A6B4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15EF1B12-EF56-47DD-A462-68F4A23FC32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sp>
        <p:nvSpPr>
          <p:cNvPr id="5" name="TextBox 4">
            <a:extLst>
              <a:ext uri="{FF2B5EF4-FFF2-40B4-BE49-F238E27FC236}">
                <a16:creationId xmlns:a16="http://schemas.microsoft.com/office/drawing/2014/main" id="{109E5C26-6C8A-4EE7-99D7-6E4080874698}"/>
              </a:ext>
            </a:extLst>
          </p:cNvPr>
          <p:cNvSpPr txBox="1"/>
          <p:nvPr/>
        </p:nvSpPr>
        <p:spPr>
          <a:xfrm>
            <a:off x="1097280" y="1143000"/>
            <a:ext cx="10101351" cy="35086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Improved agility to deploy new services with little disruption</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Improve resource utilization by tailored allocation of resources</a:t>
            </a:r>
          </a:p>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Enable new applications with ability to guarantee KPI and meet SLA</a:t>
            </a:r>
          </a:p>
        </p:txBody>
      </p:sp>
    </p:spTree>
    <p:custDataLst>
      <p:tags r:id="rId1"/>
    </p:custDataLst>
    <p:extLst>
      <p:ext uri="{BB962C8B-B14F-4D97-AF65-F5344CB8AC3E}">
        <p14:creationId xmlns:p14="http://schemas.microsoft.com/office/powerpoint/2010/main" val="426848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E2E Sliced 5G Network</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cxnSp>
        <p:nvCxnSpPr>
          <p:cNvPr id="58" name="Straight Connector 57">
            <a:extLst>
              <a:ext uri="{FF2B5EF4-FFF2-40B4-BE49-F238E27FC236}">
                <a16:creationId xmlns:a16="http://schemas.microsoft.com/office/drawing/2014/main" id="{9776D562-3391-4D90-8D14-15DEE6282A7B}"/>
              </a:ext>
            </a:extLst>
          </p:cNvPr>
          <p:cNvCxnSpPr>
            <a:cxnSpLocks/>
          </p:cNvCxnSpPr>
          <p:nvPr/>
        </p:nvCxnSpPr>
        <p:spPr>
          <a:xfrm>
            <a:off x="3209128" y="1788160"/>
            <a:ext cx="11287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0282B94-34A3-45FB-82C9-375B53579829}"/>
              </a:ext>
            </a:extLst>
          </p:cNvPr>
          <p:cNvCxnSpPr>
            <a:cxnSpLocks/>
          </p:cNvCxnSpPr>
          <p:nvPr/>
        </p:nvCxnSpPr>
        <p:spPr>
          <a:xfrm>
            <a:off x="3211509" y="1724660"/>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2A47B4E-1838-44E3-B7D5-5DBE7F2BB225}"/>
              </a:ext>
            </a:extLst>
          </p:cNvPr>
          <p:cNvCxnSpPr>
            <a:cxnSpLocks/>
          </p:cNvCxnSpPr>
          <p:nvPr/>
        </p:nvCxnSpPr>
        <p:spPr>
          <a:xfrm>
            <a:off x="4337841" y="1724660"/>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236CCA5C-DFDA-43C4-8F7A-9A2BE0A0433C}"/>
              </a:ext>
            </a:extLst>
          </p:cNvPr>
          <p:cNvSpPr txBox="1"/>
          <p:nvPr/>
        </p:nvSpPr>
        <p:spPr>
          <a:xfrm>
            <a:off x="3215080" y="1414876"/>
            <a:ext cx="1135313"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Frontend</a:t>
            </a:r>
          </a:p>
        </p:txBody>
      </p:sp>
      <p:sp>
        <p:nvSpPr>
          <p:cNvPr id="47" name="Rectangle: Rounded Corners 46">
            <a:extLst>
              <a:ext uri="{FF2B5EF4-FFF2-40B4-BE49-F238E27FC236}">
                <a16:creationId xmlns:a16="http://schemas.microsoft.com/office/drawing/2014/main" id="{B7558714-4A20-4C42-A4FA-429893656D83}"/>
              </a:ext>
            </a:extLst>
          </p:cNvPr>
          <p:cNvSpPr/>
          <p:nvPr/>
        </p:nvSpPr>
        <p:spPr>
          <a:xfrm>
            <a:off x="6348200" y="1156828"/>
            <a:ext cx="1563650" cy="4813568"/>
          </a:xfrm>
          <a:prstGeom prst="roundRect">
            <a:avLst>
              <a:gd name="adj" fmla="val 935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41" name="Graphic 140">
            <a:extLst>
              <a:ext uri="{FF2B5EF4-FFF2-40B4-BE49-F238E27FC236}">
                <a16:creationId xmlns:a16="http://schemas.microsoft.com/office/drawing/2014/main" id="{2734F7DD-6F45-4E74-8F53-B51087FDC5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0718" y="2544733"/>
            <a:ext cx="1887427" cy="85725"/>
          </a:xfrm>
          <a:prstGeom prst="rect">
            <a:avLst/>
          </a:prstGeom>
        </p:spPr>
      </p:pic>
      <p:pic>
        <p:nvPicPr>
          <p:cNvPr id="142" name="Graphic 141">
            <a:extLst>
              <a:ext uri="{FF2B5EF4-FFF2-40B4-BE49-F238E27FC236}">
                <a16:creationId xmlns:a16="http://schemas.microsoft.com/office/drawing/2014/main" id="{CEE622CF-3031-46D3-838C-1964519036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0718" y="5035188"/>
            <a:ext cx="1887427" cy="85725"/>
          </a:xfrm>
          <a:prstGeom prst="rect">
            <a:avLst/>
          </a:prstGeom>
        </p:spPr>
      </p:pic>
      <p:pic>
        <p:nvPicPr>
          <p:cNvPr id="48" name="Graphic 47">
            <a:extLst>
              <a:ext uri="{FF2B5EF4-FFF2-40B4-BE49-F238E27FC236}">
                <a16:creationId xmlns:a16="http://schemas.microsoft.com/office/drawing/2014/main" id="{5E81A624-2734-4ABC-AD70-40D021C32F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90881" y="2297914"/>
            <a:ext cx="1479837" cy="583537"/>
          </a:xfrm>
          <a:prstGeom prst="rect">
            <a:avLst/>
          </a:prstGeom>
        </p:spPr>
      </p:pic>
      <p:pic>
        <p:nvPicPr>
          <p:cNvPr id="50" name="Graphic 49">
            <a:extLst>
              <a:ext uri="{FF2B5EF4-FFF2-40B4-BE49-F238E27FC236}">
                <a16:creationId xmlns:a16="http://schemas.microsoft.com/office/drawing/2014/main" id="{8DDC958D-00B2-482B-A1C8-E3C12CD4D1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00718" y="2544741"/>
            <a:ext cx="1887427" cy="85725"/>
          </a:xfrm>
          <a:prstGeom prst="rect">
            <a:avLst/>
          </a:prstGeom>
        </p:spPr>
      </p:pic>
      <p:pic>
        <p:nvPicPr>
          <p:cNvPr id="52" name="Graphic 51">
            <a:extLst>
              <a:ext uri="{FF2B5EF4-FFF2-40B4-BE49-F238E27FC236}">
                <a16:creationId xmlns:a16="http://schemas.microsoft.com/office/drawing/2014/main" id="{BF75639A-C7D2-4B3D-9092-5DB2C614B5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90881" y="4786103"/>
            <a:ext cx="1479837" cy="583537"/>
          </a:xfrm>
          <a:prstGeom prst="rect">
            <a:avLst/>
          </a:prstGeom>
        </p:spPr>
      </p:pic>
      <p:pic>
        <p:nvPicPr>
          <p:cNvPr id="53" name="Graphic 52">
            <a:extLst>
              <a:ext uri="{FF2B5EF4-FFF2-40B4-BE49-F238E27FC236}">
                <a16:creationId xmlns:a16="http://schemas.microsoft.com/office/drawing/2014/main" id="{D15D7E81-9DD0-4EB9-BCB4-0A11F73C51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00718" y="5035196"/>
            <a:ext cx="1887427" cy="85725"/>
          </a:xfrm>
          <a:prstGeom prst="rect">
            <a:avLst/>
          </a:prstGeom>
        </p:spPr>
      </p:pic>
      <p:cxnSp>
        <p:nvCxnSpPr>
          <p:cNvPr id="60" name="Straight Connector 59">
            <a:extLst>
              <a:ext uri="{FF2B5EF4-FFF2-40B4-BE49-F238E27FC236}">
                <a16:creationId xmlns:a16="http://schemas.microsoft.com/office/drawing/2014/main" id="{D5085A82-BAE2-4C74-B81D-C73DC4EBC855}"/>
              </a:ext>
            </a:extLst>
          </p:cNvPr>
          <p:cNvCxnSpPr>
            <a:cxnSpLocks/>
          </p:cNvCxnSpPr>
          <p:nvPr/>
        </p:nvCxnSpPr>
        <p:spPr>
          <a:xfrm>
            <a:off x="4337841" y="1724660"/>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12A0AEB-1A06-4CC0-AA9F-2593F817E00D}"/>
              </a:ext>
            </a:extLst>
          </p:cNvPr>
          <p:cNvCxnSpPr>
            <a:cxnSpLocks/>
          </p:cNvCxnSpPr>
          <p:nvPr/>
        </p:nvCxnSpPr>
        <p:spPr>
          <a:xfrm>
            <a:off x="4337841" y="1788160"/>
            <a:ext cx="203005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907F3D-8B37-4554-A4A7-D3DF2A3AEB14}"/>
              </a:ext>
            </a:extLst>
          </p:cNvPr>
          <p:cNvCxnSpPr>
            <a:cxnSpLocks/>
          </p:cNvCxnSpPr>
          <p:nvPr/>
        </p:nvCxnSpPr>
        <p:spPr>
          <a:xfrm>
            <a:off x="6367894" y="1724660"/>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7E5C689-9B3C-4F88-9D37-B42837DEF10F}"/>
              </a:ext>
            </a:extLst>
          </p:cNvPr>
          <p:cNvCxnSpPr>
            <a:cxnSpLocks/>
          </p:cNvCxnSpPr>
          <p:nvPr/>
        </p:nvCxnSpPr>
        <p:spPr>
          <a:xfrm>
            <a:off x="6367894" y="1788695"/>
            <a:ext cx="15216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2C9ADE7-DE51-4D79-B616-B3BABFFA67AC}"/>
              </a:ext>
            </a:extLst>
          </p:cNvPr>
          <p:cNvSpPr txBox="1"/>
          <p:nvPr/>
        </p:nvSpPr>
        <p:spPr>
          <a:xfrm>
            <a:off x="4742269" y="1414876"/>
            <a:ext cx="1199703"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Fronthaul</a:t>
            </a:r>
          </a:p>
        </p:txBody>
      </p:sp>
      <p:sp>
        <p:nvSpPr>
          <p:cNvPr id="91" name="TextBox 90">
            <a:extLst>
              <a:ext uri="{FF2B5EF4-FFF2-40B4-BE49-F238E27FC236}">
                <a16:creationId xmlns:a16="http://schemas.microsoft.com/office/drawing/2014/main" id="{293693A0-AB6E-4EDD-88A5-73605E1B26F7}"/>
              </a:ext>
            </a:extLst>
          </p:cNvPr>
          <p:cNvSpPr txBox="1"/>
          <p:nvPr/>
        </p:nvSpPr>
        <p:spPr>
          <a:xfrm>
            <a:off x="6348191" y="1222720"/>
            <a:ext cx="1563659" cy="537070"/>
          </a:xfrm>
          <a:prstGeom prst="rect">
            <a:avLst/>
          </a:prstGeom>
          <a:noFill/>
        </p:spPr>
        <p:txBody>
          <a:bodyPr wrap="squar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Radio Access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Network</a:t>
            </a:r>
          </a:p>
        </p:txBody>
      </p:sp>
      <p:sp>
        <p:nvSpPr>
          <p:cNvPr id="92" name="TextBox 91">
            <a:extLst>
              <a:ext uri="{FF2B5EF4-FFF2-40B4-BE49-F238E27FC236}">
                <a16:creationId xmlns:a16="http://schemas.microsoft.com/office/drawing/2014/main" id="{180A6643-2596-49E0-9155-DA42CBB141E0}"/>
              </a:ext>
            </a:extLst>
          </p:cNvPr>
          <p:cNvSpPr txBox="1"/>
          <p:nvPr/>
        </p:nvSpPr>
        <p:spPr>
          <a:xfrm flipH="1">
            <a:off x="6498755" y="2387069"/>
            <a:ext cx="12640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
        <p:nvSpPr>
          <p:cNvPr id="93" name="TextBox 92">
            <a:extLst>
              <a:ext uri="{FF2B5EF4-FFF2-40B4-BE49-F238E27FC236}">
                <a16:creationId xmlns:a16="http://schemas.microsoft.com/office/drawing/2014/main" id="{464B0A2A-0A3D-4655-803D-870984A22809}"/>
              </a:ext>
            </a:extLst>
          </p:cNvPr>
          <p:cNvSpPr txBox="1"/>
          <p:nvPr/>
        </p:nvSpPr>
        <p:spPr>
          <a:xfrm flipH="1">
            <a:off x="6498764" y="4889085"/>
            <a:ext cx="12640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pic>
        <p:nvPicPr>
          <p:cNvPr id="94" name="Graphic 93">
            <a:extLst>
              <a:ext uri="{FF2B5EF4-FFF2-40B4-BE49-F238E27FC236}">
                <a16:creationId xmlns:a16="http://schemas.microsoft.com/office/drawing/2014/main" id="{B3C85680-2F14-456C-8E4F-E2CF12A12B0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11050" y="5494084"/>
            <a:ext cx="1036382" cy="874447"/>
          </a:xfrm>
          <a:prstGeom prst="rect">
            <a:avLst/>
          </a:prstGeom>
        </p:spPr>
      </p:pic>
      <p:cxnSp>
        <p:nvCxnSpPr>
          <p:cNvPr id="95" name="Straight Connector 94">
            <a:extLst>
              <a:ext uri="{FF2B5EF4-FFF2-40B4-BE49-F238E27FC236}">
                <a16:creationId xmlns:a16="http://schemas.microsoft.com/office/drawing/2014/main" id="{E324EF99-CEA8-4FFE-9C2E-97A1F144892E}"/>
              </a:ext>
            </a:extLst>
          </p:cNvPr>
          <p:cNvCxnSpPr>
            <a:cxnSpLocks/>
          </p:cNvCxnSpPr>
          <p:nvPr/>
        </p:nvCxnSpPr>
        <p:spPr>
          <a:xfrm>
            <a:off x="7889498" y="1724660"/>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7768DB31-B6F1-49A9-867A-B97DE5868CE1}"/>
              </a:ext>
            </a:extLst>
          </p:cNvPr>
          <p:cNvSpPr/>
          <p:nvPr/>
        </p:nvSpPr>
        <p:spPr>
          <a:xfrm>
            <a:off x="9236345" y="3250115"/>
            <a:ext cx="926316" cy="926316"/>
          </a:xfrm>
          <a:prstGeom prst="ellipse">
            <a:avLst/>
          </a:prstGeom>
          <a:solidFill>
            <a:srgbClr val="65C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9" name="Oval 138">
            <a:extLst>
              <a:ext uri="{FF2B5EF4-FFF2-40B4-BE49-F238E27FC236}">
                <a16:creationId xmlns:a16="http://schemas.microsoft.com/office/drawing/2014/main" id="{58E7F750-8EF9-480A-BF58-381CB3ABEC1B}"/>
              </a:ext>
            </a:extLst>
          </p:cNvPr>
          <p:cNvSpPr/>
          <p:nvPr/>
        </p:nvSpPr>
        <p:spPr>
          <a:xfrm>
            <a:off x="9181740" y="3291864"/>
            <a:ext cx="926316" cy="926316"/>
          </a:xfrm>
          <a:prstGeom prst="ellipse">
            <a:avLst/>
          </a:prstGeom>
          <a:solidFill>
            <a:srgbClr val="7F3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4" name="Oval 133">
            <a:extLst>
              <a:ext uri="{FF2B5EF4-FFF2-40B4-BE49-F238E27FC236}">
                <a16:creationId xmlns:a16="http://schemas.microsoft.com/office/drawing/2014/main" id="{AC9EBBC3-84AA-49AA-AFFB-F6AA8FF34244}"/>
              </a:ext>
            </a:extLst>
          </p:cNvPr>
          <p:cNvSpPr/>
          <p:nvPr/>
        </p:nvSpPr>
        <p:spPr>
          <a:xfrm>
            <a:off x="9134809" y="3335899"/>
            <a:ext cx="926316" cy="926316"/>
          </a:xfrm>
          <a:prstGeom prst="ellipse">
            <a:avLst/>
          </a:prstGeom>
          <a:solidFill>
            <a:srgbClr val="FBA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6" name="Arrow: Right 95">
            <a:extLst>
              <a:ext uri="{FF2B5EF4-FFF2-40B4-BE49-F238E27FC236}">
                <a16:creationId xmlns:a16="http://schemas.microsoft.com/office/drawing/2014/main" id="{39C22FE0-A16D-462E-9593-CAEA8DE11019}"/>
              </a:ext>
            </a:extLst>
          </p:cNvPr>
          <p:cNvSpPr/>
          <p:nvPr/>
        </p:nvSpPr>
        <p:spPr>
          <a:xfrm>
            <a:off x="9693798" y="3600300"/>
            <a:ext cx="759231" cy="49984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97" name="Group 96">
            <a:extLst>
              <a:ext uri="{FF2B5EF4-FFF2-40B4-BE49-F238E27FC236}">
                <a16:creationId xmlns:a16="http://schemas.microsoft.com/office/drawing/2014/main" id="{8C70226A-813C-4862-8DFD-50E603234FEA}"/>
              </a:ext>
            </a:extLst>
          </p:cNvPr>
          <p:cNvGrpSpPr/>
          <p:nvPr/>
        </p:nvGrpSpPr>
        <p:grpSpPr>
          <a:xfrm>
            <a:off x="9087522" y="3374437"/>
            <a:ext cx="926316" cy="926316"/>
            <a:chOff x="8862570" y="3202145"/>
            <a:chExt cx="1312025" cy="1312025"/>
          </a:xfrm>
        </p:grpSpPr>
        <p:sp>
          <p:nvSpPr>
            <p:cNvPr id="98" name="Oval 97">
              <a:extLst>
                <a:ext uri="{FF2B5EF4-FFF2-40B4-BE49-F238E27FC236}">
                  <a16:creationId xmlns:a16="http://schemas.microsoft.com/office/drawing/2014/main" id="{8D47C1E4-8072-4876-87C5-B9118060C0D6}"/>
                </a:ext>
              </a:extLst>
            </p:cNvPr>
            <p:cNvSpPr/>
            <p:nvPr/>
          </p:nvSpPr>
          <p:spPr>
            <a:xfrm>
              <a:off x="8862570" y="3202145"/>
              <a:ext cx="1312025" cy="131202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9" name="Arrow: Right 98">
              <a:extLst>
                <a:ext uri="{FF2B5EF4-FFF2-40B4-BE49-F238E27FC236}">
                  <a16:creationId xmlns:a16="http://schemas.microsoft.com/office/drawing/2014/main" id="{63BC7563-FFD0-4FB9-B4B2-9EA268D60582}"/>
                </a:ext>
              </a:extLst>
            </p:cNvPr>
            <p:cNvSpPr/>
            <p:nvPr/>
          </p:nvSpPr>
          <p:spPr>
            <a:xfrm>
              <a:off x="9534457" y="3387725"/>
              <a:ext cx="381000" cy="304800"/>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0" name="Arrow: Right 99">
              <a:extLst>
                <a:ext uri="{FF2B5EF4-FFF2-40B4-BE49-F238E27FC236}">
                  <a16:creationId xmlns:a16="http://schemas.microsoft.com/office/drawing/2014/main" id="{CB4460E2-C264-4C6A-84EA-94D2FB390093}"/>
                </a:ext>
              </a:extLst>
            </p:cNvPr>
            <p:cNvSpPr/>
            <p:nvPr/>
          </p:nvSpPr>
          <p:spPr>
            <a:xfrm>
              <a:off x="9534457" y="3820890"/>
              <a:ext cx="381000" cy="304800"/>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1" name="Arrow: Right 100">
              <a:extLst>
                <a:ext uri="{FF2B5EF4-FFF2-40B4-BE49-F238E27FC236}">
                  <a16:creationId xmlns:a16="http://schemas.microsoft.com/office/drawing/2014/main" id="{6C5CEEA3-A0C9-4DA7-8B09-C5B6F545E36E}"/>
                </a:ext>
              </a:extLst>
            </p:cNvPr>
            <p:cNvSpPr/>
            <p:nvPr/>
          </p:nvSpPr>
          <p:spPr>
            <a:xfrm rot="10800000">
              <a:off x="9099482" y="3601884"/>
              <a:ext cx="381000" cy="304800"/>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2" name="Arrow: Right 101">
              <a:extLst>
                <a:ext uri="{FF2B5EF4-FFF2-40B4-BE49-F238E27FC236}">
                  <a16:creationId xmlns:a16="http://schemas.microsoft.com/office/drawing/2014/main" id="{4577769B-38AA-4B37-A5E5-9638332FD4F1}"/>
                </a:ext>
              </a:extLst>
            </p:cNvPr>
            <p:cNvSpPr/>
            <p:nvPr/>
          </p:nvSpPr>
          <p:spPr>
            <a:xfrm rot="10800000">
              <a:off x="9099482" y="4035049"/>
              <a:ext cx="381000" cy="304800"/>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03" name="TextBox 102">
            <a:extLst>
              <a:ext uri="{FF2B5EF4-FFF2-40B4-BE49-F238E27FC236}">
                <a16:creationId xmlns:a16="http://schemas.microsoft.com/office/drawing/2014/main" id="{2728D941-D768-42F3-937D-71D71BAFBE6F}"/>
              </a:ext>
            </a:extLst>
          </p:cNvPr>
          <p:cNvSpPr txBox="1"/>
          <p:nvPr/>
        </p:nvSpPr>
        <p:spPr>
          <a:xfrm>
            <a:off x="10378393" y="3689202"/>
            <a:ext cx="1120840" cy="353943"/>
          </a:xfrm>
          <a:prstGeom prst="rect">
            <a:avLst/>
          </a:prstGeom>
          <a:noFill/>
        </p:spPr>
        <p:txBody>
          <a:bodyPr wrap="squar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2000" b="0" i="0" u="none" strike="noStrike" kern="1200" cap="none" spc="0" normalizeH="0" baseline="0" noProof="0" dirty="0">
                <a:ln>
                  <a:noFill/>
                </a:ln>
                <a:solidFill>
                  <a:srgbClr val="FF0000"/>
                </a:solidFill>
                <a:effectLst/>
                <a:uLnTx/>
                <a:uFillTx/>
                <a:latin typeface="Arial Nova" panose="020B0504020202020204" pitchFamily="34" charset="0"/>
                <a:ea typeface="Helvetica Neue Light" panose="02000403000000020004" pitchFamily="2" charset="0"/>
                <a:cs typeface="+mn-cs"/>
              </a:rPr>
              <a:t>Internet</a:t>
            </a:r>
          </a:p>
        </p:txBody>
      </p:sp>
      <p:pic>
        <p:nvPicPr>
          <p:cNvPr id="104" name="Graphic 103">
            <a:extLst>
              <a:ext uri="{FF2B5EF4-FFF2-40B4-BE49-F238E27FC236}">
                <a16:creationId xmlns:a16="http://schemas.microsoft.com/office/drawing/2014/main" id="{ACF81E4B-D629-4F5B-89CB-6ED7DEF7BA6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51633" y="4307588"/>
            <a:ext cx="1220507" cy="407433"/>
          </a:xfrm>
          <a:prstGeom prst="rect">
            <a:avLst/>
          </a:prstGeom>
        </p:spPr>
      </p:pic>
      <p:pic>
        <p:nvPicPr>
          <p:cNvPr id="105" name="Graphic 104">
            <a:extLst>
              <a:ext uri="{FF2B5EF4-FFF2-40B4-BE49-F238E27FC236}">
                <a16:creationId xmlns:a16="http://schemas.microsoft.com/office/drawing/2014/main" id="{1BC040E2-9F07-48CF-9B81-E76A10657C20}"/>
              </a:ext>
            </a:extLst>
          </p:cNvPr>
          <p:cNvPicPr>
            <a:picLocks/>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3105" y="2536579"/>
            <a:ext cx="1650676" cy="85725"/>
          </a:xfrm>
          <a:prstGeom prst="rect">
            <a:avLst/>
          </a:prstGeom>
        </p:spPr>
      </p:pic>
      <p:pic>
        <p:nvPicPr>
          <p:cNvPr id="106" name="Graphic 105">
            <a:extLst>
              <a:ext uri="{FF2B5EF4-FFF2-40B4-BE49-F238E27FC236}">
                <a16:creationId xmlns:a16="http://schemas.microsoft.com/office/drawing/2014/main" id="{0F16B633-3E8F-4BB5-9BB2-2817BE4454FC}"/>
              </a:ext>
            </a:extLst>
          </p:cNvPr>
          <p:cNvPicPr>
            <a:picLocks/>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9133608" y="2910789"/>
            <a:ext cx="834142" cy="85725"/>
          </a:xfrm>
          <a:prstGeom prst="rect">
            <a:avLst/>
          </a:prstGeom>
        </p:spPr>
      </p:pic>
      <p:sp>
        <p:nvSpPr>
          <p:cNvPr id="107" name="TextBox 106">
            <a:extLst>
              <a:ext uri="{FF2B5EF4-FFF2-40B4-BE49-F238E27FC236}">
                <a16:creationId xmlns:a16="http://schemas.microsoft.com/office/drawing/2014/main" id="{1B65A3F5-F378-4996-89BA-C1E7013BF058}"/>
              </a:ext>
            </a:extLst>
          </p:cNvPr>
          <p:cNvSpPr txBox="1"/>
          <p:nvPr/>
        </p:nvSpPr>
        <p:spPr>
          <a:xfrm flipH="1">
            <a:off x="8929843" y="4338367"/>
            <a:ext cx="12640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Host/Server</a:t>
            </a:r>
          </a:p>
        </p:txBody>
      </p:sp>
      <p:pic>
        <p:nvPicPr>
          <p:cNvPr id="108" name="Graphic 107">
            <a:extLst>
              <a:ext uri="{FF2B5EF4-FFF2-40B4-BE49-F238E27FC236}">
                <a16:creationId xmlns:a16="http://schemas.microsoft.com/office/drawing/2014/main" id="{D7CEB28D-FFA9-4E7D-8C2D-D27BB3AEA490}"/>
              </a:ext>
            </a:extLst>
          </p:cNvPr>
          <p:cNvPicPr>
            <a:picLocks/>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3104" y="5023579"/>
            <a:ext cx="1657453" cy="85725"/>
          </a:xfrm>
          <a:prstGeom prst="rect">
            <a:avLst/>
          </a:prstGeom>
        </p:spPr>
      </p:pic>
      <p:pic>
        <p:nvPicPr>
          <p:cNvPr id="109" name="Graphic 108">
            <a:extLst>
              <a:ext uri="{FF2B5EF4-FFF2-40B4-BE49-F238E27FC236}">
                <a16:creationId xmlns:a16="http://schemas.microsoft.com/office/drawing/2014/main" id="{B22DC0FF-4D50-453C-9BDA-DA1B2405D9DB}"/>
              </a:ext>
            </a:extLst>
          </p:cNvPr>
          <p:cNvPicPr>
            <a:picLocks/>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9375311" y="4870267"/>
            <a:ext cx="394283" cy="83791"/>
          </a:xfrm>
          <a:prstGeom prst="rect">
            <a:avLst/>
          </a:prstGeom>
        </p:spPr>
      </p:pic>
      <p:cxnSp>
        <p:nvCxnSpPr>
          <p:cNvPr id="110" name="Straight Connector 109">
            <a:extLst>
              <a:ext uri="{FF2B5EF4-FFF2-40B4-BE49-F238E27FC236}">
                <a16:creationId xmlns:a16="http://schemas.microsoft.com/office/drawing/2014/main" id="{C724CBB1-8626-414E-B2AE-F76A9300367C}"/>
              </a:ext>
            </a:extLst>
          </p:cNvPr>
          <p:cNvCxnSpPr>
            <a:cxnSpLocks/>
          </p:cNvCxnSpPr>
          <p:nvPr/>
        </p:nvCxnSpPr>
        <p:spPr>
          <a:xfrm>
            <a:off x="7904252" y="1788160"/>
            <a:ext cx="11254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0CBD277-6585-46E1-A149-A3647B578945}"/>
              </a:ext>
            </a:extLst>
          </p:cNvPr>
          <p:cNvCxnSpPr>
            <a:cxnSpLocks/>
          </p:cNvCxnSpPr>
          <p:nvPr/>
        </p:nvCxnSpPr>
        <p:spPr>
          <a:xfrm>
            <a:off x="9029735" y="1724660"/>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A0238B74-154A-4C2D-BF2E-E208117B70A2}"/>
              </a:ext>
            </a:extLst>
          </p:cNvPr>
          <p:cNvSpPr txBox="1"/>
          <p:nvPr/>
        </p:nvSpPr>
        <p:spPr>
          <a:xfrm>
            <a:off x="7904252" y="1452555"/>
            <a:ext cx="1128781" cy="314702"/>
          </a:xfrm>
          <a:prstGeom prst="rect">
            <a:avLst/>
          </a:prstGeom>
          <a:noFill/>
        </p:spPr>
        <p:txBody>
          <a:bodyPr wrap="squar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Backhaul</a:t>
            </a:r>
          </a:p>
        </p:txBody>
      </p:sp>
      <p:cxnSp>
        <p:nvCxnSpPr>
          <p:cNvPr id="113" name="Straight Connector 112">
            <a:extLst>
              <a:ext uri="{FF2B5EF4-FFF2-40B4-BE49-F238E27FC236}">
                <a16:creationId xmlns:a16="http://schemas.microsoft.com/office/drawing/2014/main" id="{6FC37B86-74C8-4E65-818F-C5F8BBE30334}"/>
              </a:ext>
            </a:extLst>
          </p:cNvPr>
          <p:cNvCxnSpPr>
            <a:cxnSpLocks/>
          </p:cNvCxnSpPr>
          <p:nvPr/>
        </p:nvCxnSpPr>
        <p:spPr>
          <a:xfrm>
            <a:off x="10172140" y="1727518"/>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1463D1E2-75CA-4C62-93AD-49423955F99B}"/>
              </a:ext>
            </a:extLst>
          </p:cNvPr>
          <p:cNvSpPr txBox="1"/>
          <p:nvPr/>
        </p:nvSpPr>
        <p:spPr>
          <a:xfrm>
            <a:off x="9076299" y="1281646"/>
            <a:ext cx="1062039" cy="537070"/>
          </a:xfrm>
          <a:prstGeom prst="rect">
            <a:avLst/>
          </a:prstGeom>
          <a:noFill/>
        </p:spPr>
        <p:txBody>
          <a:bodyPr wrap="squar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Core </a:t>
            </a:r>
            <a:b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b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Network</a:t>
            </a:r>
          </a:p>
        </p:txBody>
      </p:sp>
      <p:cxnSp>
        <p:nvCxnSpPr>
          <p:cNvPr id="115" name="Straight Connector 114">
            <a:extLst>
              <a:ext uri="{FF2B5EF4-FFF2-40B4-BE49-F238E27FC236}">
                <a16:creationId xmlns:a16="http://schemas.microsoft.com/office/drawing/2014/main" id="{01DB5E7B-CA5E-4750-93D2-971180EDCB98}"/>
              </a:ext>
            </a:extLst>
          </p:cNvPr>
          <p:cNvCxnSpPr>
            <a:cxnSpLocks/>
          </p:cNvCxnSpPr>
          <p:nvPr/>
        </p:nvCxnSpPr>
        <p:spPr>
          <a:xfrm>
            <a:off x="9044368" y="1788160"/>
            <a:ext cx="11277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6" name="Graphic 115">
            <a:extLst>
              <a:ext uri="{FF2B5EF4-FFF2-40B4-BE49-F238E27FC236}">
                <a16:creationId xmlns:a16="http://schemas.microsoft.com/office/drawing/2014/main" id="{F5CF999F-A057-467C-8D2F-D358711AAAF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384438" y="2113356"/>
            <a:ext cx="1486280" cy="767286"/>
          </a:xfrm>
          <a:prstGeom prst="rect">
            <a:avLst/>
          </a:prstGeom>
        </p:spPr>
      </p:pic>
      <p:sp>
        <p:nvSpPr>
          <p:cNvPr id="117" name="TextBox 116">
            <a:extLst>
              <a:ext uri="{FF2B5EF4-FFF2-40B4-BE49-F238E27FC236}">
                <a16:creationId xmlns:a16="http://schemas.microsoft.com/office/drawing/2014/main" id="{EC43D2EA-F821-4626-8A93-2718FAD7F895}"/>
              </a:ext>
            </a:extLst>
          </p:cNvPr>
          <p:cNvSpPr txBox="1"/>
          <p:nvPr/>
        </p:nvSpPr>
        <p:spPr>
          <a:xfrm flipH="1">
            <a:off x="6382878" y="2410020"/>
            <a:ext cx="12640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pic>
        <p:nvPicPr>
          <p:cNvPr id="118" name="Graphic 117">
            <a:extLst>
              <a:ext uri="{FF2B5EF4-FFF2-40B4-BE49-F238E27FC236}">
                <a16:creationId xmlns:a16="http://schemas.microsoft.com/office/drawing/2014/main" id="{A6FC0C17-702F-473C-A392-F8FA6F3C1E3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384438" y="4602354"/>
            <a:ext cx="1486280" cy="767286"/>
          </a:xfrm>
          <a:prstGeom prst="rect">
            <a:avLst/>
          </a:prstGeom>
        </p:spPr>
      </p:pic>
      <p:sp>
        <p:nvSpPr>
          <p:cNvPr id="119" name="TextBox 118">
            <a:extLst>
              <a:ext uri="{FF2B5EF4-FFF2-40B4-BE49-F238E27FC236}">
                <a16:creationId xmlns:a16="http://schemas.microsoft.com/office/drawing/2014/main" id="{74107CBB-6840-4BBF-AF30-F030870EA9B9}"/>
              </a:ext>
            </a:extLst>
          </p:cNvPr>
          <p:cNvSpPr txBox="1"/>
          <p:nvPr/>
        </p:nvSpPr>
        <p:spPr>
          <a:xfrm flipH="1">
            <a:off x="6382878" y="4899232"/>
            <a:ext cx="12640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pic>
        <p:nvPicPr>
          <p:cNvPr id="120" name="Graphic 119">
            <a:extLst>
              <a:ext uri="{FF2B5EF4-FFF2-40B4-BE49-F238E27FC236}">
                <a16:creationId xmlns:a16="http://schemas.microsoft.com/office/drawing/2014/main" id="{501A92D1-5D99-4493-87F9-47D3C9CA6B74}"/>
              </a:ext>
            </a:extLst>
          </p:cNvPr>
          <p:cNvPicPr>
            <a:picLocks/>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870814" y="2535087"/>
            <a:ext cx="1637002" cy="86400"/>
          </a:xfrm>
          <a:prstGeom prst="rect">
            <a:avLst/>
          </a:prstGeom>
        </p:spPr>
      </p:pic>
      <p:pic>
        <p:nvPicPr>
          <p:cNvPr id="121" name="Graphic 120">
            <a:extLst>
              <a:ext uri="{FF2B5EF4-FFF2-40B4-BE49-F238E27FC236}">
                <a16:creationId xmlns:a16="http://schemas.microsoft.com/office/drawing/2014/main" id="{8B787A74-468D-4F9E-B6DE-D0EEB007F88F}"/>
              </a:ext>
            </a:extLst>
          </p:cNvPr>
          <p:cNvPicPr>
            <a:picLocks/>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5400000">
            <a:off x="9132670" y="2909854"/>
            <a:ext cx="835344" cy="86400"/>
          </a:xfrm>
          <a:prstGeom prst="rect">
            <a:avLst/>
          </a:prstGeom>
        </p:spPr>
      </p:pic>
      <p:pic>
        <p:nvPicPr>
          <p:cNvPr id="122" name="Graphic 121">
            <a:extLst>
              <a:ext uri="{FF2B5EF4-FFF2-40B4-BE49-F238E27FC236}">
                <a16:creationId xmlns:a16="http://schemas.microsoft.com/office/drawing/2014/main" id="{A4602D39-3F62-478B-A97E-7E438ACA45E0}"/>
              </a:ext>
            </a:extLst>
          </p:cNvPr>
          <p:cNvPicPr>
            <a:picLocks/>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10800000">
            <a:off x="7873195" y="5023790"/>
            <a:ext cx="1657362" cy="86400"/>
          </a:xfrm>
          <a:prstGeom prst="rect">
            <a:avLst/>
          </a:prstGeom>
        </p:spPr>
      </p:pic>
      <p:pic>
        <p:nvPicPr>
          <p:cNvPr id="123" name="Graphic 122">
            <a:extLst>
              <a:ext uri="{FF2B5EF4-FFF2-40B4-BE49-F238E27FC236}">
                <a16:creationId xmlns:a16="http://schemas.microsoft.com/office/drawing/2014/main" id="{DD614115-BFC8-4038-892A-8314E64FF5E2}"/>
              </a:ext>
            </a:extLst>
          </p:cNvPr>
          <p:cNvPicPr>
            <a:picLocks/>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5400000">
            <a:off x="9373563" y="4869405"/>
            <a:ext cx="395169" cy="86400"/>
          </a:xfrm>
          <a:prstGeom prst="rect">
            <a:avLst/>
          </a:prstGeom>
        </p:spPr>
      </p:pic>
      <p:pic>
        <p:nvPicPr>
          <p:cNvPr id="23" name="Graphic 22">
            <a:extLst>
              <a:ext uri="{FF2B5EF4-FFF2-40B4-BE49-F238E27FC236}">
                <a16:creationId xmlns:a16="http://schemas.microsoft.com/office/drawing/2014/main" id="{C0C5E17D-33B3-450C-B999-492FB23FDE4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215080" y="1928020"/>
            <a:ext cx="1058855" cy="1323569"/>
          </a:xfrm>
          <a:prstGeom prst="rect">
            <a:avLst/>
          </a:prstGeom>
        </p:spPr>
      </p:pic>
      <p:pic>
        <p:nvPicPr>
          <p:cNvPr id="124" name="Graphic 123">
            <a:extLst>
              <a:ext uri="{FF2B5EF4-FFF2-40B4-BE49-F238E27FC236}">
                <a16:creationId xmlns:a16="http://schemas.microsoft.com/office/drawing/2014/main" id="{087D316A-20DB-4B52-B69A-7AE5A91CCFD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215080" y="4419986"/>
            <a:ext cx="1058855" cy="1323569"/>
          </a:xfrm>
          <a:prstGeom prst="rect">
            <a:avLst/>
          </a:prstGeom>
        </p:spPr>
      </p:pic>
      <p:pic>
        <p:nvPicPr>
          <p:cNvPr id="126" name="Graphic 125">
            <a:extLst>
              <a:ext uri="{FF2B5EF4-FFF2-40B4-BE49-F238E27FC236}">
                <a16:creationId xmlns:a16="http://schemas.microsoft.com/office/drawing/2014/main" id="{1C8CF6E0-BE3B-4C46-8E58-0141D83C4C7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209128" y="1931477"/>
            <a:ext cx="1062038" cy="1311158"/>
          </a:xfrm>
          <a:prstGeom prst="rect">
            <a:avLst/>
          </a:prstGeom>
        </p:spPr>
      </p:pic>
      <p:pic>
        <p:nvPicPr>
          <p:cNvPr id="127" name="Graphic 126">
            <a:extLst>
              <a:ext uri="{FF2B5EF4-FFF2-40B4-BE49-F238E27FC236}">
                <a16:creationId xmlns:a16="http://schemas.microsoft.com/office/drawing/2014/main" id="{37970B33-BF57-446F-B49C-FE7F129B7FB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200770" y="4419852"/>
            <a:ext cx="1062038" cy="1311158"/>
          </a:xfrm>
          <a:prstGeom prst="rect">
            <a:avLst/>
          </a:prstGeom>
        </p:spPr>
      </p:pic>
      <p:pic>
        <p:nvPicPr>
          <p:cNvPr id="128" name="Graphic 127">
            <a:extLst>
              <a:ext uri="{FF2B5EF4-FFF2-40B4-BE49-F238E27FC236}">
                <a16:creationId xmlns:a16="http://schemas.microsoft.com/office/drawing/2014/main" id="{4A23328F-EF8A-4CF1-8FE9-CFA60CC1F69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86896" y="3214948"/>
            <a:ext cx="1124901" cy="1124901"/>
          </a:xfrm>
          <a:prstGeom prst="rect">
            <a:avLst/>
          </a:prstGeom>
        </p:spPr>
      </p:pic>
      <p:sp>
        <p:nvSpPr>
          <p:cNvPr id="129" name="TextBox 128">
            <a:extLst>
              <a:ext uri="{FF2B5EF4-FFF2-40B4-BE49-F238E27FC236}">
                <a16:creationId xmlns:a16="http://schemas.microsoft.com/office/drawing/2014/main" id="{97C35779-9FC3-4B12-9B99-BDADB7EA06FC}"/>
              </a:ext>
            </a:extLst>
          </p:cNvPr>
          <p:cNvSpPr txBox="1"/>
          <p:nvPr/>
        </p:nvSpPr>
        <p:spPr>
          <a:xfrm>
            <a:off x="674147" y="2878823"/>
            <a:ext cx="953667" cy="3539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Mobile</a:t>
            </a:r>
          </a:p>
        </p:txBody>
      </p:sp>
      <p:pic>
        <p:nvPicPr>
          <p:cNvPr id="130" name="Graphic 129">
            <a:extLst>
              <a:ext uri="{FF2B5EF4-FFF2-40B4-BE49-F238E27FC236}">
                <a16:creationId xmlns:a16="http://schemas.microsoft.com/office/drawing/2014/main" id="{31739A7F-4D4B-4A6D-8E3D-86B999EF3FC1}"/>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82541" y="3213049"/>
            <a:ext cx="1126800" cy="1126800"/>
          </a:xfrm>
          <a:prstGeom prst="rect">
            <a:avLst/>
          </a:prstGeom>
        </p:spPr>
      </p:pic>
      <p:pic>
        <p:nvPicPr>
          <p:cNvPr id="131" name="Graphic 130">
            <a:extLst>
              <a:ext uri="{FF2B5EF4-FFF2-40B4-BE49-F238E27FC236}">
                <a16:creationId xmlns:a16="http://schemas.microsoft.com/office/drawing/2014/main" id="{89F45ED4-67D7-4862-9B23-1341C4DE7999}"/>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84997" y="3213049"/>
            <a:ext cx="1126800" cy="1126800"/>
          </a:xfrm>
          <a:prstGeom prst="rect">
            <a:avLst/>
          </a:prstGeom>
        </p:spPr>
      </p:pic>
      <p:pic>
        <p:nvPicPr>
          <p:cNvPr id="132" name="Graphic 131">
            <a:extLst>
              <a:ext uri="{FF2B5EF4-FFF2-40B4-BE49-F238E27FC236}">
                <a16:creationId xmlns:a16="http://schemas.microsoft.com/office/drawing/2014/main" id="{949CBD69-3309-4AC5-B484-957E60F7138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580085" y="3213049"/>
            <a:ext cx="1126800" cy="1126800"/>
          </a:xfrm>
          <a:prstGeom prst="rect">
            <a:avLst/>
          </a:prstGeom>
        </p:spPr>
      </p:pic>
      <p:sp>
        <p:nvSpPr>
          <p:cNvPr id="66" name="TextBox 65">
            <a:extLst>
              <a:ext uri="{FF2B5EF4-FFF2-40B4-BE49-F238E27FC236}">
                <a16:creationId xmlns:a16="http://schemas.microsoft.com/office/drawing/2014/main" id="{5837F1EB-C07C-40F6-AEC6-DB1939ADD6A0}"/>
              </a:ext>
            </a:extLst>
          </p:cNvPr>
          <p:cNvSpPr txBox="1"/>
          <p:nvPr/>
        </p:nvSpPr>
        <p:spPr>
          <a:xfrm>
            <a:off x="1462404" y="1500815"/>
            <a:ext cx="953667" cy="3539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700" b="1" i="0" u="none" strike="noStrike" kern="1200" cap="none" spc="0" normalizeH="0" baseline="0" noProof="0" dirty="0" err="1">
                <a:ln>
                  <a:noFill/>
                </a:ln>
                <a:solidFill>
                  <a:srgbClr val="000000"/>
                </a:solidFill>
                <a:effectLst/>
                <a:uLnTx/>
                <a:uFillTx/>
                <a:latin typeface="Arial Nova" panose="020B0504020202020204" pitchFamily="34" charset="0"/>
                <a:ea typeface="Helvetica Neue Light" panose="02000403000000020004" pitchFamily="2" charset="0"/>
                <a:cs typeface="+mn-cs"/>
              </a:rPr>
              <a:t>uRLCC</a:t>
            </a:r>
            <a:endPar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endParaRPr>
          </a:p>
        </p:txBody>
      </p:sp>
      <p:sp>
        <p:nvSpPr>
          <p:cNvPr id="67" name="TextBox 66">
            <a:extLst>
              <a:ext uri="{FF2B5EF4-FFF2-40B4-BE49-F238E27FC236}">
                <a16:creationId xmlns:a16="http://schemas.microsoft.com/office/drawing/2014/main" id="{757C22B7-93BC-44AA-A9DE-2AF635B077ED}"/>
              </a:ext>
            </a:extLst>
          </p:cNvPr>
          <p:cNvSpPr txBox="1"/>
          <p:nvPr/>
        </p:nvSpPr>
        <p:spPr>
          <a:xfrm>
            <a:off x="666121" y="2878822"/>
            <a:ext cx="953667" cy="3539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700" b="1" i="0" u="none" strike="noStrike" kern="1200" cap="none" spc="0" normalizeH="0" baseline="0" noProof="0" dirty="0" err="1">
                <a:ln>
                  <a:noFill/>
                </a:ln>
                <a:solidFill>
                  <a:srgbClr val="000000"/>
                </a:solidFill>
                <a:effectLst/>
                <a:uLnTx/>
                <a:uFillTx/>
                <a:latin typeface="Arial Nova" panose="020B0504020202020204" pitchFamily="34" charset="0"/>
                <a:ea typeface="Helvetica Neue Light" panose="02000403000000020004" pitchFamily="2" charset="0"/>
                <a:cs typeface="+mn-cs"/>
              </a:rPr>
              <a:t>mMTC</a:t>
            </a:r>
            <a:endPar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endParaRPr>
          </a:p>
        </p:txBody>
      </p:sp>
      <p:sp>
        <p:nvSpPr>
          <p:cNvPr id="68" name="TextBox 67">
            <a:extLst>
              <a:ext uri="{FF2B5EF4-FFF2-40B4-BE49-F238E27FC236}">
                <a16:creationId xmlns:a16="http://schemas.microsoft.com/office/drawing/2014/main" id="{C1F23D6B-862D-49AD-8D7A-383428874DB5}"/>
              </a:ext>
            </a:extLst>
          </p:cNvPr>
          <p:cNvSpPr txBox="1"/>
          <p:nvPr/>
        </p:nvSpPr>
        <p:spPr>
          <a:xfrm>
            <a:off x="1462404" y="4299908"/>
            <a:ext cx="953667" cy="3539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700" b="1" i="0" u="none" strike="noStrike" kern="1200" cap="none" spc="0" normalizeH="0" baseline="0" noProof="0" dirty="0" err="1">
                <a:ln>
                  <a:noFill/>
                </a:ln>
                <a:solidFill>
                  <a:srgbClr val="000000"/>
                </a:solidFill>
                <a:effectLst/>
                <a:uLnTx/>
                <a:uFillTx/>
                <a:latin typeface="Arial Nova" panose="020B0504020202020204" pitchFamily="34" charset="0"/>
                <a:ea typeface="Helvetica Neue Light" panose="02000403000000020004" pitchFamily="2" charset="0"/>
                <a:cs typeface="+mn-cs"/>
              </a:rPr>
              <a:t>eMBB</a:t>
            </a:r>
            <a:endPar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endParaRPr>
          </a:p>
        </p:txBody>
      </p:sp>
    </p:spTree>
    <p:custDataLst>
      <p:tags r:id="rId1"/>
    </p:custDataLst>
    <p:extLst>
      <p:ext uri="{BB962C8B-B14F-4D97-AF65-F5344CB8AC3E}">
        <p14:creationId xmlns:p14="http://schemas.microsoft.com/office/powerpoint/2010/main" val="193827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9"/>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par>
                                <p:cTn id="15" presetID="42" presetClass="path" presetSubtype="0" accel="50000" decel="50000" fill="hold" nodeType="withEffect">
                                  <p:stCondLst>
                                    <p:cond delay="0"/>
                                  </p:stCondLst>
                                  <p:childTnLst>
                                    <p:animMotion origin="layout" path="M -4.16667E-7 -4.44444E-6 L 0.0651 0.20926 " pathEditMode="relative" rAng="0" ptsTypes="AA">
                                      <p:cBhvr>
                                        <p:cTn id="16" dur="2000" fill="hold"/>
                                        <p:tgtEl>
                                          <p:spTgt spid="130"/>
                                        </p:tgtEl>
                                        <p:attrNameLst>
                                          <p:attrName>ppt_x</p:attrName>
                                          <p:attrName>ppt_y</p:attrName>
                                        </p:attrNameLst>
                                      </p:cBhvr>
                                      <p:rCtr x="3255" y="10463"/>
                                    </p:animMotion>
                                  </p:childTnLst>
                                </p:cTn>
                              </p:par>
                              <p:par>
                                <p:cTn id="17" presetID="42" presetClass="path" presetSubtype="0" accel="50000" decel="50000" fill="hold" nodeType="withEffect">
                                  <p:stCondLst>
                                    <p:cond delay="0"/>
                                  </p:stCondLst>
                                  <p:childTnLst>
                                    <p:animMotion origin="layout" path="M 2.77556E-17 -4.44444E-6 L 0.06497 -0.19745 " pathEditMode="relative" rAng="0" ptsTypes="AA">
                                      <p:cBhvr>
                                        <p:cTn id="18" dur="2000" fill="hold"/>
                                        <p:tgtEl>
                                          <p:spTgt spid="132"/>
                                        </p:tgtEl>
                                        <p:attrNameLst>
                                          <p:attrName>ppt_x</p:attrName>
                                          <p:attrName>ppt_y</p:attrName>
                                        </p:attrNameLst>
                                      </p:cBhvr>
                                      <p:rCtr x="3242" y="-9884"/>
                                    </p:animMotion>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6" presetClass="exit" presetSubtype="16" fill="hold" nodeType="clickEffect">
                                  <p:stCondLst>
                                    <p:cond delay="0"/>
                                  </p:stCondLst>
                                  <p:childTnLst>
                                    <p:animEffect transition="out" filter="circle(in)">
                                      <p:cBhvr>
                                        <p:cTn id="31" dur="1000"/>
                                        <p:tgtEl>
                                          <p:spTgt spid="126"/>
                                        </p:tgtEl>
                                      </p:cBhvr>
                                    </p:animEffect>
                                    <p:set>
                                      <p:cBhvr>
                                        <p:cTn id="32" dur="1" fill="hold">
                                          <p:stCondLst>
                                            <p:cond delay="999"/>
                                          </p:stCondLst>
                                        </p:cTn>
                                        <p:tgtEl>
                                          <p:spTgt spid="126"/>
                                        </p:tgtEl>
                                        <p:attrNameLst>
                                          <p:attrName>style.visibility</p:attrName>
                                        </p:attrNameLst>
                                      </p:cBhvr>
                                      <p:to>
                                        <p:strVal val="hidden"/>
                                      </p:to>
                                    </p:set>
                                  </p:childTnLst>
                                </p:cTn>
                              </p:par>
                              <p:par>
                                <p:cTn id="33" presetID="6" presetClass="exit" presetSubtype="16" fill="hold" nodeType="withEffect">
                                  <p:stCondLst>
                                    <p:cond delay="0"/>
                                  </p:stCondLst>
                                  <p:childTnLst>
                                    <p:animEffect transition="out" filter="circle(in)">
                                      <p:cBhvr>
                                        <p:cTn id="34" dur="1000"/>
                                        <p:tgtEl>
                                          <p:spTgt spid="127"/>
                                        </p:tgtEl>
                                      </p:cBhvr>
                                    </p:animEffect>
                                    <p:set>
                                      <p:cBhvr>
                                        <p:cTn id="35" dur="1" fill="hold">
                                          <p:stCondLst>
                                            <p:cond delay="999"/>
                                          </p:stCondLst>
                                        </p:cTn>
                                        <p:tgtEl>
                                          <p:spTgt spid="127"/>
                                        </p:tgtEl>
                                        <p:attrNameLst>
                                          <p:attrName>style.visibility</p:attrName>
                                        </p:attrNameLst>
                                      </p:cBhvr>
                                      <p:to>
                                        <p:strVal val="hidden"/>
                                      </p:to>
                                    </p:set>
                                  </p:childTnLst>
                                </p:cTn>
                              </p:par>
                              <p:par>
                                <p:cTn id="36" presetID="6" presetClass="entr" presetSubtype="16"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circle(in)">
                                      <p:cBhvr>
                                        <p:cTn id="38" dur="1000"/>
                                        <p:tgtEl>
                                          <p:spTgt spid="23"/>
                                        </p:tgtEl>
                                      </p:cBhvr>
                                    </p:animEffect>
                                  </p:childTnLst>
                                </p:cTn>
                              </p:par>
                              <p:par>
                                <p:cTn id="39" presetID="6" presetClass="entr" presetSubtype="16" fill="hold" nodeType="withEffect">
                                  <p:stCondLst>
                                    <p:cond delay="0"/>
                                  </p:stCondLst>
                                  <p:childTnLst>
                                    <p:set>
                                      <p:cBhvr>
                                        <p:cTn id="40" dur="1" fill="hold">
                                          <p:stCondLst>
                                            <p:cond delay="0"/>
                                          </p:stCondLst>
                                        </p:cTn>
                                        <p:tgtEl>
                                          <p:spTgt spid="124"/>
                                        </p:tgtEl>
                                        <p:attrNameLst>
                                          <p:attrName>style.visibility</p:attrName>
                                        </p:attrNameLst>
                                      </p:cBhvr>
                                      <p:to>
                                        <p:strVal val="visible"/>
                                      </p:to>
                                    </p:set>
                                    <p:animEffect transition="in" filter="circle(in)">
                                      <p:cBhvr>
                                        <p:cTn id="41" dur="1000"/>
                                        <p:tgtEl>
                                          <p:spTgt spid="124"/>
                                        </p:tgtEl>
                                      </p:cBhvr>
                                    </p:animEffect>
                                  </p:childTnLst>
                                </p:cTn>
                              </p:par>
                            </p:childTnLst>
                          </p:cTn>
                        </p:par>
                        <p:par>
                          <p:cTn id="42" fill="hold">
                            <p:stCondLst>
                              <p:cond delay="1000"/>
                            </p:stCondLst>
                            <p:childTnLst>
                              <p:par>
                                <p:cTn id="43" presetID="22" presetClass="exit" presetSubtype="8" fill="hold" nodeType="afterEffect">
                                  <p:stCondLst>
                                    <p:cond delay="0"/>
                                  </p:stCondLst>
                                  <p:childTnLst>
                                    <p:animEffect transition="out" filter="wipe(left)">
                                      <p:cBhvr>
                                        <p:cTn id="44" dur="500"/>
                                        <p:tgtEl>
                                          <p:spTgt spid="48"/>
                                        </p:tgtEl>
                                      </p:cBhvr>
                                    </p:animEffect>
                                    <p:set>
                                      <p:cBhvr>
                                        <p:cTn id="45" dur="1" fill="hold">
                                          <p:stCondLst>
                                            <p:cond delay="499"/>
                                          </p:stCondLst>
                                        </p:cTn>
                                        <p:tgtEl>
                                          <p:spTgt spid="48"/>
                                        </p:tgtEl>
                                        <p:attrNameLst>
                                          <p:attrName>style.visibility</p:attrName>
                                        </p:attrNameLst>
                                      </p:cBhvr>
                                      <p:to>
                                        <p:strVal val="hidden"/>
                                      </p:to>
                                    </p:set>
                                  </p:childTnLst>
                                </p:cTn>
                              </p:par>
                              <p:par>
                                <p:cTn id="46" presetID="22" presetClass="exit" presetSubtype="8" fill="hold" nodeType="withEffect">
                                  <p:stCondLst>
                                    <p:cond delay="0"/>
                                  </p:stCondLst>
                                  <p:childTnLst>
                                    <p:animEffect transition="out" filter="wipe(left)">
                                      <p:cBhvr>
                                        <p:cTn id="47" dur="500"/>
                                        <p:tgtEl>
                                          <p:spTgt spid="52"/>
                                        </p:tgtEl>
                                      </p:cBhvr>
                                    </p:animEffect>
                                    <p:set>
                                      <p:cBhvr>
                                        <p:cTn id="48" dur="1" fill="hold">
                                          <p:stCondLst>
                                            <p:cond delay="499"/>
                                          </p:stCondLst>
                                        </p:cTn>
                                        <p:tgtEl>
                                          <p:spTgt spid="52"/>
                                        </p:tgtEl>
                                        <p:attrNameLst>
                                          <p:attrName>style.visibility</p:attrName>
                                        </p:attrNameLst>
                                      </p:cBhvr>
                                      <p:to>
                                        <p:strVal val="hidden"/>
                                      </p:to>
                                    </p:set>
                                  </p:childTnLst>
                                </p:cTn>
                              </p:par>
                              <p:par>
                                <p:cTn id="49" presetID="22" presetClass="exit" presetSubtype="8" fill="hold" grpId="0" nodeType="withEffect">
                                  <p:stCondLst>
                                    <p:cond delay="0"/>
                                  </p:stCondLst>
                                  <p:childTnLst>
                                    <p:animEffect transition="out" filter="wipe(left)">
                                      <p:cBhvr>
                                        <p:cTn id="50" dur="500"/>
                                        <p:tgtEl>
                                          <p:spTgt spid="92"/>
                                        </p:tgtEl>
                                      </p:cBhvr>
                                    </p:animEffect>
                                    <p:set>
                                      <p:cBhvr>
                                        <p:cTn id="51" dur="1" fill="hold">
                                          <p:stCondLst>
                                            <p:cond delay="499"/>
                                          </p:stCondLst>
                                        </p:cTn>
                                        <p:tgtEl>
                                          <p:spTgt spid="92"/>
                                        </p:tgtEl>
                                        <p:attrNameLst>
                                          <p:attrName>style.visibility</p:attrName>
                                        </p:attrNameLst>
                                      </p:cBhvr>
                                      <p:to>
                                        <p:strVal val="hidden"/>
                                      </p:to>
                                    </p:set>
                                  </p:childTnLst>
                                </p:cTn>
                              </p:par>
                              <p:par>
                                <p:cTn id="52" presetID="22" presetClass="exit" presetSubtype="8" fill="hold" grpId="0" nodeType="withEffect">
                                  <p:stCondLst>
                                    <p:cond delay="0"/>
                                  </p:stCondLst>
                                  <p:childTnLst>
                                    <p:animEffect transition="out" filter="wipe(left)">
                                      <p:cBhvr>
                                        <p:cTn id="53" dur="500"/>
                                        <p:tgtEl>
                                          <p:spTgt spid="93"/>
                                        </p:tgtEl>
                                      </p:cBhvr>
                                    </p:animEffect>
                                    <p:set>
                                      <p:cBhvr>
                                        <p:cTn id="54" dur="1" fill="hold">
                                          <p:stCondLst>
                                            <p:cond delay="499"/>
                                          </p:stCondLst>
                                        </p:cTn>
                                        <p:tgtEl>
                                          <p:spTgt spid="93"/>
                                        </p:tgtEl>
                                        <p:attrNameLst>
                                          <p:attrName>style.visibility</p:attrName>
                                        </p:attrNameLst>
                                      </p:cBhvr>
                                      <p:to>
                                        <p:strVal val="hidden"/>
                                      </p:to>
                                    </p:set>
                                  </p:childTnLst>
                                </p:cTn>
                              </p:par>
                              <p:par>
                                <p:cTn id="55" presetID="22" presetClass="entr" presetSubtype="8" fill="hold" nodeType="withEffect">
                                  <p:stCondLst>
                                    <p:cond delay="0"/>
                                  </p:stCondLst>
                                  <p:childTnLst>
                                    <p:set>
                                      <p:cBhvr>
                                        <p:cTn id="56" dur="1" fill="hold">
                                          <p:stCondLst>
                                            <p:cond delay="0"/>
                                          </p:stCondLst>
                                        </p:cTn>
                                        <p:tgtEl>
                                          <p:spTgt spid="116"/>
                                        </p:tgtEl>
                                        <p:attrNameLst>
                                          <p:attrName>style.visibility</p:attrName>
                                        </p:attrNameLst>
                                      </p:cBhvr>
                                      <p:to>
                                        <p:strVal val="visible"/>
                                      </p:to>
                                    </p:set>
                                    <p:animEffect transition="in" filter="wipe(left)">
                                      <p:cBhvr>
                                        <p:cTn id="57" dur="500"/>
                                        <p:tgtEl>
                                          <p:spTgt spid="11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17"/>
                                        </p:tgtEl>
                                        <p:attrNameLst>
                                          <p:attrName>style.visibility</p:attrName>
                                        </p:attrNameLst>
                                      </p:cBhvr>
                                      <p:to>
                                        <p:strVal val="visible"/>
                                      </p:to>
                                    </p:set>
                                    <p:animEffect transition="in" filter="wipe(left)">
                                      <p:cBhvr>
                                        <p:cTn id="60" dur="500"/>
                                        <p:tgtEl>
                                          <p:spTgt spid="117"/>
                                        </p:tgtEl>
                                      </p:cBhvr>
                                    </p:animEffect>
                                  </p:childTnLst>
                                </p:cTn>
                              </p:par>
                              <p:par>
                                <p:cTn id="61" presetID="22" presetClass="entr" presetSubtype="8" fill="hold" nodeType="withEffect">
                                  <p:stCondLst>
                                    <p:cond delay="0"/>
                                  </p:stCondLst>
                                  <p:childTnLst>
                                    <p:set>
                                      <p:cBhvr>
                                        <p:cTn id="62" dur="1" fill="hold">
                                          <p:stCondLst>
                                            <p:cond delay="0"/>
                                          </p:stCondLst>
                                        </p:cTn>
                                        <p:tgtEl>
                                          <p:spTgt spid="118"/>
                                        </p:tgtEl>
                                        <p:attrNameLst>
                                          <p:attrName>style.visibility</p:attrName>
                                        </p:attrNameLst>
                                      </p:cBhvr>
                                      <p:to>
                                        <p:strVal val="visible"/>
                                      </p:to>
                                    </p:set>
                                    <p:animEffect transition="in" filter="wipe(left)">
                                      <p:cBhvr>
                                        <p:cTn id="63" dur="500"/>
                                        <p:tgtEl>
                                          <p:spTgt spid="118"/>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119"/>
                                        </p:tgtEl>
                                        <p:attrNameLst>
                                          <p:attrName>style.visibility</p:attrName>
                                        </p:attrNameLst>
                                      </p:cBhvr>
                                      <p:to>
                                        <p:strVal val="visible"/>
                                      </p:to>
                                    </p:set>
                                    <p:animEffect transition="in" filter="wipe(left)">
                                      <p:cBhvr>
                                        <p:cTn id="66" dur="500"/>
                                        <p:tgtEl>
                                          <p:spTgt spid="119"/>
                                        </p:tgtEl>
                                      </p:cBhvr>
                                    </p:animEffect>
                                  </p:childTnLst>
                                </p:cTn>
                              </p:par>
                            </p:childTnLst>
                          </p:cTn>
                        </p:par>
                        <p:par>
                          <p:cTn id="67" fill="hold">
                            <p:stCondLst>
                              <p:cond delay="1500"/>
                            </p:stCondLst>
                            <p:childTnLst>
                              <p:par>
                                <p:cTn id="68" presetID="22" presetClass="exit" presetSubtype="8" fill="hold" nodeType="afterEffect">
                                  <p:stCondLst>
                                    <p:cond delay="0"/>
                                  </p:stCondLst>
                                  <p:childTnLst>
                                    <p:animEffect transition="out" filter="wipe(left)">
                                      <p:cBhvr>
                                        <p:cTn id="69" dur="500"/>
                                        <p:tgtEl>
                                          <p:spTgt spid="105"/>
                                        </p:tgtEl>
                                      </p:cBhvr>
                                    </p:animEffect>
                                    <p:set>
                                      <p:cBhvr>
                                        <p:cTn id="70" dur="1" fill="hold">
                                          <p:stCondLst>
                                            <p:cond delay="499"/>
                                          </p:stCondLst>
                                        </p:cTn>
                                        <p:tgtEl>
                                          <p:spTgt spid="105"/>
                                        </p:tgtEl>
                                        <p:attrNameLst>
                                          <p:attrName>style.visibility</p:attrName>
                                        </p:attrNameLst>
                                      </p:cBhvr>
                                      <p:to>
                                        <p:strVal val="hidden"/>
                                      </p:to>
                                    </p:set>
                                  </p:childTnLst>
                                </p:cTn>
                              </p:par>
                              <p:par>
                                <p:cTn id="71" presetID="22" presetClass="exit" presetSubtype="8" fill="hold" nodeType="withEffect">
                                  <p:stCondLst>
                                    <p:cond delay="0"/>
                                  </p:stCondLst>
                                  <p:childTnLst>
                                    <p:animEffect transition="out" filter="wipe(left)">
                                      <p:cBhvr>
                                        <p:cTn id="72" dur="500"/>
                                        <p:tgtEl>
                                          <p:spTgt spid="108"/>
                                        </p:tgtEl>
                                      </p:cBhvr>
                                    </p:animEffect>
                                    <p:set>
                                      <p:cBhvr>
                                        <p:cTn id="73" dur="1" fill="hold">
                                          <p:stCondLst>
                                            <p:cond delay="499"/>
                                          </p:stCondLst>
                                        </p:cTn>
                                        <p:tgtEl>
                                          <p:spTgt spid="108"/>
                                        </p:tgtEl>
                                        <p:attrNameLst>
                                          <p:attrName>style.visibility</p:attrName>
                                        </p:attrNameLst>
                                      </p:cBhvr>
                                      <p:to>
                                        <p:strVal val="hidden"/>
                                      </p:to>
                                    </p:set>
                                  </p:childTnLst>
                                </p:cTn>
                              </p:par>
                              <p:par>
                                <p:cTn id="74" presetID="22" presetClass="entr" presetSubtype="8" fill="hold" nodeType="with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wipe(left)">
                                      <p:cBhvr>
                                        <p:cTn id="76" dur="500"/>
                                        <p:tgtEl>
                                          <p:spTgt spid="120"/>
                                        </p:tgtEl>
                                      </p:cBhvr>
                                    </p:animEffect>
                                  </p:childTnLst>
                                </p:cTn>
                              </p:par>
                              <p:par>
                                <p:cTn id="77" presetID="22" presetClass="entr" presetSubtype="8" fill="hold" nodeType="withEffect">
                                  <p:stCondLst>
                                    <p:cond delay="0"/>
                                  </p:stCondLst>
                                  <p:childTnLst>
                                    <p:set>
                                      <p:cBhvr>
                                        <p:cTn id="78" dur="1" fill="hold">
                                          <p:stCondLst>
                                            <p:cond delay="0"/>
                                          </p:stCondLst>
                                        </p:cTn>
                                        <p:tgtEl>
                                          <p:spTgt spid="122"/>
                                        </p:tgtEl>
                                        <p:attrNameLst>
                                          <p:attrName>style.visibility</p:attrName>
                                        </p:attrNameLst>
                                      </p:cBhvr>
                                      <p:to>
                                        <p:strVal val="visible"/>
                                      </p:to>
                                    </p:set>
                                    <p:animEffect transition="in" filter="wipe(left)">
                                      <p:cBhvr>
                                        <p:cTn id="79" dur="500"/>
                                        <p:tgtEl>
                                          <p:spTgt spid="122"/>
                                        </p:tgtEl>
                                      </p:cBhvr>
                                    </p:animEffect>
                                  </p:childTnLst>
                                </p:cTn>
                              </p:par>
                            </p:childTnLst>
                          </p:cTn>
                        </p:par>
                        <p:par>
                          <p:cTn id="80" fill="hold">
                            <p:stCondLst>
                              <p:cond delay="2000"/>
                            </p:stCondLst>
                            <p:childTnLst>
                              <p:par>
                                <p:cTn id="81" presetID="22" presetClass="exit" presetSubtype="1" fill="hold" nodeType="afterEffect">
                                  <p:stCondLst>
                                    <p:cond delay="0"/>
                                  </p:stCondLst>
                                  <p:childTnLst>
                                    <p:animEffect transition="out" filter="wipe(up)">
                                      <p:cBhvr>
                                        <p:cTn id="82" dur="500"/>
                                        <p:tgtEl>
                                          <p:spTgt spid="106"/>
                                        </p:tgtEl>
                                      </p:cBhvr>
                                    </p:animEffect>
                                    <p:set>
                                      <p:cBhvr>
                                        <p:cTn id="83" dur="1" fill="hold">
                                          <p:stCondLst>
                                            <p:cond delay="499"/>
                                          </p:stCondLst>
                                        </p:cTn>
                                        <p:tgtEl>
                                          <p:spTgt spid="106"/>
                                        </p:tgtEl>
                                        <p:attrNameLst>
                                          <p:attrName>style.visibility</p:attrName>
                                        </p:attrNameLst>
                                      </p:cBhvr>
                                      <p:to>
                                        <p:strVal val="hidden"/>
                                      </p:to>
                                    </p:set>
                                  </p:childTnLst>
                                </p:cTn>
                              </p:par>
                              <p:par>
                                <p:cTn id="84" presetID="22" presetClass="exit" presetSubtype="4" fill="hold" nodeType="withEffect">
                                  <p:stCondLst>
                                    <p:cond delay="0"/>
                                  </p:stCondLst>
                                  <p:childTnLst>
                                    <p:animEffect transition="out" filter="wipe(down)">
                                      <p:cBhvr>
                                        <p:cTn id="85" dur="500"/>
                                        <p:tgtEl>
                                          <p:spTgt spid="109"/>
                                        </p:tgtEl>
                                      </p:cBhvr>
                                    </p:animEffect>
                                    <p:set>
                                      <p:cBhvr>
                                        <p:cTn id="86" dur="1" fill="hold">
                                          <p:stCondLst>
                                            <p:cond delay="499"/>
                                          </p:stCondLst>
                                        </p:cTn>
                                        <p:tgtEl>
                                          <p:spTgt spid="109"/>
                                        </p:tgtEl>
                                        <p:attrNameLst>
                                          <p:attrName>style.visibility</p:attrName>
                                        </p:attrNameLst>
                                      </p:cBhvr>
                                      <p:to>
                                        <p:strVal val="hidden"/>
                                      </p:to>
                                    </p:set>
                                  </p:childTnLst>
                                </p:cTn>
                              </p:par>
                              <p:par>
                                <p:cTn id="87" presetID="22" presetClass="entr" presetSubtype="1" fill="hold" nodeType="withEffect">
                                  <p:stCondLst>
                                    <p:cond delay="0"/>
                                  </p:stCondLst>
                                  <p:childTnLst>
                                    <p:set>
                                      <p:cBhvr>
                                        <p:cTn id="88" dur="1" fill="hold">
                                          <p:stCondLst>
                                            <p:cond delay="0"/>
                                          </p:stCondLst>
                                        </p:cTn>
                                        <p:tgtEl>
                                          <p:spTgt spid="121"/>
                                        </p:tgtEl>
                                        <p:attrNameLst>
                                          <p:attrName>style.visibility</p:attrName>
                                        </p:attrNameLst>
                                      </p:cBhvr>
                                      <p:to>
                                        <p:strVal val="visible"/>
                                      </p:to>
                                    </p:set>
                                    <p:animEffect transition="in" filter="wipe(up)">
                                      <p:cBhvr>
                                        <p:cTn id="89" dur="500"/>
                                        <p:tgtEl>
                                          <p:spTgt spid="121"/>
                                        </p:tgtEl>
                                      </p:cBhvr>
                                    </p:animEffect>
                                  </p:childTnLst>
                                </p:cTn>
                              </p:par>
                              <p:par>
                                <p:cTn id="90" presetID="22" presetClass="entr" presetSubtype="4" fill="hold" nodeType="withEffect">
                                  <p:stCondLst>
                                    <p:cond delay="0"/>
                                  </p:stCondLst>
                                  <p:childTnLst>
                                    <p:set>
                                      <p:cBhvr>
                                        <p:cTn id="91" dur="1" fill="hold">
                                          <p:stCondLst>
                                            <p:cond delay="0"/>
                                          </p:stCondLst>
                                        </p:cTn>
                                        <p:tgtEl>
                                          <p:spTgt spid="123"/>
                                        </p:tgtEl>
                                        <p:attrNameLst>
                                          <p:attrName>style.visibility</p:attrName>
                                        </p:attrNameLst>
                                      </p:cBhvr>
                                      <p:to>
                                        <p:strVal val="visible"/>
                                      </p:to>
                                    </p:set>
                                    <p:animEffect transition="in" filter="wipe(down)">
                                      <p:cBhvr>
                                        <p:cTn id="92" dur="500"/>
                                        <p:tgtEl>
                                          <p:spTgt spid="123"/>
                                        </p:tgtEl>
                                      </p:cBhvr>
                                    </p:animEffect>
                                  </p:childTnLst>
                                </p:cTn>
                              </p:par>
                            </p:childTnLst>
                          </p:cTn>
                        </p:par>
                        <p:par>
                          <p:cTn id="93" fill="hold">
                            <p:stCondLst>
                              <p:cond delay="2500"/>
                            </p:stCondLst>
                            <p:childTnLst>
                              <p:par>
                                <p:cTn id="94" presetID="6" presetClass="entr" presetSubtype="32" fill="hold" grpId="0" nodeType="afterEffect">
                                  <p:stCondLst>
                                    <p:cond delay="0"/>
                                  </p:stCondLst>
                                  <p:childTnLst>
                                    <p:set>
                                      <p:cBhvr>
                                        <p:cTn id="95" dur="1" fill="hold">
                                          <p:stCondLst>
                                            <p:cond delay="0"/>
                                          </p:stCondLst>
                                        </p:cTn>
                                        <p:tgtEl>
                                          <p:spTgt spid="134"/>
                                        </p:tgtEl>
                                        <p:attrNameLst>
                                          <p:attrName>style.visibility</p:attrName>
                                        </p:attrNameLst>
                                      </p:cBhvr>
                                      <p:to>
                                        <p:strVal val="visible"/>
                                      </p:to>
                                    </p:set>
                                    <p:animEffect transition="in" filter="circle(out)">
                                      <p:cBhvr>
                                        <p:cTn id="96" dur="500"/>
                                        <p:tgtEl>
                                          <p:spTgt spid="134"/>
                                        </p:tgtEl>
                                      </p:cBhvr>
                                    </p:animEffect>
                                  </p:childTnLst>
                                </p:cTn>
                              </p:par>
                            </p:childTnLst>
                          </p:cTn>
                        </p:par>
                        <p:par>
                          <p:cTn id="97" fill="hold">
                            <p:stCondLst>
                              <p:cond delay="3000"/>
                            </p:stCondLst>
                            <p:childTnLst>
                              <p:par>
                                <p:cTn id="98" presetID="6" presetClass="entr" presetSubtype="32" fill="hold" grpId="0" nodeType="afterEffect">
                                  <p:stCondLst>
                                    <p:cond delay="0"/>
                                  </p:stCondLst>
                                  <p:childTnLst>
                                    <p:set>
                                      <p:cBhvr>
                                        <p:cTn id="99" dur="1" fill="hold">
                                          <p:stCondLst>
                                            <p:cond delay="0"/>
                                          </p:stCondLst>
                                        </p:cTn>
                                        <p:tgtEl>
                                          <p:spTgt spid="139"/>
                                        </p:tgtEl>
                                        <p:attrNameLst>
                                          <p:attrName>style.visibility</p:attrName>
                                        </p:attrNameLst>
                                      </p:cBhvr>
                                      <p:to>
                                        <p:strVal val="visible"/>
                                      </p:to>
                                    </p:set>
                                    <p:animEffect transition="in" filter="circle(out)">
                                      <p:cBhvr>
                                        <p:cTn id="100" dur="500"/>
                                        <p:tgtEl>
                                          <p:spTgt spid="139"/>
                                        </p:tgtEl>
                                      </p:cBhvr>
                                    </p:animEffect>
                                  </p:childTnLst>
                                </p:cTn>
                              </p:par>
                            </p:childTnLst>
                          </p:cTn>
                        </p:par>
                        <p:par>
                          <p:cTn id="101" fill="hold">
                            <p:stCondLst>
                              <p:cond delay="3500"/>
                            </p:stCondLst>
                            <p:childTnLst>
                              <p:par>
                                <p:cTn id="102" presetID="6" presetClass="entr" presetSubtype="32" fill="hold" grpId="0" nodeType="afterEffect">
                                  <p:stCondLst>
                                    <p:cond delay="0"/>
                                  </p:stCondLst>
                                  <p:childTnLst>
                                    <p:set>
                                      <p:cBhvr>
                                        <p:cTn id="103" dur="1" fill="hold">
                                          <p:stCondLst>
                                            <p:cond delay="0"/>
                                          </p:stCondLst>
                                        </p:cTn>
                                        <p:tgtEl>
                                          <p:spTgt spid="140"/>
                                        </p:tgtEl>
                                        <p:attrNameLst>
                                          <p:attrName>style.visibility</p:attrName>
                                        </p:attrNameLst>
                                      </p:cBhvr>
                                      <p:to>
                                        <p:strVal val="visible"/>
                                      </p:to>
                                    </p:set>
                                    <p:animEffect transition="in" filter="circle(out)">
                                      <p:cBhvr>
                                        <p:cTn id="104" dur="500"/>
                                        <p:tgtEl>
                                          <p:spTgt spid="140"/>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0"/>
                                  </p:stCondLst>
                                  <p:childTnLst>
                                    <p:set>
                                      <p:cBhvr>
                                        <p:cTn id="108" dur="1" fill="hold">
                                          <p:stCondLst>
                                            <p:cond delay="0"/>
                                          </p:stCondLst>
                                        </p:cTn>
                                        <p:tgtEl>
                                          <p:spTgt spid="53"/>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50"/>
                                        </p:tgtEl>
                                        <p:attrNameLst>
                                          <p:attrName>style.visibility</p:attrName>
                                        </p:attrNameLst>
                                      </p:cBhvr>
                                      <p:to>
                                        <p:strVal val="hidden"/>
                                      </p:to>
                                    </p:set>
                                  </p:childTnLst>
                                </p:cTn>
                              </p:par>
                              <p:par>
                                <p:cTn id="111" presetID="1" presetClass="entr" presetSubtype="0" fill="hold" nodeType="withEffect">
                                  <p:stCondLst>
                                    <p:cond delay="0"/>
                                  </p:stCondLst>
                                  <p:childTnLst>
                                    <p:set>
                                      <p:cBhvr>
                                        <p:cTn id="112" dur="1" fill="hold">
                                          <p:stCondLst>
                                            <p:cond delay="0"/>
                                          </p:stCondLst>
                                        </p:cTn>
                                        <p:tgtEl>
                                          <p:spTgt spid="14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41"/>
                                        </p:tgtEl>
                                        <p:attrNameLst>
                                          <p:attrName>style.visibility</p:attrName>
                                        </p:attrNameLst>
                                      </p:cBhvr>
                                      <p:to>
                                        <p:strVal val="visible"/>
                                      </p:to>
                                    </p:set>
                                  </p:childTnLst>
                                </p:cTn>
                              </p:par>
                            </p:childTnLst>
                          </p:cTn>
                        </p:par>
                        <p:par>
                          <p:cTn id="115" fill="hold">
                            <p:stCondLst>
                              <p:cond delay="0"/>
                            </p:stCondLst>
                            <p:childTnLst>
                              <p:par>
                                <p:cTn id="116" presetID="6" presetClass="emph" presetSubtype="0" repeatCount="5000" autoRev="1" fill="remove" nodeType="afterEffect">
                                  <p:stCondLst>
                                    <p:cond delay="0"/>
                                  </p:stCondLst>
                                  <p:childTnLst>
                                    <p:animScale>
                                      <p:cBhvr>
                                        <p:cTn id="117" dur="1000" fill="hold"/>
                                        <p:tgtEl>
                                          <p:spTgt spid="142"/>
                                        </p:tgtEl>
                                      </p:cBhvr>
                                      <p:by x="125000" y="125000"/>
                                    </p:animScale>
                                  </p:childTnLst>
                                </p:cTn>
                              </p:par>
                              <p:par>
                                <p:cTn id="118" presetID="6" presetClass="emph" presetSubtype="0" repeatCount="5000" autoRev="1" fill="remove" nodeType="withEffect">
                                  <p:stCondLst>
                                    <p:cond delay="0"/>
                                  </p:stCondLst>
                                  <p:childTnLst>
                                    <p:animScale>
                                      <p:cBhvr>
                                        <p:cTn id="119" dur="1000" fill="hold"/>
                                        <p:tgtEl>
                                          <p:spTgt spid="141"/>
                                        </p:tgtEl>
                                      </p:cBhvr>
                                      <p:by x="125000" y="1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140" grpId="0" animBg="1"/>
      <p:bldP spid="139" grpId="0" animBg="1"/>
      <p:bldP spid="134" grpId="0" animBg="1"/>
      <p:bldP spid="117" grpId="0"/>
      <p:bldP spid="119" grpId="0"/>
      <p:bldP spid="129" grpId="0"/>
      <p:bldP spid="66" grpId="0"/>
      <p:bldP spid="67"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latin typeface="Arial Nova" panose="020B0504020202020204" pitchFamily="34" charset="0"/>
              </a:rPr>
              <a:t>Missing Component for E2E Slicing</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sp>
        <p:nvSpPr>
          <p:cNvPr id="5" name="Title 1">
            <a:extLst>
              <a:ext uri="{FF2B5EF4-FFF2-40B4-BE49-F238E27FC236}">
                <a16:creationId xmlns:a16="http://schemas.microsoft.com/office/drawing/2014/main" id="{F0AC974C-8A77-EA4F-8A49-2B731C709765}"/>
              </a:ext>
            </a:extLst>
          </p:cNvPr>
          <p:cNvSpPr txBox="1">
            <a:spLocks/>
          </p:cNvSpPr>
          <p:nvPr/>
        </p:nvSpPr>
        <p:spPr>
          <a:xfrm>
            <a:off x="289206" y="2697236"/>
            <a:ext cx="11674548" cy="1258076"/>
          </a:xfrm>
          <a:prstGeom prst="rect">
            <a:avLst/>
          </a:prstGeom>
        </p:spPr>
        <p:txBody>
          <a:bodyPr/>
          <a:lstStyle>
            <a:lvl1pPr algn="l" defTabSz="914400" rtl="0" eaLnBrk="1" latinLnBrk="0" hangingPunct="1">
              <a:lnSpc>
                <a:spcPct val="85000"/>
              </a:lnSpc>
              <a:spcBef>
                <a:spcPct val="0"/>
              </a:spcBef>
              <a:buNone/>
              <a:defRPr sz="4800" b="0" i="0" kern="1200" spc="-50" baseline="0">
                <a:solidFill>
                  <a:schemeClr val="tx1">
                    <a:lumMod val="75000"/>
                    <a:lumOff val="25000"/>
                  </a:schemeClr>
                </a:solidFill>
                <a:latin typeface="Helvetica Neue Light" charset="0"/>
                <a:ea typeface="Helvetica Neue Light" charset="0"/>
                <a:cs typeface="Helvetica Neue Light" charset="0"/>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sz="4800" b="0" i="0" u="none" strike="noStrike" kern="1200" cap="none" spc="-50" normalizeH="0" baseline="0" noProof="0" dirty="0">
                <a:ln>
                  <a:noFill/>
                </a:ln>
                <a:solidFill>
                  <a:srgbClr val="000000"/>
                </a:solidFill>
                <a:effectLst/>
                <a:uLnTx/>
                <a:uFillTx/>
                <a:latin typeface="Helvetica Neue" panose="02000503000000020004" pitchFamily="2" charset="0"/>
              </a:rPr>
              <a:t>Lack of feasible </a:t>
            </a:r>
            <a:br>
              <a:rPr kumimoji="0" lang="en-US" sz="4800" b="0" i="0" u="none" strike="noStrike" kern="1200" cap="none" spc="-50" normalizeH="0" baseline="0" noProof="0" dirty="0">
                <a:ln>
                  <a:noFill/>
                </a:ln>
                <a:solidFill>
                  <a:srgbClr val="000000"/>
                </a:solidFill>
                <a:effectLst/>
                <a:uLnTx/>
                <a:uFillTx/>
                <a:latin typeface="Helvetica Neue" panose="02000503000000020004" pitchFamily="2" charset="0"/>
              </a:rPr>
            </a:br>
            <a:r>
              <a:rPr kumimoji="0" lang="en-US" sz="4800" b="1" i="0" u="none" strike="noStrike" kern="1200" cap="none" spc="-50" normalizeH="0" baseline="0" noProof="0" dirty="0">
                <a:ln>
                  <a:noFill/>
                </a:ln>
                <a:solidFill>
                  <a:srgbClr val="FF0000"/>
                </a:solidFill>
                <a:effectLst/>
                <a:uLnTx/>
                <a:uFillTx/>
                <a:latin typeface="Helvetica Neue" panose="02000503000000020004" pitchFamily="2" charset="0"/>
              </a:rPr>
              <a:t>fronthaul slicing solution</a:t>
            </a:r>
          </a:p>
        </p:txBody>
      </p:sp>
    </p:spTree>
    <p:extLst>
      <p:ext uri="{BB962C8B-B14F-4D97-AF65-F5344CB8AC3E}">
        <p14:creationId xmlns:p14="http://schemas.microsoft.com/office/powerpoint/2010/main" val="275245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Graphic 51">
            <a:extLst>
              <a:ext uri="{FF2B5EF4-FFF2-40B4-BE49-F238E27FC236}">
                <a16:creationId xmlns:a16="http://schemas.microsoft.com/office/drawing/2014/main" id="{D0A029E6-DA38-4A35-851D-E59D17F802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7659" y="2790879"/>
            <a:ext cx="1339783" cy="85725"/>
          </a:xfrm>
          <a:prstGeom prst="rect">
            <a:avLst/>
          </a:prstGeom>
        </p:spPr>
      </p:pic>
      <p:sp>
        <p:nvSpPr>
          <p:cNvPr id="50" name="Rectangle 49">
            <a:extLst>
              <a:ext uri="{FF2B5EF4-FFF2-40B4-BE49-F238E27FC236}">
                <a16:creationId xmlns:a16="http://schemas.microsoft.com/office/drawing/2014/main" id="{A68F1A59-CC48-4475-A94E-89F4B335ADEC}"/>
              </a:ext>
            </a:extLst>
          </p:cNvPr>
          <p:cNvSpPr/>
          <p:nvPr/>
        </p:nvSpPr>
        <p:spPr>
          <a:xfrm>
            <a:off x="4261059" y="2278196"/>
            <a:ext cx="1169863" cy="541191"/>
          </a:xfrm>
          <a:prstGeom prst="rect">
            <a:avLst/>
          </a:prstGeom>
          <a:solidFill>
            <a:srgbClr val="7CCA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15EB0BC2-45F5-492D-98E8-571794FB735F}"/>
              </a:ext>
            </a:extLst>
          </p:cNvPr>
          <p:cNvSpPr/>
          <p:nvPr/>
        </p:nvSpPr>
        <p:spPr>
          <a:xfrm>
            <a:off x="4214207" y="2327318"/>
            <a:ext cx="1169863" cy="5411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Impact on 5G Networks</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rPr>
              <a:t>Nishant Budhdev</a:t>
            </a: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pic>
        <p:nvPicPr>
          <p:cNvPr id="49" name="Graphic 48">
            <a:extLst>
              <a:ext uri="{FF2B5EF4-FFF2-40B4-BE49-F238E27FC236}">
                <a16:creationId xmlns:a16="http://schemas.microsoft.com/office/drawing/2014/main" id="{D22DDF9E-33FE-45EB-87C5-F4526AAFAA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8465" y="2220881"/>
            <a:ext cx="856199" cy="1057036"/>
          </a:xfrm>
          <a:prstGeom prst="rect">
            <a:avLst/>
          </a:prstGeom>
        </p:spPr>
      </p:pic>
      <p:pic>
        <p:nvPicPr>
          <p:cNvPr id="14" name="Graphic 13">
            <a:extLst>
              <a:ext uri="{FF2B5EF4-FFF2-40B4-BE49-F238E27FC236}">
                <a16:creationId xmlns:a16="http://schemas.microsoft.com/office/drawing/2014/main" id="{5ADFFEE9-B329-4697-993C-19ABFF9337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61056" y="2381105"/>
            <a:ext cx="1366686" cy="708618"/>
          </a:xfrm>
          <a:prstGeom prst="rect">
            <a:avLst/>
          </a:prstGeom>
        </p:spPr>
      </p:pic>
      <p:sp>
        <p:nvSpPr>
          <p:cNvPr id="41" name="TextBox 40">
            <a:extLst>
              <a:ext uri="{FF2B5EF4-FFF2-40B4-BE49-F238E27FC236}">
                <a16:creationId xmlns:a16="http://schemas.microsoft.com/office/drawing/2014/main" id="{FD3E73EF-9218-4D92-961E-7F176136AB6A}"/>
              </a:ext>
            </a:extLst>
          </p:cNvPr>
          <p:cNvSpPr txBox="1"/>
          <p:nvPr/>
        </p:nvSpPr>
        <p:spPr>
          <a:xfrm flipH="1">
            <a:off x="3958216" y="2658123"/>
            <a:ext cx="116743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pic>
        <p:nvPicPr>
          <p:cNvPr id="17" name="Graphic 16">
            <a:extLst>
              <a:ext uri="{FF2B5EF4-FFF2-40B4-BE49-F238E27FC236}">
                <a16:creationId xmlns:a16="http://schemas.microsoft.com/office/drawing/2014/main" id="{A9A2744D-D0BD-4902-BB89-E7CDE91C80F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44805" y="2429560"/>
            <a:ext cx="852257" cy="708618"/>
          </a:xfrm>
          <a:prstGeom prst="rect">
            <a:avLst/>
          </a:prstGeom>
        </p:spPr>
      </p:pic>
      <p:pic>
        <p:nvPicPr>
          <p:cNvPr id="43" name="Graphic 42">
            <a:extLst>
              <a:ext uri="{FF2B5EF4-FFF2-40B4-BE49-F238E27FC236}">
                <a16:creationId xmlns:a16="http://schemas.microsoft.com/office/drawing/2014/main" id="{2213B93D-EB81-4649-8D0E-648156CECC3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5924" y="2137966"/>
            <a:ext cx="337213" cy="349256"/>
          </a:xfrm>
          <a:prstGeom prst="rect">
            <a:avLst/>
          </a:prstGeom>
        </p:spPr>
      </p:pic>
      <p:pic>
        <p:nvPicPr>
          <p:cNvPr id="54" name="Graphic 53">
            <a:extLst>
              <a:ext uri="{FF2B5EF4-FFF2-40B4-BE49-F238E27FC236}">
                <a16:creationId xmlns:a16="http://schemas.microsoft.com/office/drawing/2014/main" id="{23E59F0B-E39F-400B-B93F-78DD3C6E6F8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65993" y="3295144"/>
            <a:ext cx="337213" cy="349256"/>
          </a:xfrm>
          <a:prstGeom prst="rect">
            <a:avLst/>
          </a:prstGeom>
        </p:spPr>
      </p:pic>
      <p:pic>
        <p:nvPicPr>
          <p:cNvPr id="57" name="Graphic 56">
            <a:extLst>
              <a:ext uri="{FF2B5EF4-FFF2-40B4-BE49-F238E27FC236}">
                <a16:creationId xmlns:a16="http://schemas.microsoft.com/office/drawing/2014/main" id="{B897E198-BE70-44C7-9082-308D3F0A4F4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91550" y="2711065"/>
            <a:ext cx="337213" cy="349256"/>
          </a:xfrm>
          <a:prstGeom prst="rect">
            <a:avLst/>
          </a:prstGeom>
        </p:spPr>
      </p:pic>
      <p:pic>
        <p:nvPicPr>
          <p:cNvPr id="59" name="Graphic 58">
            <a:extLst>
              <a:ext uri="{FF2B5EF4-FFF2-40B4-BE49-F238E27FC236}">
                <a16:creationId xmlns:a16="http://schemas.microsoft.com/office/drawing/2014/main" id="{4D033868-3DAF-4213-8D4F-0F7338998E2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21058922">
            <a:off x="407786" y="2475665"/>
            <a:ext cx="337213" cy="349256"/>
          </a:xfrm>
          <a:prstGeom prst="rect">
            <a:avLst/>
          </a:prstGeom>
        </p:spPr>
      </p:pic>
      <p:sp>
        <p:nvSpPr>
          <p:cNvPr id="65" name="TextBox 64">
            <a:extLst>
              <a:ext uri="{FF2B5EF4-FFF2-40B4-BE49-F238E27FC236}">
                <a16:creationId xmlns:a16="http://schemas.microsoft.com/office/drawing/2014/main" id="{7907F3A3-7E68-4549-8FB0-F6EFD8F08DC5}"/>
              </a:ext>
            </a:extLst>
          </p:cNvPr>
          <p:cNvSpPr txBox="1"/>
          <p:nvPr/>
        </p:nvSpPr>
        <p:spPr>
          <a:xfrm>
            <a:off x="6495562" y="1398959"/>
            <a:ext cx="4995583"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30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Constant upgrade to support larger number devices</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30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Overprovisioning to support different QoS</a:t>
            </a:r>
          </a:p>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3000" b="0" i="0" u="none" strike="noStrike" kern="1200" cap="none" spc="0" normalizeH="0" baseline="0" noProof="0" dirty="0">
                <a:ln>
                  <a:noFill/>
                </a:ln>
                <a:solidFill>
                  <a:srgbClr val="000000"/>
                </a:solidFill>
                <a:effectLst/>
                <a:uLnTx/>
                <a:uFillTx/>
                <a:latin typeface="Helvetica Neue Light" panose="02000403000000020004" pitchFamily="2" charset="0"/>
                <a:ea typeface="Helvetica Neue Light" panose="02000403000000020004" pitchFamily="2" charset="0"/>
                <a:cs typeface="+mn-cs"/>
              </a:rPr>
              <a:t>Large-scale upgrade for specialized RAN processing</a:t>
            </a:r>
          </a:p>
        </p:txBody>
      </p:sp>
      <p:sp>
        <p:nvSpPr>
          <p:cNvPr id="68" name="TextBox 67">
            <a:extLst>
              <a:ext uri="{FF2B5EF4-FFF2-40B4-BE49-F238E27FC236}">
                <a16:creationId xmlns:a16="http://schemas.microsoft.com/office/drawing/2014/main" id="{CA1B8149-D50E-4B90-AB1A-550BF1A8980A}"/>
              </a:ext>
            </a:extLst>
          </p:cNvPr>
          <p:cNvSpPr txBox="1"/>
          <p:nvPr/>
        </p:nvSpPr>
        <p:spPr>
          <a:xfrm>
            <a:off x="1097280" y="5016562"/>
            <a:ext cx="10058400"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3200" b="0" i="0" u="none" strike="noStrike" kern="1200" cap="none" spc="-50" normalizeH="0" baseline="0" noProof="0" dirty="0">
                <a:ln>
                  <a:noFill/>
                </a:ln>
                <a:solidFill>
                  <a:srgbClr val="FF0000"/>
                </a:solidFill>
                <a:effectLst/>
                <a:uLnTx/>
                <a:uFillTx/>
                <a:latin typeface="Helvetica Neue" panose="02000503000000020004" pitchFamily="2" charset="0"/>
                <a:ea typeface="+mn-ea"/>
                <a:cs typeface="+mn-cs"/>
              </a:rPr>
              <a:t>Inefficient scaling with increasing number of devices </a:t>
            </a:r>
            <a:br>
              <a:rPr kumimoji="0" lang="en-US" sz="3200" b="0" i="0" u="none" strike="noStrike" kern="1200" cap="none" spc="-50" normalizeH="0" baseline="0" noProof="0" dirty="0">
                <a:ln>
                  <a:noFill/>
                </a:ln>
                <a:solidFill>
                  <a:srgbClr val="FF0000"/>
                </a:solidFill>
                <a:effectLst/>
                <a:uLnTx/>
                <a:uFillTx/>
                <a:latin typeface="Helvetica Neue" panose="02000503000000020004" pitchFamily="2" charset="0"/>
                <a:ea typeface="+mn-ea"/>
                <a:cs typeface="+mn-cs"/>
              </a:rPr>
            </a:br>
            <a:r>
              <a:rPr kumimoji="0" lang="en-US" sz="3200" b="0" i="0" u="none" strike="noStrike" kern="1200" cap="none" spc="-50" normalizeH="0" baseline="0" noProof="0" dirty="0">
                <a:ln>
                  <a:noFill/>
                </a:ln>
                <a:solidFill>
                  <a:srgbClr val="FF0000"/>
                </a:solidFill>
                <a:effectLst/>
                <a:uLnTx/>
                <a:uFillTx/>
                <a:latin typeface="Helvetica Neue" panose="02000503000000020004" pitchFamily="2" charset="0"/>
                <a:ea typeface="+mn-ea"/>
                <a:cs typeface="+mn-cs"/>
              </a:rPr>
              <a:t>and use cases</a:t>
            </a:r>
          </a:p>
        </p:txBody>
      </p:sp>
      <p:pic>
        <p:nvPicPr>
          <p:cNvPr id="27" name="Graphic 26">
            <a:extLst>
              <a:ext uri="{FF2B5EF4-FFF2-40B4-BE49-F238E27FC236}">
                <a16:creationId xmlns:a16="http://schemas.microsoft.com/office/drawing/2014/main" id="{2377F8B5-BFC0-4620-9776-FDB5FE63997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3795" y="3061758"/>
            <a:ext cx="337213" cy="349256"/>
          </a:xfrm>
          <a:prstGeom prst="rect">
            <a:avLst/>
          </a:prstGeom>
        </p:spPr>
      </p:pic>
      <p:pic>
        <p:nvPicPr>
          <p:cNvPr id="29" name="Graphic 28">
            <a:extLst>
              <a:ext uri="{FF2B5EF4-FFF2-40B4-BE49-F238E27FC236}">
                <a16:creationId xmlns:a16="http://schemas.microsoft.com/office/drawing/2014/main" id="{424622D4-C4F0-4F97-B651-30E04FFE8A8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468726" y="1806348"/>
            <a:ext cx="337213" cy="349256"/>
          </a:xfrm>
          <a:prstGeom prst="rect">
            <a:avLst/>
          </a:prstGeom>
        </p:spPr>
      </p:pic>
      <p:pic>
        <p:nvPicPr>
          <p:cNvPr id="31" name="Graphic 30">
            <a:extLst>
              <a:ext uri="{FF2B5EF4-FFF2-40B4-BE49-F238E27FC236}">
                <a16:creationId xmlns:a16="http://schemas.microsoft.com/office/drawing/2014/main" id="{5E68FE1C-E5A7-4F02-8A92-B6C0A20CD27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83874" y="1499723"/>
            <a:ext cx="337213" cy="349256"/>
          </a:xfrm>
          <a:prstGeom prst="rect">
            <a:avLst/>
          </a:prstGeom>
        </p:spPr>
      </p:pic>
      <p:pic>
        <p:nvPicPr>
          <p:cNvPr id="32" name="Graphic 31">
            <a:extLst>
              <a:ext uri="{FF2B5EF4-FFF2-40B4-BE49-F238E27FC236}">
                <a16:creationId xmlns:a16="http://schemas.microsoft.com/office/drawing/2014/main" id="{49E0F77A-27AE-4D12-B7DB-0A9294E42E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05669" y="3073079"/>
            <a:ext cx="246787" cy="255600"/>
          </a:xfrm>
          <a:prstGeom prst="rect">
            <a:avLst/>
          </a:prstGeom>
        </p:spPr>
      </p:pic>
      <p:pic>
        <p:nvPicPr>
          <p:cNvPr id="33" name="Graphic 32">
            <a:extLst>
              <a:ext uri="{FF2B5EF4-FFF2-40B4-BE49-F238E27FC236}">
                <a16:creationId xmlns:a16="http://schemas.microsoft.com/office/drawing/2014/main" id="{401E9636-165C-49CF-8315-5AE233D9661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30868" y="2380015"/>
            <a:ext cx="242381" cy="251037"/>
          </a:xfrm>
          <a:prstGeom prst="rect">
            <a:avLst/>
          </a:prstGeom>
        </p:spPr>
      </p:pic>
      <p:pic>
        <p:nvPicPr>
          <p:cNvPr id="34" name="Graphic 33">
            <a:extLst>
              <a:ext uri="{FF2B5EF4-FFF2-40B4-BE49-F238E27FC236}">
                <a16:creationId xmlns:a16="http://schemas.microsoft.com/office/drawing/2014/main" id="{D72CCE34-7775-42C1-8E8C-550AF6AC1F0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460658" y="2180120"/>
            <a:ext cx="241200" cy="249814"/>
          </a:xfrm>
          <a:prstGeom prst="rect">
            <a:avLst/>
          </a:prstGeom>
        </p:spPr>
      </p:pic>
      <p:sp>
        <p:nvSpPr>
          <p:cNvPr id="6" name="Rectangle 5">
            <a:extLst>
              <a:ext uri="{FF2B5EF4-FFF2-40B4-BE49-F238E27FC236}">
                <a16:creationId xmlns:a16="http://schemas.microsoft.com/office/drawing/2014/main" id="{11C2E672-11DF-41DA-884A-86A7CEF9459D}"/>
              </a:ext>
            </a:extLst>
          </p:cNvPr>
          <p:cNvSpPr/>
          <p:nvPr/>
        </p:nvSpPr>
        <p:spPr>
          <a:xfrm>
            <a:off x="3967442" y="2546433"/>
            <a:ext cx="1161335" cy="541191"/>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8" name="Graphic 57" descr="Processor with solid fill">
            <a:extLst>
              <a:ext uri="{FF2B5EF4-FFF2-40B4-BE49-F238E27FC236}">
                <a16:creationId xmlns:a16="http://schemas.microsoft.com/office/drawing/2014/main" id="{5F5CB756-73A1-4050-81CF-C1936363DD7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86471" y="2539171"/>
            <a:ext cx="246545" cy="246545"/>
          </a:xfrm>
          <a:prstGeom prst="rect">
            <a:avLst/>
          </a:prstGeom>
        </p:spPr>
      </p:pic>
      <p:pic>
        <p:nvPicPr>
          <p:cNvPr id="8" name="Graphic 7" descr="Processor with solid fill">
            <a:extLst>
              <a:ext uri="{FF2B5EF4-FFF2-40B4-BE49-F238E27FC236}">
                <a16:creationId xmlns:a16="http://schemas.microsoft.com/office/drawing/2014/main" id="{21185A10-3B4D-45EB-99B3-3B427A957AB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886190" y="2854180"/>
            <a:ext cx="246545" cy="246545"/>
          </a:xfrm>
          <a:prstGeom prst="rect">
            <a:avLst/>
          </a:prstGeom>
        </p:spPr>
      </p:pic>
      <p:sp>
        <p:nvSpPr>
          <p:cNvPr id="37" name="TextBox 36">
            <a:extLst>
              <a:ext uri="{FF2B5EF4-FFF2-40B4-BE49-F238E27FC236}">
                <a16:creationId xmlns:a16="http://schemas.microsoft.com/office/drawing/2014/main" id="{9FF1CBED-DD65-44F8-A353-29085500DE8F}"/>
              </a:ext>
            </a:extLst>
          </p:cNvPr>
          <p:cNvSpPr txBox="1"/>
          <p:nvPr/>
        </p:nvSpPr>
        <p:spPr>
          <a:xfrm flipH="1">
            <a:off x="3958914" y="2659848"/>
            <a:ext cx="116743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pic>
        <p:nvPicPr>
          <p:cNvPr id="38" name="Graphic 37">
            <a:extLst>
              <a:ext uri="{FF2B5EF4-FFF2-40B4-BE49-F238E27FC236}">
                <a16:creationId xmlns:a16="http://schemas.microsoft.com/office/drawing/2014/main" id="{7BA353F3-75CD-4929-83AB-0D4C571710B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09274" y="2475374"/>
            <a:ext cx="335412" cy="344013"/>
          </a:xfrm>
          <a:prstGeom prst="rect">
            <a:avLst/>
          </a:prstGeom>
        </p:spPr>
      </p:pic>
      <p:pic>
        <p:nvPicPr>
          <p:cNvPr id="39" name="Graphic 38">
            <a:extLst>
              <a:ext uri="{FF2B5EF4-FFF2-40B4-BE49-F238E27FC236}">
                <a16:creationId xmlns:a16="http://schemas.microsoft.com/office/drawing/2014/main" id="{79DF3F87-982A-48CF-9ADB-13FAF5B1A256}"/>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92274" y="2134528"/>
            <a:ext cx="334467" cy="343043"/>
          </a:xfrm>
          <a:prstGeom prst="rect">
            <a:avLst/>
          </a:prstGeom>
        </p:spPr>
      </p:pic>
      <p:pic>
        <p:nvPicPr>
          <p:cNvPr id="47" name="Graphic 46">
            <a:extLst>
              <a:ext uri="{FF2B5EF4-FFF2-40B4-BE49-F238E27FC236}">
                <a16:creationId xmlns:a16="http://schemas.microsoft.com/office/drawing/2014/main" id="{187E17EB-A563-4FB0-A299-EB459A22085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477748" y="2837180"/>
            <a:ext cx="255600" cy="262154"/>
          </a:xfrm>
          <a:prstGeom prst="rect">
            <a:avLst/>
          </a:prstGeom>
        </p:spPr>
      </p:pic>
      <p:pic>
        <p:nvPicPr>
          <p:cNvPr id="48" name="Graphic 47">
            <a:extLst>
              <a:ext uri="{FF2B5EF4-FFF2-40B4-BE49-F238E27FC236}">
                <a16:creationId xmlns:a16="http://schemas.microsoft.com/office/drawing/2014/main" id="{196DBD48-C9E9-4512-9DE4-85FC2B8AB4B0}"/>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267077" y="2650221"/>
            <a:ext cx="255600" cy="262154"/>
          </a:xfrm>
          <a:prstGeom prst="rect">
            <a:avLst/>
          </a:prstGeom>
        </p:spPr>
      </p:pic>
      <p:sp>
        <p:nvSpPr>
          <p:cNvPr id="60" name="TextBox 59">
            <a:extLst>
              <a:ext uri="{FF2B5EF4-FFF2-40B4-BE49-F238E27FC236}">
                <a16:creationId xmlns:a16="http://schemas.microsoft.com/office/drawing/2014/main" id="{1CE11E42-7FE4-4945-A2B1-E08B9888DE61}"/>
              </a:ext>
            </a:extLst>
          </p:cNvPr>
          <p:cNvSpPr txBox="1"/>
          <p:nvPr/>
        </p:nvSpPr>
        <p:spPr>
          <a:xfrm>
            <a:off x="2521887" y="1425907"/>
            <a:ext cx="155132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1" i="0" u="none" strike="noStrike" kern="1200" cap="none" spc="0" normalizeH="0" baseline="0" noProof="0" dirty="0">
                <a:ln>
                  <a:noFill/>
                </a:ln>
                <a:solidFill>
                  <a:srgbClr val="FF0000"/>
                </a:solidFill>
                <a:effectLst/>
                <a:uLnTx/>
                <a:uFillTx/>
                <a:latin typeface="Helvetica Neue Light" panose="02000403000000020004" pitchFamily="2" charset="0"/>
                <a:ea typeface="Helvetica Neue Light" panose="02000403000000020004" pitchFamily="2" charset="0"/>
                <a:cs typeface="+mn-cs"/>
              </a:rPr>
              <a:t>point-to-point connection</a:t>
            </a:r>
          </a:p>
        </p:txBody>
      </p:sp>
      <p:cxnSp>
        <p:nvCxnSpPr>
          <p:cNvPr id="10" name="Straight Arrow Connector 9">
            <a:extLst>
              <a:ext uri="{FF2B5EF4-FFF2-40B4-BE49-F238E27FC236}">
                <a16:creationId xmlns:a16="http://schemas.microsoft.com/office/drawing/2014/main" id="{7E20B02C-CA52-4963-A5EA-3F2C1B4AD9C7}"/>
              </a:ext>
            </a:extLst>
          </p:cNvPr>
          <p:cNvCxnSpPr>
            <a:cxnSpLocks/>
          </p:cNvCxnSpPr>
          <p:nvPr/>
        </p:nvCxnSpPr>
        <p:spPr>
          <a:xfrm flipH="1">
            <a:off x="3105150" y="2010682"/>
            <a:ext cx="211450" cy="7003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5616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27"/>
                                        </p:tgtEl>
                                        <p:attrNameLst>
                                          <p:attrName>style.visibility</p:attrName>
                                        </p:attrNameLst>
                                      </p:cBhvr>
                                      <p:to>
                                        <p:strVal val="visible"/>
                                      </p:to>
                                    </p:set>
                                    <p:anim calcmode="lin" valueType="num">
                                      <p:cBhvr>
                                        <p:cTn id="9" dur="500" fill="hold"/>
                                        <p:tgtEl>
                                          <p:spTgt spid="27"/>
                                        </p:tgtEl>
                                        <p:attrNameLst>
                                          <p:attrName>ppt_w</p:attrName>
                                        </p:attrNameLst>
                                      </p:cBhvr>
                                      <p:tavLst>
                                        <p:tav tm="0">
                                          <p:val>
                                            <p:fltVal val="0"/>
                                          </p:val>
                                        </p:tav>
                                        <p:tav tm="100000">
                                          <p:val>
                                            <p:strVal val="#ppt_w"/>
                                          </p:val>
                                        </p:tav>
                                      </p:tavLst>
                                    </p:anim>
                                    <p:anim calcmode="lin" valueType="num">
                                      <p:cBhvr>
                                        <p:cTn id="10" dur="500" fill="hold"/>
                                        <p:tgtEl>
                                          <p:spTgt spid="27"/>
                                        </p:tgtEl>
                                        <p:attrNameLst>
                                          <p:attrName>ppt_h</p:attrName>
                                        </p:attrNameLst>
                                      </p:cBhvr>
                                      <p:tavLst>
                                        <p:tav tm="0">
                                          <p:val>
                                            <p:fltVal val="0"/>
                                          </p:val>
                                        </p:tav>
                                        <p:tav tm="100000">
                                          <p:val>
                                            <p:strVal val="#ppt_h"/>
                                          </p:val>
                                        </p:tav>
                                      </p:tavLst>
                                    </p:anim>
                                    <p:animEffect transition="in" filter="fade">
                                      <p:cBhvr>
                                        <p:cTn id="11" dur="500"/>
                                        <p:tgtEl>
                                          <p:spTgt spid="27"/>
                                        </p:tgtEl>
                                      </p:cBhvr>
                                    </p:animEffect>
                                  </p:childTnLst>
                                </p:cTn>
                              </p:par>
                              <p:par>
                                <p:cTn id="12" presetID="53" presetClass="entr" presetSubtype="16"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p:cTn id="20" dur="500" fill="hold"/>
                                        <p:tgtEl>
                                          <p:spTgt spid="31"/>
                                        </p:tgtEl>
                                        <p:attrNameLst>
                                          <p:attrName>ppt_w</p:attrName>
                                        </p:attrNameLst>
                                      </p:cBhvr>
                                      <p:tavLst>
                                        <p:tav tm="0">
                                          <p:val>
                                            <p:fltVal val="0"/>
                                          </p:val>
                                        </p:tav>
                                        <p:tav tm="100000">
                                          <p:val>
                                            <p:strVal val="#ppt_w"/>
                                          </p:val>
                                        </p:tav>
                                      </p:tavLst>
                                    </p:anim>
                                    <p:anim calcmode="lin" valueType="num">
                                      <p:cBhvr>
                                        <p:cTn id="21" dur="500" fill="hold"/>
                                        <p:tgtEl>
                                          <p:spTgt spid="31"/>
                                        </p:tgtEl>
                                        <p:attrNameLst>
                                          <p:attrName>ppt_h</p:attrName>
                                        </p:attrNameLst>
                                      </p:cBhvr>
                                      <p:tavLst>
                                        <p:tav tm="0">
                                          <p:val>
                                            <p:fltVal val="0"/>
                                          </p:val>
                                        </p:tav>
                                        <p:tav tm="100000">
                                          <p:val>
                                            <p:strVal val="#ppt_h"/>
                                          </p:val>
                                        </p:tav>
                                      </p:tavLst>
                                    </p:anim>
                                    <p:animEffect transition="in" filter="fade">
                                      <p:cBhvr>
                                        <p:cTn id="22" dur="500"/>
                                        <p:tgtEl>
                                          <p:spTgt spid="31"/>
                                        </p:tgtEl>
                                      </p:cBhvr>
                                    </p:animEffect>
                                  </p:childTnLst>
                                </p:cTn>
                              </p:par>
                              <p:par>
                                <p:cTn id="23" presetID="53" presetClass="entr" presetSubtype="16"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childTnLst>
                          </p:cTn>
                        </p:par>
                        <p:par>
                          <p:cTn id="28" fill="hold">
                            <p:stCondLst>
                              <p:cond delay="1000"/>
                            </p:stCondLst>
                            <p:childTnLst>
                              <p:par>
                                <p:cTn id="29" presetID="53" presetClass="entr" presetSubtype="16"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par>
                                <p:cTn id="34" presetID="53" presetClass="entr" presetSubtype="16"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p:cTn id="36" dur="500" fill="hold"/>
                                        <p:tgtEl>
                                          <p:spTgt spid="33"/>
                                        </p:tgtEl>
                                        <p:attrNameLst>
                                          <p:attrName>ppt_w</p:attrName>
                                        </p:attrNameLst>
                                      </p:cBhvr>
                                      <p:tavLst>
                                        <p:tav tm="0">
                                          <p:val>
                                            <p:fltVal val="0"/>
                                          </p:val>
                                        </p:tav>
                                        <p:tav tm="100000">
                                          <p:val>
                                            <p:strVal val="#ppt_w"/>
                                          </p:val>
                                        </p:tav>
                                      </p:tavLst>
                                    </p:anim>
                                    <p:anim calcmode="lin" valueType="num">
                                      <p:cBhvr>
                                        <p:cTn id="37" dur="500" fill="hold"/>
                                        <p:tgtEl>
                                          <p:spTgt spid="33"/>
                                        </p:tgtEl>
                                        <p:attrNameLst>
                                          <p:attrName>ppt_h</p:attrName>
                                        </p:attrNameLst>
                                      </p:cBhvr>
                                      <p:tavLst>
                                        <p:tav tm="0">
                                          <p:val>
                                            <p:fltVal val="0"/>
                                          </p:val>
                                        </p:tav>
                                        <p:tav tm="100000">
                                          <p:val>
                                            <p:strVal val="#ppt_h"/>
                                          </p:val>
                                        </p:tav>
                                      </p:tavLst>
                                    </p:anim>
                                    <p:animEffect transition="in" filter="fade">
                                      <p:cBhvr>
                                        <p:cTn id="38" dur="500"/>
                                        <p:tgtEl>
                                          <p:spTgt spid="33"/>
                                        </p:tgtEl>
                                      </p:cBhvr>
                                    </p:animEffect>
                                  </p:childTnLst>
                                </p:cTn>
                              </p:par>
                            </p:childTnLst>
                          </p:cTn>
                        </p:par>
                        <p:par>
                          <p:cTn id="39" fill="hold">
                            <p:stCondLst>
                              <p:cond delay="1500"/>
                            </p:stCondLst>
                            <p:childTnLst>
                              <p:par>
                                <p:cTn id="40" presetID="6" presetClass="emph" presetSubtype="0" fill="hold" grpId="0" nodeType="afterEffect">
                                  <p:stCondLst>
                                    <p:cond delay="0"/>
                                  </p:stCondLst>
                                  <p:childTnLst>
                                    <p:animScale>
                                      <p:cBhvr>
                                        <p:cTn id="41" dur="2000" fill="hold"/>
                                        <p:tgtEl>
                                          <p:spTgt spid="6"/>
                                        </p:tgtEl>
                                      </p:cBhvr>
                                      <p:by x="150000" y="150000"/>
                                    </p:animScale>
                                  </p:childTnLst>
                                </p:cTn>
                              </p:par>
                              <p:par>
                                <p:cTn id="42" presetID="6" presetClass="emph" presetSubtype="0" fill="hold" grpId="0" nodeType="withEffect">
                                  <p:stCondLst>
                                    <p:cond delay="0"/>
                                  </p:stCondLst>
                                  <p:childTnLst>
                                    <p:animScale>
                                      <p:cBhvr>
                                        <p:cTn id="43" dur="2000" fill="hold"/>
                                        <p:tgtEl>
                                          <p:spTgt spid="37"/>
                                        </p:tgtEl>
                                      </p:cBhvr>
                                      <p:by x="150000" y="150000"/>
                                    </p:animScale>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65">
                                            <p:txEl>
                                              <p:pRg st="1" end="1"/>
                                            </p:txEl>
                                          </p:spTgt>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0"/>
                                          </p:stCondLst>
                                        </p:cTn>
                                        <p:tgtEl>
                                          <p:spTgt spid="27"/>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32"/>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31"/>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34"/>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29"/>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33"/>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6"/>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37"/>
                                        </p:tgtEl>
                                        <p:attrNameLst>
                                          <p:attrName>style.visibility</p:attrName>
                                        </p:attrNameLst>
                                      </p:cBhvr>
                                      <p:to>
                                        <p:strVal val="hidden"/>
                                      </p:to>
                                    </p:set>
                                  </p:childTnLst>
                                </p:cTn>
                              </p:par>
                              <p:par>
                                <p:cTn id="64" presetID="53" presetClass="entr" presetSubtype="16"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 calcmode="lin" valueType="num">
                                      <p:cBhvr>
                                        <p:cTn id="66" dur="500" fill="hold"/>
                                        <p:tgtEl>
                                          <p:spTgt spid="38"/>
                                        </p:tgtEl>
                                        <p:attrNameLst>
                                          <p:attrName>ppt_w</p:attrName>
                                        </p:attrNameLst>
                                      </p:cBhvr>
                                      <p:tavLst>
                                        <p:tav tm="0">
                                          <p:val>
                                            <p:fltVal val="0"/>
                                          </p:val>
                                        </p:tav>
                                        <p:tav tm="100000">
                                          <p:val>
                                            <p:strVal val="#ppt_w"/>
                                          </p:val>
                                        </p:tav>
                                      </p:tavLst>
                                    </p:anim>
                                    <p:anim calcmode="lin" valueType="num">
                                      <p:cBhvr>
                                        <p:cTn id="67" dur="500" fill="hold"/>
                                        <p:tgtEl>
                                          <p:spTgt spid="38"/>
                                        </p:tgtEl>
                                        <p:attrNameLst>
                                          <p:attrName>ppt_h</p:attrName>
                                        </p:attrNameLst>
                                      </p:cBhvr>
                                      <p:tavLst>
                                        <p:tav tm="0">
                                          <p:val>
                                            <p:fltVal val="0"/>
                                          </p:val>
                                        </p:tav>
                                        <p:tav tm="100000">
                                          <p:val>
                                            <p:strVal val="#ppt_h"/>
                                          </p:val>
                                        </p:tav>
                                      </p:tavLst>
                                    </p:anim>
                                    <p:animEffect transition="in" filter="fade">
                                      <p:cBhvr>
                                        <p:cTn id="68" dur="500"/>
                                        <p:tgtEl>
                                          <p:spTgt spid="38"/>
                                        </p:tgtEl>
                                      </p:cBhvr>
                                    </p:animEffect>
                                  </p:childTnLst>
                                </p:cTn>
                              </p:par>
                              <p:par>
                                <p:cTn id="69" presetID="53" presetClass="entr" presetSubtype="16"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p:cTn id="71" dur="500" fill="hold"/>
                                        <p:tgtEl>
                                          <p:spTgt spid="39"/>
                                        </p:tgtEl>
                                        <p:attrNameLst>
                                          <p:attrName>ppt_w</p:attrName>
                                        </p:attrNameLst>
                                      </p:cBhvr>
                                      <p:tavLst>
                                        <p:tav tm="0">
                                          <p:val>
                                            <p:fltVal val="0"/>
                                          </p:val>
                                        </p:tav>
                                        <p:tav tm="100000">
                                          <p:val>
                                            <p:strVal val="#ppt_w"/>
                                          </p:val>
                                        </p:tav>
                                      </p:tavLst>
                                    </p:anim>
                                    <p:anim calcmode="lin" valueType="num">
                                      <p:cBhvr>
                                        <p:cTn id="72" dur="500" fill="hold"/>
                                        <p:tgtEl>
                                          <p:spTgt spid="39"/>
                                        </p:tgtEl>
                                        <p:attrNameLst>
                                          <p:attrName>ppt_h</p:attrName>
                                        </p:attrNameLst>
                                      </p:cBhvr>
                                      <p:tavLst>
                                        <p:tav tm="0">
                                          <p:val>
                                            <p:fltVal val="0"/>
                                          </p:val>
                                        </p:tav>
                                        <p:tav tm="100000">
                                          <p:val>
                                            <p:strVal val="#ppt_h"/>
                                          </p:val>
                                        </p:tav>
                                      </p:tavLst>
                                    </p:anim>
                                    <p:animEffect transition="in" filter="fade">
                                      <p:cBhvr>
                                        <p:cTn id="73" dur="500"/>
                                        <p:tgtEl>
                                          <p:spTgt spid="39"/>
                                        </p:tgtEl>
                                      </p:cBhvr>
                                    </p:animEffect>
                                  </p:childTnLst>
                                </p:cTn>
                              </p:par>
                            </p:childTnLst>
                          </p:cTn>
                        </p:par>
                        <p:par>
                          <p:cTn id="74" fill="hold">
                            <p:stCondLst>
                              <p:cond delay="500"/>
                            </p:stCondLst>
                            <p:childTnLst>
                              <p:par>
                                <p:cTn id="75" presetID="10" presetClass="entr" presetSubtype="0" fill="hold" grpId="0" nodeType="after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childTnLst>
                          </p:cTn>
                        </p:par>
                        <p:par>
                          <p:cTn id="81" fill="hold">
                            <p:stCondLst>
                              <p:cond delay="1000"/>
                            </p:stCondLst>
                            <p:childTnLst>
                              <p:par>
                                <p:cTn id="82" presetID="53" presetClass="entr" presetSubtype="16" fill="hold" nodeType="afterEffect">
                                  <p:stCondLst>
                                    <p:cond delay="0"/>
                                  </p:stCondLst>
                                  <p:childTnLst>
                                    <p:set>
                                      <p:cBhvr>
                                        <p:cTn id="83" dur="1" fill="hold">
                                          <p:stCondLst>
                                            <p:cond delay="0"/>
                                          </p:stCondLst>
                                        </p:cTn>
                                        <p:tgtEl>
                                          <p:spTgt spid="47"/>
                                        </p:tgtEl>
                                        <p:attrNameLst>
                                          <p:attrName>style.visibility</p:attrName>
                                        </p:attrNameLst>
                                      </p:cBhvr>
                                      <p:to>
                                        <p:strVal val="visible"/>
                                      </p:to>
                                    </p:set>
                                    <p:anim calcmode="lin" valueType="num">
                                      <p:cBhvr>
                                        <p:cTn id="84" dur="500" fill="hold"/>
                                        <p:tgtEl>
                                          <p:spTgt spid="47"/>
                                        </p:tgtEl>
                                        <p:attrNameLst>
                                          <p:attrName>ppt_w</p:attrName>
                                        </p:attrNameLst>
                                      </p:cBhvr>
                                      <p:tavLst>
                                        <p:tav tm="0">
                                          <p:val>
                                            <p:fltVal val="0"/>
                                          </p:val>
                                        </p:tav>
                                        <p:tav tm="100000">
                                          <p:val>
                                            <p:strVal val="#ppt_w"/>
                                          </p:val>
                                        </p:tav>
                                      </p:tavLst>
                                    </p:anim>
                                    <p:anim calcmode="lin" valueType="num">
                                      <p:cBhvr>
                                        <p:cTn id="85" dur="500" fill="hold"/>
                                        <p:tgtEl>
                                          <p:spTgt spid="47"/>
                                        </p:tgtEl>
                                        <p:attrNameLst>
                                          <p:attrName>ppt_h</p:attrName>
                                        </p:attrNameLst>
                                      </p:cBhvr>
                                      <p:tavLst>
                                        <p:tav tm="0">
                                          <p:val>
                                            <p:fltVal val="0"/>
                                          </p:val>
                                        </p:tav>
                                        <p:tav tm="100000">
                                          <p:val>
                                            <p:strVal val="#ppt_h"/>
                                          </p:val>
                                        </p:tav>
                                      </p:tavLst>
                                    </p:anim>
                                    <p:animEffect transition="in" filter="fade">
                                      <p:cBhvr>
                                        <p:cTn id="86" dur="500"/>
                                        <p:tgtEl>
                                          <p:spTgt spid="47"/>
                                        </p:tgtEl>
                                      </p:cBhvr>
                                    </p:animEffect>
                                  </p:childTnLst>
                                </p:cTn>
                              </p:par>
                              <p:par>
                                <p:cTn id="87" presetID="53" presetClass="entr" presetSubtype="16"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anim calcmode="lin" valueType="num">
                                      <p:cBhvr>
                                        <p:cTn id="89" dur="500" fill="hold"/>
                                        <p:tgtEl>
                                          <p:spTgt spid="48"/>
                                        </p:tgtEl>
                                        <p:attrNameLst>
                                          <p:attrName>ppt_w</p:attrName>
                                        </p:attrNameLst>
                                      </p:cBhvr>
                                      <p:tavLst>
                                        <p:tav tm="0">
                                          <p:val>
                                            <p:fltVal val="0"/>
                                          </p:val>
                                        </p:tav>
                                        <p:tav tm="100000">
                                          <p:val>
                                            <p:strVal val="#ppt_w"/>
                                          </p:val>
                                        </p:tav>
                                      </p:tavLst>
                                    </p:anim>
                                    <p:anim calcmode="lin" valueType="num">
                                      <p:cBhvr>
                                        <p:cTn id="90" dur="500" fill="hold"/>
                                        <p:tgtEl>
                                          <p:spTgt spid="48"/>
                                        </p:tgtEl>
                                        <p:attrNameLst>
                                          <p:attrName>ppt_h</p:attrName>
                                        </p:attrNameLst>
                                      </p:cBhvr>
                                      <p:tavLst>
                                        <p:tav tm="0">
                                          <p:val>
                                            <p:fltVal val="0"/>
                                          </p:val>
                                        </p:tav>
                                        <p:tav tm="100000">
                                          <p:val>
                                            <p:strVal val="#ppt_h"/>
                                          </p:val>
                                        </p:tav>
                                      </p:tavLst>
                                    </p:anim>
                                    <p:animEffect transition="in" filter="fade">
                                      <p:cBhvr>
                                        <p:cTn id="91" dur="500"/>
                                        <p:tgtEl>
                                          <p:spTgt spid="48"/>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65">
                                            <p:txEl>
                                              <p:pRg st="2" end="2"/>
                                            </p:txEl>
                                          </p:spTgt>
                                        </p:tgtEl>
                                        <p:attrNameLst>
                                          <p:attrName>style.visibility</p:attrName>
                                        </p:attrNameLst>
                                      </p:cBhvr>
                                      <p:to>
                                        <p:strVal val="visible"/>
                                      </p:to>
                                    </p:set>
                                  </p:childTnLst>
                                </p:cTn>
                              </p:par>
                              <p:par>
                                <p:cTn id="96" presetID="1" presetClass="exit" presetSubtype="0" fill="hold" grpId="1" nodeType="withEffect">
                                  <p:stCondLst>
                                    <p:cond delay="0"/>
                                  </p:stCondLst>
                                  <p:childTnLst>
                                    <p:set>
                                      <p:cBhvr>
                                        <p:cTn id="97" dur="1" fill="hold">
                                          <p:stCondLst>
                                            <p:cond delay="0"/>
                                          </p:stCondLst>
                                        </p:cTn>
                                        <p:tgtEl>
                                          <p:spTgt spid="7"/>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50"/>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0"/>
                                          </p:stCondLst>
                                        </p:cTn>
                                        <p:tgtEl>
                                          <p:spTgt spid="38"/>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39"/>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47"/>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48"/>
                                        </p:tgtEl>
                                        <p:attrNameLst>
                                          <p:attrName>style.visibility</p:attrName>
                                        </p:attrNameLst>
                                      </p:cBhvr>
                                      <p:to>
                                        <p:strVal val="hidden"/>
                                      </p:to>
                                    </p:set>
                                  </p:childTnLst>
                                </p:cTn>
                              </p:par>
                              <p:par>
                                <p:cTn id="108" presetID="6" presetClass="entr" presetSubtype="16" fill="hold" nodeType="withEffect">
                                  <p:stCondLst>
                                    <p:cond delay="0"/>
                                  </p:stCondLst>
                                  <p:childTnLst>
                                    <p:set>
                                      <p:cBhvr>
                                        <p:cTn id="109" dur="1" fill="hold">
                                          <p:stCondLst>
                                            <p:cond delay="0"/>
                                          </p:stCondLst>
                                        </p:cTn>
                                        <p:tgtEl>
                                          <p:spTgt spid="8"/>
                                        </p:tgtEl>
                                        <p:attrNameLst>
                                          <p:attrName>style.visibility</p:attrName>
                                        </p:attrNameLst>
                                      </p:cBhvr>
                                      <p:to>
                                        <p:strVal val="visible"/>
                                      </p:to>
                                    </p:set>
                                    <p:animEffect transition="in" filter="circle(in)">
                                      <p:cBhvr>
                                        <p:cTn id="110" dur="1000"/>
                                        <p:tgtEl>
                                          <p:spTgt spid="8"/>
                                        </p:tgtEl>
                                      </p:cBhvr>
                                    </p:animEffect>
                                  </p:childTnLst>
                                </p:cTn>
                              </p:par>
                              <p:par>
                                <p:cTn id="111" presetID="6" presetClass="entr" presetSubtype="16" fill="hold" nodeType="withEffect">
                                  <p:stCondLst>
                                    <p:cond delay="0"/>
                                  </p:stCondLst>
                                  <p:childTnLst>
                                    <p:set>
                                      <p:cBhvr>
                                        <p:cTn id="112" dur="1" fill="hold">
                                          <p:stCondLst>
                                            <p:cond delay="0"/>
                                          </p:stCondLst>
                                        </p:cTn>
                                        <p:tgtEl>
                                          <p:spTgt spid="58"/>
                                        </p:tgtEl>
                                        <p:attrNameLst>
                                          <p:attrName>style.visibility</p:attrName>
                                        </p:attrNameLst>
                                      </p:cBhvr>
                                      <p:to>
                                        <p:strVal val="visible"/>
                                      </p:to>
                                    </p:set>
                                    <p:animEffect transition="in" filter="circle(in)">
                                      <p:cBhvr>
                                        <p:cTn id="113" dur="1000"/>
                                        <p:tgtEl>
                                          <p:spTgt spid="58"/>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7" grpId="0" animBg="1"/>
      <p:bldP spid="7" grpId="1" animBg="1"/>
      <p:bldP spid="68" grpId="0"/>
      <p:bldP spid="6" grpId="0" animBg="1"/>
      <p:bldP spid="6" grpId="1" animBg="1"/>
      <p:bldP spid="37" grpId="0"/>
      <p:bldP spid="3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5G Network with Fronthaul Slicing</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cxnSp>
        <p:nvCxnSpPr>
          <p:cNvPr id="58" name="Straight Connector 57">
            <a:extLst>
              <a:ext uri="{FF2B5EF4-FFF2-40B4-BE49-F238E27FC236}">
                <a16:creationId xmlns:a16="http://schemas.microsoft.com/office/drawing/2014/main" id="{9776D562-3391-4D90-8D14-15DEE6282A7B}"/>
              </a:ext>
            </a:extLst>
          </p:cNvPr>
          <p:cNvCxnSpPr>
            <a:cxnSpLocks/>
          </p:cNvCxnSpPr>
          <p:nvPr/>
        </p:nvCxnSpPr>
        <p:spPr>
          <a:xfrm>
            <a:off x="3251660" y="1788160"/>
            <a:ext cx="11287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0282B94-34A3-45FB-82C9-375B53579829}"/>
              </a:ext>
            </a:extLst>
          </p:cNvPr>
          <p:cNvCxnSpPr>
            <a:cxnSpLocks/>
          </p:cNvCxnSpPr>
          <p:nvPr/>
        </p:nvCxnSpPr>
        <p:spPr>
          <a:xfrm>
            <a:off x="3254041" y="1724660"/>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2A47B4E-1838-44E3-B7D5-5DBE7F2BB225}"/>
              </a:ext>
            </a:extLst>
          </p:cNvPr>
          <p:cNvCxnSpPr>
            <a:cxnSpLocks/>
          </p:cNvCxnSpPr>
          <p:nvPr/>
        </p:nvCxnSpPr>
        <p:spPr>
          <a:xfrm>
            <a:off x="4380373" y="1724660"/>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236CCA5C-DFDA-43C4-8F7A-9A2BE0A0433C}"/>
              </a:ext>
            </a:extLst>
          </p:cNvPr>
          <p:cNvSpPr txBox="1"/>
          <p:nvPr/>
        </p:nvSpPr>
        <p:spPr>
          <a:xfrm>
            <a:off x="3257612" y="1414876"/>
            <a:ext cx="1135313"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Frontend</a:t>
            </a:r>
          </a:p>
        </p:txBody>
      </p:sp>
      <p:sp>
        <p:nvSpPr>
          <p:cNvPr id="47" name="Rectangle: Rounded Corners 46">
            <a:extLst>
              <a:ext uri="{FF2B5EF4-FFF2-40B4-BE49-F238E27FC236}">
                <a16:creationId xmlns:a16="http://schemas.microsoft.com/office/drawing/2014/main" id="{B7558714-4A20-4C42-A4FA-429893656D83}"/>
              </a:ext>
            </a:extLst>
          </p:cNvPr>
          <p:cNvSpPr/>
          <p:nvPr/>
        </p:nvSpPr>
        <p:spPr>
          <a:xfrm>
            <a:off x="6390732" y="1156828"/>
            <a:ext cx="1563650" cy="4813568"/>
          </a:xfrm>
          <a:prstGeom prst="roundRect">
            <a:avLst>
              <a:gd name="adj" fmla="val 935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41" name="Graphic 140">
            <a:extLst>
              <a:ext uri="{FF2B5EF4-FFF2-40B4-BE49-F238E27FC236}">
                <a16:creationId xmlns:a16="http://schemas.microsoft.com/office/drawing/2014/main" id="{2734F7DD-6F45-4E74-8F53-B51087FDC5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43250" y="2544733"/>
            <a:ext cx="1887427" cy="85725"/>
          </a:xfrm>
          <a:prstGeom prst="rect">
            <a:avLst/>
          </a:prstGeom>
        </p:spPr>
      </p:pic>
      <p:pic>
        <p:nvPicPr>
          <p:cNvPr id="142" name="Graphic 141">
            <a:extLst>
              <a:ext uri="{FF2B5EF4-FFF2-40B4-BE49-F238E27FC236}">
                <a16:creationId xmlns:a16="http://schemas.microsoft.com/office/drawing/2014/main" id="{CEE622CF-3031-46D3-838C-1964519036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43250" y="5035188"/>
            <a:ext cx="1887427" cy="85725"/>
          </a:xfrm>
          <a:prstGeom prst="rect">
            <a:avLst/>
          </a:prstGeom>
        </p:spPr>
      </p:pic>
      <p:cxnSp>
        <p:nvCxnSpPr>
          <p:cNvPr id="60" name="Straight Connector 59">
            <a:extLst>
              <a:ext uri="{FF2B5EF4-FFF2-40B4-BE49-F238E27FC236}">
                <a16:creationId xmlns:a16="http://schemas.microsoft.com/office/drawing/2014/main" id="{D5085A82-BAE2-4C74-B81D-C73DC4EBC855}"/>
              </a:ext>
            </a:extLst>
          </p:cNvPr>
          <p:cNvCxnSpPr>
            <a:cxnSpLocks/>
          </p:cNvCxnSpPr>
          <p:nvPr/>
        </p:nvCxnSpPr>
        <p:spPr>
          <a:xfrm>
            <a:off x="4380373" y="1724660"/>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12A0AEB-1A06-4CC0-AA9F-2593F817E00D}"/>
              </a:ext>
            </a:extLst>
          </p:cNvPr>
          <p:cNvCxnSpPr>
            <a:cxnSpLocks/>
          </p:cNvCxnSpPr>
          <p:nvPr/>
        </p:nvCxnSpPr>
        <p:spPr>
          <a:xfrm>
            <a:off x="4380373" y="1788160"/>
            <a:ext cx="203005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907F3D-8B37-4554-A4A7-D3DF2A3AEB14}"/>
              </a:ext>
            </a:extLst>
          </p:cNvPr>
          <p:cNvCxnSpPr>
            <a:cxnSpLocks/>
          </p:cNvCxnSpPr>
          <p:nvPr/>
        </p:nvCxnSpPr>
        <p:spPr>
          <a:xfrm>
            <a:off x="6410426" y="1724660"/>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7E5C689-9B3C-4F88-9D37-B42837DEF10F}"/>
              </a:ext>
            </a:extLst>
          </p:cNvPr>
          <p:cNvCxnSpPr>
            <a:cxnSpLocks/>
          </p:cNvCxnSpPr>
          <p:nvPr/>
        </p:nvCxnSpPr>
        <p:spPr>
          <a:xfrm>
            <a:off x="6410426" y="1788695"/>
            <a:ext cx="15216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12C9ADE7-DE51-4D79-B616-B3BABFFA67AC}"/>
              </a:ext>
            </a:extLst>
          </p:cNvPr>
          <p:cNvSpPr txBox="1"/>
          <p:nvPr/>
        </p:nvSpPr>
        <p:spPr>
          <a:xfrm>
            <a:off x="4784801" y="1414876"/>
            <a:ext cx="1199703"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Fronthaul</a:t>
            </a:r>
          </a:p>
        </p:txBody>
      </p:sp>
      <p:sp>
        <p:nvSpPr>
          <p:cNvPr id="91" name="TextBox 90">
            <a:extLst>
              <a:ext uri="{FF2B5EF4-FFF2-40B4-BE49-F238E27FC236}">
                <a16:creationId xmlns:a16="http://schemas.microsoft.com/office/drawing/2014/main" id="{293693A0-AB6E-4EDD-88A5-73605E1B26F7}"/>
              </a:ext>
            </a:extLst>
          </p:cNvPr>
          <p:cNvSpPr txBox="1"/>
          <p:nvPr/>
        </p:nvSpPr>
        <p:spPr>
          <a:xfrm>
            <a:off x="6390723" y="1222720"/>
            <a:ext cx="1563659" cy="537070"/>
          </a:xfrm>
          <a:prstGeom prst="rect">
            <a:avLst/>
          </a:prstGeom>
          <a:noFill/>
        </p:spPr>
        <p:txBody>
          <a:bodyPr wrap="squar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Radio Access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Network</a:t>
            </a:r>
          </a:p>
        </p:txBody>
      </p:sp>
      <p:pic>
        <p:nvPicPr>
          <p:cNvPr id="94" name="Graphic 93">
            <a:extLst>
              <a:ext uri="{FF2B5EF4-FFF2-40B4-BE49-F238E27FC236}">
                <a16:creationId xmlns:a16="http://schemas.microsoft.com/office/drawing/2014/main" id="{B3C85680-2F14-456C-8E4F-E2CF12A12B0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53582" y="5494084"/>
            <a:ext cx="1036382" cy="874447"/>
          </a:xfrm>
          <a:prstGeom prst="rect">
            <a:avLst/>
          </a:prstGeom>
        </p:spPr>
      </p:pic>
      <p:cxnSp>
        <p:nvCxnSpPr>
          <p:cNvPr id="95" name="Straight Connector 94">
            <a:extLst>
              <a:ext uri="{FF2B5EF4-FFF2-40B4-BE49-F238E27FC236}">
                <a16:creationId xmlns:a16="http://schemas.microsoft.com/office/drawing/2014/main" id="{E324EF99-CEA8-4FFE-9C2E-97A1F144892E}"/>
              </a:ext>
            </a:extLst>
          </p:cNvPr>
          <p:cNvCxnSpPr>
            <a:cxnSpLocks/>
          </p:cNvCxnSpPr>
          <p:nvPr/>
        </p:nvCxnSpPr>
        <p:spPr>
          <a:xfrm>
            <a:off x="7932030" y="1724660"/>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7768DB31-B6F1-49A9-867A-B97DE5868CE1}"/>
              </a:ext>
            </a:extLst>
          </p:cNvPr>
          <p:cNvSpPr/>
          <p:nvPr/>
        </p:nvSpPr>
        <p:spPr>
          <a:xfrm>
            <a:off x="9278877" y="3250115"/>
            <a:ext cx="926316" cy="926316"/>
          </a:xfrm>
          <a:prstGeom prst="ellipse">
            <a:avLst/>
          </a:prstGeom>
          <a:solidFill>
            <a:srgbClr val="65C8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9" name="Oval 138">
            <a:extLst>
              <a:ext uri="{FF2B5EF4-FFF2-40B4-BE49-F238E27FC236}">
                <a16:creationId xmlns:a16="http://schemas.microsoft.com/office/drawing/2014/main" id="{58E7F750-8EF9-480A-BF58-381CB3ABEC1B}"/>
              </a:ext>
            </a:extLst>
          </p:cNvPr>
          <p:cNvSpPr/>
          <p:nvPr/>
        </p:nvSpPr>
        <p:spPr>
          <a:xfrm>
            <a:off x="9224272" y="3291864"/>
            <a:ext cx="926316" cy="926316"/>
          </a:xfrm>
          <a:prstGeom prst="ellipse">
            <a:avLst/>
          </a:prstGeom>
          <a:solidFill>
            <a:srgbClr val="7F3F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4" name="Oval 133">
            <a:extLst>
              <a:ext uri="{FF2B5EF4-FFF2-40B4-BE49-F238E27FC236}">
                <a16:creationId xmlns:a16="http://schemas.microsoft.com/office/drawing/2014/main" id="{AC9EBBC3-84AA-49AA-AFFB-F6AA8FF34244}"/>
              </a:ext>
            </a:extLst>
          </p:cNvPr>
          <p:cNvSpPr/>
          <p:nvPr/>
        </p:nvSpPr>
        <p:spPr>
          <a:xfrm>
            <a:off x="9177341" y="3335899"/>
            <a:ext cx="926316" cy="926316"/>
          </a:xfrm>
          <a:prstGeom prst="ellipse">
            <a:avLst/>
          </a:prstGeom>
          <a:solidFill>
            <a:srgbClr val="FBAE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1" name="Arrow: Right 80">
            <a:extLst>
              <a:ext uri="{FF2B5EF4-FFF2-40B4-BE49-F238E27FC236}">
                <a16:creationId xmlns:a16="http://schemas.microsoft.com/office/drawing/2014/main" id="{B5656F96-B3C0-47EE-BCF8-9ACEC8004C98}"/>
              </a:ext>
            </a:extLst>
          </p:cNvPr>
          <p:cNvSpPr/>
          <p:nvPr/>
        </p:nvSpPr>
        <p:spPr>
          <a:xfrm>
            <a:off x="9736330" y="3600300"/>
            <a:ext cx="759231" cy="49984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2" name="TextBox 81">
            <a:extLst>
              <a:ext uri="{FF2B5EF4-FFF2-40B4-BE49-F238E27FC236}">
                <a16:creationId xmlns:a16="http://schemas.microsoft.com/office/drawing/2014/main" id="{4E553B68-2FC2-4894-9228-9AAD05A98F63}"/>
              </a:ext>
            </a:extLst>
          </p:cNvPr>
          <p:cNvSpPr txBox="1"/>
          <p:nvPr/>
        </p:nvSpPr>
        <p:spPr>
          <a:xfrm>
            <a:off x="10420925" y="3689202"/>
            <a:ext cx="1120840" cy="353943"/>
          </a:xfrm>
          <a:prstGeom prst="rect">
            <a:avLst/>
          </a:prstGeom>
          <a:noFill/>
        </p:spPr>
        <p:txBody>
          <a:bodyPr wrap="squar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2000" b="0" i="0" u="none" strike="noStrike" kern="1200" cap="none" spc="0" normalizeH="0" baseline="0" noProof="0" dirty="0">
                <a:ln>
                  <a:noFill/>
                </a:ln>
                <a:solidFill>
                  <a:srgbClr val="FF0000"/>
                </a:solidFill>
                <a:effectLst/>
                <a:uLnTx/>
                <a:uFillTx/>
                <a:latin typeface="Arial Nova" panose="020B0504020202020204" pitchFamily="34" charset="0"/>
                <a:ea typeface="Helvetica Neue Light" panose="02000403000000020004" pitchFamily="2" charset="0"/>
                <a:cs typeface="+mn-cs"/>
              </a:rPr>
              <a:t>Internet</a:t>
            </a:r>
          </a:p>
        </p:txBody>
      </p:sp>
      <p:grpSp>
        <p:nvGrpSpPr>
          <p:cNvPr id="97" name="Group 96">
            <a:extLst>
              <a:ext uri="{FF2B5EF4-FFF2-40B4-BE49-F238E27FC236}">
                <a16:creationId xmlns:a16="http://schemas.microsoft.com/office/drawing/2014/main" id="{8C70226A-813C-4862-8DFD-50E603234FEA}"/>
              </a:ext>
            </a:extLst>
          </p:cNvPr>
          <p:cNvGrpSpPr/>
          <p:nvPr/>
        </p:nvGrpSpPr>
        <p:grpSpPr>
          <a:xfrm>
            <a:off x="9130054" y="3374437"/>
            <a:ext cx="926316" cy="926316"/>
            <a:chOff x="8862570" y="3202145"/>
            <a:chExt cx="1312025" cy="1312025"/>
          </a:xfrm>
        </p:grpSpPr>
        <p:sp>
          <p:nvSpPr>
            <p:cNvPr id="98" name="Oval 97">
              <a:extLst>
                <a:ext uri="{FF2B5EF4-FFF2-40B4-BE49-F238E27FC236}">
                  <a16:creationId xmlns:a16="http://schemas.microsoft.com/office/drawing/2014/main" id="{8D47C1E4-8072-4876-87C5-B9118060C0D6}"/>
                </a:ext>
              </a:extLst>
            </p:cNvPr>
            <p:cNvSpPr/>
            <p:nvPr/>
          </p:nvSpPr>
          <p:spPr>
            <a:xfrm>
              <a:off x="8862570" y="3202145"/>
              <a:ext cx="1312025" cy="131202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9" name="Arrow: Right 98">
              <a:extLst>
                <a:ext uri="{FF2B5EF4-FFF2-40B4-BE49-F238E27FC236}">
                  <a16:creationId xmlns:a16="http://schemas.microsoft.com/office/drawing/2014/main" id="{63BC7563-FFD0-4FB9-B4B2-9EA268D60582}"/>
                </a:ext>
              </a:extLst>
            </p:cNvPr>
            <p:cNvSpPr/>
            <p:nvPr/>
          </p:nvSpPr>
          <p:spPr>
            <a:xfrm>
              <a:off x="9534457" y="3387725"/>
              <a:ext cx="381000" cy="304800"/>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0" name="Arrow: Right 99">
              <a:extLst>
                <a:ext uri="{FF2B5EF4-FFF2-40B4-BE49-F238E27FC236}">
                  <a16:creationId xmlns:a16="http://schemas.microsoft.com/office/drawing/2014/main" id="{CB4460E2-C264-4C6A-84EA-94D2FB390093}"/>
                </a:ext>
              </a:extLst>
            </p:cNvPr>
            <p:cNvSpPr/>
            <p:nvPr/>
          </p:nvSpPr>
          <p:spPr>
            <a:xfrm>
              <a:off x="9534457" y="3820890"/>
              <a:ext cx="381000" cy="304800"/>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1" name="Arrow: Right 100">
              <a:extLst>
                <a:ext uri="{FF2B5EF4-FFF2-40B4-BE49-F238E27FC236}">
                  <a16:creationId xmlns:a16="http://schemas.microsoft.com/office/drawing/2014/main" id="{6C5CEEA3-A0C9-4DA7-8B09-C5B6F545E36E}"/>
                </a:ext>
              </a:extLst>
            </p:cNvPr>
            <p:cNvSpPr/>
            <p:nvPr/>
          </p:nvSpPr>
          <p:spPr>
            <a:xfrm rot="10800000">
              <a:off x="9099482" y="3601884"/>
              <a:ext cx="381000" cy="304800"/>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2" name="Arrow: Right 101">
              <a:extLst>
                <a:ext uri="{FF2B5EF4-FFF2-40B4-BE49-F238E27FC236}">
                  <a16:creationId xmlns:a16="http://schemas.microsoft.com/office/drawing/2014/main" id="{4577769B-38AA-4B37-A5E5-9638332FD4F1}"/>
                </a:ext>
              </a:extLst>
            </p:cNvPr>
            <p:cNvSpPr/>
            <p:nvPr/>
          </p:nvSpPr>
          <p:spPr>
            <a:xfrm rot="10800000">
              <a:off x="9099482" y="4035049"/>
              <a:ext cx="381000" cy="304800"/>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4" name="Graphic 103">
            <a:extLst>
              <a:ext uri="{FF2B5EF4-FFF2-40B4-BE49-F238E27FC236}">
                <a16:creationId xmlns:a16="http://schemas.microsoft.com/office/drawing/2014/main" id="{ACF81E4B-D629-4F5B-89CB-6ED7DEF7BA6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94165" y="4307588"/>
            <a:ext cx="1220507" cy="407433"/>
          </a:xfrm>
          <a:prstGeom prst="rect">
            <a:avLst/>
          </a:prstGeom>
        </p:spPr>
      </p:pic>
      <p:sp>
        <p:nvSpPr>
          <p:cNvPr id="107" name="TextBox 106">
            <a:extLst>
              <a:ext uri="{FF2B5EF4-FFF2-40B4-BE49-F238E27FC236}">
                <a16:creationId xmlns:a16="http://schemas.microsoft.com/office/drawing/2014/main" id="{1B65A3F5-F378-4996-89BA-C1E7013BF058}"/>
              </a:ext>
            </a:extLst>
          </p:cNvPr>
          <p:cNvSpPr txBox="1"/>
          <p:nvPr/>
        </p:nvSpPr>
        <p:spPr>
          <a:xfrm flipH="1">
            <a:off x="8972375" y="4338367"/>
            <a:ext cx="12640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Host/Server</a:t>
            </a:r>
          </a:p>
        </p:txBody>
      </p:sp>
      <p:cxnSp>
        <p:nvCxnSpPr>
          <p:cNvPr id="110" name="Straight Connector 109">
            <a:extLst>
              <a:ext uri="{FF2B5EF4-FFF2-40B4-BE49-F238E27FC236}">
                <a16:creationId xmlns:a16="http://schemas.microsoft.com/office/drawing/2014/main" id="{C724CBB1-8626-414E-B2AE-F76A9300367C}"/>
              </a:ext>
            </a:extLst>
          </p:cNvPr>
          <p:cNvCxnSpPr>
            <a:cxnSpLocks/>
          </p:cNvCxnSpPr>
          <p:nvPr/>
        </p:nvCxnSpPr>
        <p:spPr>
          <a:xfrm>
            <a:off x="7946784" y="1788160"/>
            <a:ext cx="11254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0CBD277-6585-46E1-A149-A3647B578945}"/>
              </a:ext>
            </a:extLst>
          </p:cNvPr>
          <p:cNvCxnSpPr>
            <a:cxnSpLocks/>
          </p:cNvCxnSpPr>
          <p:nvPr/>
        </p:nvCxnSpPr>
        <p:spPr>
          <a:xfrm>
            <a:off x="9072267" y="1724660"/>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A0238B74-154A-4C2D-BF2E-E208117B70A2}"/>
              </a:ext>
            </a:extLst>
          </p:cNvPr>
          <p:cNvSpPr txBox="1"/>
          <p:nvPr/>
        </p:nvSpPr>
        <p:spPr>
          <a:xfrm>
            <a:off x="7946784" y="1452555"/>
            <a:ext cx="1128781" cy="314702"/>
          </a:xfrm>
          <a:prstGeom prst="rect">
            <a:avLst/>
          </a:prstGeom>
          <a:noFill/>
        </p:spPr>
        <p:txBody>
          <a:bodyPr wrap="squar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Backhaul</a:t>
            </a:r>
          </a:p>
        </p:txBody>
      </p:sp>
      <p:cxnSp>
        <p:nvCxnSpPr>
          <p:cNvPr id="113" name="Straight Connector 112">
            <a:extLst>
              <a:ext uri="{FF2B5EF4-FFF2-40B4-BE49-F238E27FC236}">
                <a16:creationId xmlns:a16="http://schemas.microsoft.com/office/drawing/2014/main" id="{6FC37B86-74C8-4E65-818F-C5F8BBE30334}"/>
              </a:ext>
            </a:extLst>
          </p:cNvPr>
          <p:cNvCxnSpPr>
            <a:cxnSpLocks/>
          </p:cNvCxnSpPr>
          <p:nvPr/>
        </p:nvCxnSpPr>
        <p:spPr>
          <a:xfrm>
            <a:off x="10214672" y="1727518"/>
            <a:ext cx="0" cy="127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1463D1E2-75CA-4C62-93AD-49423955F99B}"/>
              </a:ext>
            </a:extLst>
          </p:cNvPr>
          <p:cNvSpPr txBox="1"/>
          <p:nvPr/>
        </p:nvSpPr>
        <p:spPr>
          <a:xfrm>
            <a:off x="9118831" y="1281646"/>
            <a:ext cx="1062039" cy="537070"/>
          </a:xfrm>
          <a:prstGeom prst="rect">
            <a:avLst/>
          </a:prstGeom>
          <a:noFill/>
        </p:spPr>
        <p:txBody>
          <a:bodyPr wrap="squar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Core </a:t>
            </a:r>
            <a:b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br>
            <a:r>
              <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rPr>
              <a:t>Network</a:t>
            </a:r>
          </a:p>
        </p:txBody>
      </p:sp>
      <p:cxnSp>
        <p:nvCxnSpPr>
          <p:cNvPr id="115" name="Straight Connector 114">
            <a:extLst>
              <a:ext uri="{FF2B5EF4-FFF2-40B4-BE49-F238E27FC236}">
                <a16:creationId xmlns:a16="http://schemas.microsoft.com/office/drawing/2014/main" id="{01DB5E7B-CA5E-4750-93D2-971180EDCB98}"/>
              </a:ext>
            </a:extLst>
          </p:cNvPr>
          <p:cNvCxnSpPr>
            <a:cxnSpLocks/>
          </p:cNvCxnSpPr>
          <p:nvPr/>
        </p:nvCxnSpPr>
        <p:spPr>
          <a:xfrm>
            <a:off x="9086900" y="1788160"/>
            <a:ext cx="11277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6" name="Graphic 115">
            <a:extLst>
              <a:ext uri="{FF2B5EF4-FFF2-40B4-BE49-F238E27FC236}">
                <a16:creationId xmlns:a16="http://schemas.microsoft.com/office/drawing/2014/main" id="{F5CF999F-A057-467C-8D2F-D358711AAA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26970" y="2111661"/>
            <a:ext cx="1486280" cy="767286"/>
          </a:xfrm>
          <a:prstGeom prst="rect">
            <a:avLst/>
          </a:prstGeom>
        </p:spPr>
      </p:pic>
      <p:sp>
        <p:nvSpPr>
          <p:cNvPr id="117" name="TextBox 116">
            <a:extLst>
              <a:ext uri="{FF2B5EF4-FFF2-40B4-BE49-F238E27FC236}">
                <a16:creationId xmlns:a16="http://schemas.microsoft.com/office/drawing/2014/main" id="{EC43D2EA-F821-4626-8A93-2718FAD7F895}"/>
              </a:ext>
            </a:extLst>
          </p:cNvPr>
          <p:cNvSpPr txBox="1"/>
          <p:nvPr/>
        </p:nvSpPr>
        <p:spPr>
          <a:xfrm flipH="1">
            <a:off x="6425410" y="2410020"/>
            <a:ext cx="12640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pic>
        <p:nvPicPr>
          <p:cNvPr id="118" name="Graphic 117">
            <a:extLst>
              <a:ext uri="{FF2B5EF4-FFF2-40B4-BE49-F238E27FC236}">
                <a16:creationId xmlns:a16="http://schemas.microsoft.com/office/drawing/2014/main" id="{A6FC0C17-702F-473C-A392-F8FA6F3C1E3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26970" y="4603244"/>
            <a:ext cx="1486280" cy="767286"/>
          </a:xfrm>
          <a:prstGeom prst="rect">
            <a:avLst/>
          </a:prstGeom>
        </p:spPr>
      </p:pic>
      <p:sp>
        <p:nvSpPr>
          <p:cNvPr id="119" name="TextBox 118">
            <a:extLst>
              <a:ext uri="{FF2B5EF4-FFF2-40B4-BE49-F238E27FC236}">
                <a16:creationId xmlns:a16="http://schemas.microsoft.com/office/drawing/2014/main" id="{74107CBB-6840-4BBF-AF30-F030870EA9B9}"/>
              </a:ext>
            </a:extLst>
          </p:cNvPr>
          <p:cNvSpPr txBox="1"/>
          <p:nvPr/>
        </p:nvSpPr>
        <p:spPr>
          <a:xfrm flipH="1">
            <a:off x="6425410" y="4899232"/>
            <a:ext cx="12640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6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pic>
        <p:nvPicPr>
          <p:cNvPr id="120" name="Graphic 119">
            <a:extLst>
              <a:ext uri="{FF2B5EF4-FFF2-40B4-BE49-F238E27FC236}">
                <a16:creationId xmlns:a16="http://schemas.microsoft.com/office/drawing/2014/main" id="{501A92D1-5D99-4493-87F9-47D3C9CA6B74}"/>
              </a:ext>
            </a:extLst>
          </p:cNvPr>
          <p:cNvPicPr>
            <a:picLocks/>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912672" y="2535063"/>
            <a:ext cx="1637002" cy="86400"/>
          </a:xfrm>
          <a:prstGeom prst="rect">
            <a:avLst/>
          </a:prstGeom>
        </p:spPr>
      </p:pic>
      <p:pic>
        <p:nvPicPr>
          <p:cNvPr id="121" name="Graphic 120">
            <a:extLst>
              <a:ext uri="{FF2B5EF4-FFF2-40B4-BE49-F238E27FC236}">
                <a16:creationId xmlns:a16="http://schemas.microsoft.com/office/drawing/2014/main" id="{8B787A74-468D-4F9E-B6DE-D0EEB007F88F}"/>
              </a:ext>
            </a:extLst>
          </p:cNvPr>
          <p:cNvPicPr>
            <a:picLocks/>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400000">
            <a:off x="9175202" y="2909854"/>
            <a:ext cx="835344" cy="86400"/>
          </a:xfrm>
          <a:prstGeom prst="rect">
            <a:avLst/>
          </a:prstGeom>
        </p:spPr>
      </p:pic>
      <p:pic>
        <p:nvPicPr>
          <p:cNvPr id="122" name="Graphic 121">
            <a:extLst>
              <a:ext uri="{FF2B5EF4-FFF2-40B4-BE49-F238E27FC236}">
                <a16:creationId xmlns:a16="http://schemas.microsoft.com/office/drawing/2014/main" id="{A4602D39-3F62-478B-A97E-7E438ACA45E0}"/>
              </a:ext>
            </a:extLst>
          </p:cNvPr>
          <p:cNvPicPr>
            <a:picLocks/>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0800000">
            <a:off x="7915727" y="5023790"/>
            <a:ext cx="1657362" cy="86400"/>
          </a:xfrm>
          <a:prstGeom prst="rect">
            <a:avLst/>
          </a:prstGeom>
        </p:spPr>
      </p:pic>
      <p:pic>
        <p:nvPicPr>
          <p:cNvPr id="123" name="Graphic 122">
            <a:extLst>
              <a:ext uri="{FF2B5EF4-FFF2-40B4-BE49-F238E27FC236}">
                <a16:creationId xmlns:a16="http://schemas.microsoft.com/office/drawing/2014/main" id="{DD614115-BFC8-4038-892A-8314E64FF5E2}"/>
              </a:ext>
            </a:extLst>
          </p:cNvPr>
          <p:cNvPicPr>
            <a:picLocks/>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5400000">
            <a:off x="9416095" y="4869406"/>
            <a:ext cx="395169" cy="86400"/>
          </a:xfrm>
          <a:prstGeom prst="rect">
            <a:avLst/>
          </a:prstGeom>
        </p:spPr>
      </p:pic>
      <p:pic>
        <p:nvPicPr>
          <p:cNvPr id="23" name="Graphic 22">
            <a:extLst>
              <a:ext uri="{FF2B5EF4-FFF2-40B4-BE49-F238E27FC236}">
                <a16:creationId xmlns:a16="http://schemas.microsoft.com/office/drawing/2014/main" id="{C0C5E17D-33B3-450C-B999-492FB23FDE4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257612" y="1928020"/>
            <a:ext cx="1058855" cy="1323569"/>
          </a:xfrm>
          <a:prstGeom prst="rect">
            <a:avLst/>
          </a:prstGeom>
        </p:spPr>
      </p:pic>
      <p:pic>
        <p:nvPicPr>
          <p:cNvPr id="124" name="Graphic 123">
            <a:extLst>
              <a:ext uri="{FF2B5EF4-FFF2-40B4-BE49-F238E27FC236}">
                <a16:creationId xmlns:a16="http://schemas.microsoft.com/office/drawing/2014/main" id="{087D316A-20DB-4B52-B69A-7AE5A91CCFD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257612" y="4419986"/>
            <a:ext cx="1058855" cy="1323569"/>
          </a:xfrm>
          <a:prstGeom prst="rect">
            <a:avLst/>
          </a:prstGeom>
        </p:spPr>
      </p:pic>
      <p:pic>
        <p:nvPicPr>
          <p:cNvPr id="66" name="Graphic 65">
            <a:extLst>
              <a:ext uri="{FF2B5EF4-FFF2-40B4-BE49-F238E27FC236}">
                <a16:creationId xmlns:a16="http://schemas.microsoft.com/office/drawing/2014/main" id="{F210A46F-8B37-427D-B3BA-00333D45ADC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27529" y="3213049"/>
            <a:ext cx="1126800" cy="1126800"/>
          </a:xfrm>
          <a:prstGeom prst="rect">
            <a:avLst/>
          </a:prstGeom>
        </p:spPr>
      </p:pic>
      <p:pic>
        <p:nvPicPr>
          <p:cNvPr id="67" name="Graphic 66">
            <a:extLst>
              <a:ext uri="{FF2B5EF4-FFF2-40B4-BE49-F238E27FC236}">
                <a16:creationId xmlns:a16="http://schemas.microsoft.com/office/drawing/2014/main" id="{20A75C21-03FF-48FE-A73D-9093F505F92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420754" y="1851660"/>
            <a:ext cx="1126800" cy="1126800"/>
          </a:xfrm>
          <a:prstGeom prst="rect">
            <a:avLst/>
          </a:prstGeom>
        </p:spPr>
      </p:pic>
      <p:pic>
        <p:nvPicPr>
          <p:cNvPr id="68" name="Graphic 67">
            <a:extLst>
              <a:ext uri="{FF2B5EF4-FFF2-40B4-BE49-F238E27FC236}">
                <a16:creationId xmlns:a16="http://schemas.microsoft.com/office/drawing/2014/main" id="{C86243C0-2862-456D-9111-2682E75F841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420754" y="4651356"/>
            <a:ext cx="1126800" cy="1126800"/>
          </a:xfrm>
          <a:prstGeom prst="rect">
            <a:avLst/>
          </a:prstGeom>
        </p:spPr>
      </p:pic>
      <p:pic>
        <p:nvPicPr>
          <p:cNvPr id="56" name="Graphic 55">
            <a:extLst>
              <a:ext uri="{FF2B5EF4-FFF2-40B4-BE49-F238E27FC236}">
                <a16:creationId xmlns:a16="http://schemas.microsoft.com/office/drawing/2014/main" id="{F9F65F7C-2A7F-4066-B7B4-065112BDD348}"/>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57579" y="3638336"/>
            <a:ext cx="266700" cy="276225"/>
          </a:xfrm>
          <a:prstGeom prst="rect">
            <a:avLst/>
          </a:prstGeom>
        </p:spPr>
      </p:pic>
      <p:pic>
        <p:nvPicPr>
          <p:cNvPr id="57" name="Graphic 56">
            <a:extLst>
              <a:ext uri="{FF2B5EF4-FFF2-40B4-BE49-F238E27FC236}">
                <a16:creationId xmlns:a16="http://schemas.microsoft.com/office/drawing/2014/main" id="{204E07DA-2921-48BD-8D3D-5581E9F195B5}"/>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102945" y="2102217"/>
            <a:ext cx="266700" cy="276225"/>
          </a:xfrm>
          <a:prstGeom prst="rect">
            <a:avLst/>
          </a:prstGeom>
        </p:spPr>
      </p:pic>
      <p:pic>
        <p:nvPicPr>
          <p:cNvPr id="59" name="Graphic 58">
            <a:extLst>
              <a:ext uri="{FF2B5EF4-FFF2-40B4-BE49-F238E27FC236}">
                <a16:creationId xmlns:a16="http://schemas.microsoft.com/office/drawing/2014/main" id="{54C4213F-1C52-4206-95F8-EBB571FFD098}"/>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118384" y="5285445"/>
            <a:ext cx="266700" cy="276225"/>
          </a:xfrm>
          <a:prstGeom prst="rect">
            <a:avLst/>
          </a:prstGeom>
        </p:spPr>
      </p:pic>
      <p:pic>
        <p:nvPicPr>
          <p:cNvPr id="64" name="Graphic 63">
            <a:extLst>
              <a:ext uri="{FF2B5EF4-FFF2-40B4-BE49-F238E27FC236}">
                <a16:creationId xmlns:a16="http://schemas.microsoft.com/office/drawing/2014/main" id="{5CEAB3A8-D3D1-4AB4-8627-B1C21F362976}"/>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637586" y="2448438"/>
            <a:ext cx="266700" cy="276225"/>
          </a:xfrm>
          <a:prstGeom prst="rect">
            <a:avLst/>
          </a:prstGeom>
        </p:spPr>
      </p:pic>
      <p:pic>
        <p:nvPicPr>
          <p:cNvPr id="69" name="Graphic 68">
            <a:extLst>
              <a:ext uri="{FF2B5EF4-FFF2-40B4-BE49-F238E27FC236}">
                <a16:creationId xmlns:a16="http://schemas.microsoft.com/office/drawing/2014/main" id="{9E25680F-5E06-4B46-8E61-E41A5AC7C53C}"/>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917942" y="2447377"/>
            <a:ext cx="266700" cy="276225"/>
          </a:xfrm>
          <a:prstGeom prst="rect">
            <a:avLst/>
          </a:prstGeom>
        </p:spPr>
      </p:pic>
      <p:pic>
        <p:nvPicPr>
          <p:cNvPr id="70" name="Graphic 69">
            <a:extLst>
              <a:ext uri="{FF2B5EF4-FFF2-40B4-BE49-F238E27FC236}">
                <a16:creationId xmlns:a16="http://schemas.microsoft.com/office/drawing/2014/main" id="{4C0CF076-875D-4219-828C-D5A6E150065E}"/>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722175" y="5232072"/>
            <a:ext cx="266700" cy="276225"/>
          </a:xfrm>
          <a:prstGeom prst="rect">
            <a:avLst/>
          </a:prstGeom>
        </p:spPr>
      </p:pic>
      <p:pic>
        <p:nvPicPr>
          <p:cNvPr id="71" name="Graphic 70">
            <a:extLst>
              <a:ext uri="{FF2B5EF4-FFF2-40B4-BE49-F238E27FC236}">
                <a16:creationId xmlns:a16="http://schemas.microsoft.com/office/drawing/2014/main" id="{E6B44D2B-4D13-4737-80BF-8553AA0E2FD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934752" y="4962214"/>
            <a:ext cx="266700" cy="276225"/>
          </a:xfrm>
          <a:prstGeom prst="rect">
            <a:avLst/>
          </a:prstGeom>
        </p:spPr>
      </p:pic>
      <p:pic>
        <p:nvPicPr>
          <p:cNvPr id="73" name="Graphic 72">
            <a:extLst>
              <a:ext uri="{FF2B5EF4-FFF2-40B4-BE49-F238E27FC236}">
                <a16:creationId xmlns:a16="http://schemas.microsoft.com/office/drawing/2014/main" id="{0DE53243-B845-42D5-A4EF-EAA02B7F9A9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rot="21058922">
            <a:off x="1631241" y="2007145"/>
            <a:ext cx="266700" cy="276225"/>
          </a:xfrm>
          <a:prstGeom prst="rect">
            <a:avLst/>
          </a:prstGeom>
        </p:spPr>
      </p:pic>
      <p:pic>
        <p:nvPicPr>
          <p:cNvPr id="74" name="Graphic 73">
            <a:extLst>
              <a:ext uri="{FF2B5EF4-FFF2-40B4-BE49-F238E27FC236}">
                <a16:creationId xmlns:a16="http://schemas.microsoft.com/office/drawing/2014/main" id="{C72C7582-816B-49F3-86DC-6062730A40B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426086" y="2233064"/>
            <a:ext cx="1486280" cy="647399"/>
          </a:xfrm>
          <a:prstGeom prst="rect">
            <a:avLst/>
          </a:prstGeom>
        </p:spPr>
      </p:pic>
      <p:pic>
        <p:nvPicPr>
          <p:cNvPr id="75" name="Graphic 74">
            <a:extLst>
              <a:ext uri="{FF2B5EF4-FFF2-40B4-BE49-F238E27FC236}">
                <a16:creationId xmlns:a16="http://schemas.microsoft.com/office/drawing/2014/main" id="{F33A08D9-8963-44A8-A54C-7CD9DF43140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6428432" y="4724008"/>
            <a:ext cx="1484818" cy="647399"/>
          </a:xfrm>
          <a:prstGeom prst="rect">
            <a:avLst/>
          </a:prstGeom>
        </p:spPr>
      </p:pic>
      <p:pic>
        <p:nvPicPr>
          <p:cNvPr id="76" name="Graphic 75">
            <a:extLst>
              <a:ext uri="{FF2B5EF4-FFF2-40B4-BE49-F238E27FC236}">
                <a16:creationId xmlns:a16="http://schemas.microsoft.com/office/drawing/2014/main" id="{119DDD4F-91D6-4191-A641-4FB67F7109B3}"/>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6425409" y="3539403"/>
            <a:ext cx="1405973" cy="591044"/>
          </a:xfrm>
          <a:prstGeom prst="rect">
            <a:avLst/>
          </a:prstGeom>
        </p:spPr>
      </p:pic>
      <p:sp>
        <p:nvSpPr>
          <p:cNvPr id="77" name="TextBox 76">
            <a:extLst>
              <a:ext uri="{FF2B5EF4-FFF2-40B4-BE49-F238E27FC236}">
                <a16:creationId xmlns:a16="http://schemas.microsoft.com/office/drawing/2014/main" id="{21C1F64A-4AC4-4C56-B52C-495EBEE46581}"/>
              </a:ext>
            </a:extLst>
          </p:cNvPr>
          <p:cNvSpPr txBox="1"/>
          <p:nvPr/>
        </p:nvSpPr>
        <p:spPr>
          <a:xfrm flipH="1">
            <a:off x="6411850" y="2396154"/>
            <a:ext cx="1405973" cy="323165"/>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5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
        <p:nvSpPr>
          <p:cNvPr id="78" name="TextBox 77">
            <a:extLst>
              <a:ext uri="{FF2B5EF4-FFF2-40B4-BE49-F238E27FC236}">
                <a16:creationId xmlns:a16="http://schemas.microsoft.com/office/drawing/2014/main" id="{25001899-AE55-435B-8546-EF9C6C1FF93C}"/>
              </a:ext>
            </a:extLst>
          </p:cNvPr>
          <p:cNvSpPr txBox="1"/>
          <p:nvPr/>
        </p:nvSpPr>
        <p:spPr>
          <a:xfrm flipH="1">
            <a:off x="6502936" y="3669776"/>
            <a:ext cx="1217665"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5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
        <p:nvSpPr>
          <p:cNvPr id="79" name="TextBox 78">
            <a:extLst>
              <a:ext uri="{FF2B5EF4-FFF2-40B4-BE49-F238E27FC236}">
                <a16:creationId xmlns:a16="http://schemas.microsoft.com/office/drawing/2014/main" id="{FC8F151E-8CA9-480D-A9C0-2834AD95F2BA}"/>
              </a:ext>
            </a:extLst>
          </p:cNvPr>
          <p:cNvSpPr txBox="1"/>
          <p:nvPr/>
        </p:nvSpPr>
        <p:spPr>
          <a:xfrm flipH="1">
            <a:off x="6442589" y="4903374"/>
            <a:ext cx="1376918" cy="323165"/>
          </a:xfrm>
          <a:prstGeom prst="rect">
            <a:avLst/>
          </a:prstGeom>
          <a:noFill/>
        </p:spPr>
        <p:txBody>
          <a:bodyPr wrap="square" rtlCol="0">
            <a:spAutoFit/>
          </a:bodyPr>
          <a:lstStyle>
            <a:defPPr>
              <a:defRPr lang="en-US"/>
            </a:defPPr>
            <a:lvl1pPr algn="ctr">
              <a:defRPr sz="1500">
                <a:solidFill>
                  <a:schemeClr val="lt1"/>
                </a:solidFill>
                <a:latin typeface="Arial Nova" panose="020B05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500" b="0"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DU/CU</a:t>
            </a:r>
          </a:p>
        </p:txBody>
      </p:sp>
      <p:sp>
        <p:nvSpPr>
          <p:cNvPr id="9" name="Rectangle 8">
            <a:extLst>
              <a:ext uri="{FF2B5EF4-FFF2-40B4-BE49-F238E27FC236}">
                <a16:creationId xmlns:a16="http://schemas.microsoft.com/office/drawing/2014/main" id="{7C217FD0-6E5E-44A4-8228-05732DE8CD75}"/>
              </a:ext>
            </a:extLst>
          </p:cNvPr>
          <p:cNvSpPr/>
          <p:nvPr/>
        </p:nvSpPr>
        <p:spPr>
          <a:xfrm>
            <a:off x="4460026" y="2373818"/>
            <a:ext cx="1799042" cy="29116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2000" b="1" i="0" u="none" strike="noStrike" kern="1200" cap="none" spc="0" normalizeH="0" baseline="0" noProof="0" dirty="0">
                <a:ln>
                  <a:noFill/>
                </a:ln>
                <a:solidFill>
                  <a:srgbClr val="000000"/>
                </a:solidFill>
                <a:effectLst/>
                <a:uLnTx/>
                <a:uFillTx/>
                <a:latin typeface="Arial Nova" panose="020B0504020202020204" pitchFamily="34" charset="0"/>
                <a:ea typeface="+mn-ea"/>
                <a:cs typeface="+mn-cs"/>
              </a:rPr>
              <a:t>Sliced Fronthaul</a:t>
            </a:r>
          </a:p>
        </p:txBody>
      </p:sp>
      <p:sp>
        <p:nvSpPr>
          <p:cNvPr id="86" name="TextBox 85">
            <a:extLst>
              <a:ext uri="{FF2B5EF4-FFF2-40B4-BE49-F238E27FC236}">
                <a16:creationId xmlns:a16="http://schemas.microsoft.com/office/drawing/2014/main" id="{BF8E932A-E0B0-4EC3-BD24-CDF39D87D4AF}"/>
              </a:ext>
            </a:extLst>
          </p:cNvPr>
          <p:cNvSpPr txBox="1"/>
          <p:nvPr/>
        </p:nvSpPr>
        <p:spPr>
          <a:xfrm>
            <a:off x="1504936" y="1500815"/>
            <a:ext cx="953667" cy="3539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700" b="1" i="0" u="none" strike="noStrike" kern="1200" cap="none" spc="0" normalizeH="0" baseline="0" noProof="0" dirty="0" err="1">
                <a:ln>
                  <a:noFill/>
                </a:ln>
                <a:solidFill>
                  <a:srgbClr val="000000"/>
                </a:solidFill>
                <a:effectLst/>
                <a:uLnTx/>
                <a:uFillTx/>
                <a:latin typeface="Arial Nova" panose="020B0504020202020204" pitchFamily="34" charset="0"/>
                <a:ea typeface="Helvetica Neue Light" panose="02000403000000020004" pitchFamily="2" charset="0"/>
                <a:cs typeface="+mn-cs"/>
              </a:rPr>
              <a:t>uRLCC</a:t>
            </a:r>
            <a:endPar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endParaRPr>
          </a:p>
        </p:txBody>
      </p:sp>
      <p:sp>
        <p:nvSpPr>
          <p:cNvPr id="87" name="TextBox 86">
            <a:extLst>
              <a:ext uri="{FF2B5EF4-FFF2-40B4-BE49-F238E27FC236}">
                <a16:creationId xmlns:a16="http://schemas.microsoft.com/office/drawing/2014/main" id="{6F2F6057-1688-4782-BABD-43CB7B0A31AF}"/>
              </a:ext>
            </a:extLst>
          </p:cNvPr>
          <p:cNvSpPr txBox="1"/>
          <p:nvPr/>
        </p:nvSpPr>
        <p:spPr>
          <a:xfrm>
            <a:off x="708653" y="2878822"/>
            <a:ext cx="953667" cy="3539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700" b="1" i="0" u="none" strike="noStrike" kern="1200" cap="none" spc="0" normalizeH="0" baseline="0" noProof="0" dirty="0" err="1">
                <a:ln>
                  <a:noFill/>
                </a:ln>
                <a:solidFill>
                  <a:srgbClr val="000000"/>
                </a:solidFill>
                <a:effectLst/>
                <a:uLnTx/>
                <a:uFillTx/>
                <a:latin typeface="Arial Nova" panose="020B0504020202020204" pitchFamily="34" charset="0"/>
                <a:ea typeface="Helvetica Neue Light" panose="02000403000000020004" pitchFamily="2" charset="0"/>
                <a:cs typeface="+mn-cs"/>
              </a:rPr>
              <a:t>mMTC</a:t>
            </a:r>
            <a:endPar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endParaRPr>
          </a:p>
        </p:txBody>
      </p:sp>
      <p:sp>
        <p:nvSpPr>
          <p:cNvPr id="88" name="TextBox 87">
            <a:extLst>
              <a:ext uri="{FF2B5EF4-FFF2-40B4-BE49-F238E27FC236}">
                <a16:creationId xmlns:a16="http://schemas.microsoft.com/office/drawing/2014/main" id="{90A65B9C-6522-48D0-85B0-6DE219486B2D}"/>
              </a:ext>
            </a:extLst>
          </p:cNvPr>
          <p:cNvSpPr txBox="1"/>
          <p:nvPr/>
        </p:nvSpPr>
        <p:spPr>
          <a:xfrm>
            <a:off x="1504936" y="4299908"/>
            <a:ext cx="953667" cy="3539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700" b="1" i="0" u="none" strike="noStrike" kern="1200" cap="none" spc="0" normalizeH="0" baseline="0" noProof="0" dirty="0" err="1">
                <a:ln>
                  <a:noFill/>
                </a:ln>
                <a:solidFill>
                  <a:srgbClr val="000000"/>
                </a:solidFill>
                <a:effectLst/>
                <a:uLnTx/>
                <a:uFillTx/>
                <a:latin typeface="Arial Nova" panose="020B0504020202020204" pitchFamily="34" charset="0"/>
                <a:ea typeface="Helvetica Neue Light" panose="02000403000000020004" pitchFamily="2" charset="0"/>
                <a:cs typeface="+mn-cs"/>
              </a:rPr>
              <a:t>eMBB</a:t>
            </a:r>
            <a:endParaRPr kumimoji="0" lang="en-SG" sz="1700" b="1" i="0" u="none" strike="noStrike" kern="1200" cap="none" spc="0" normalizeH="0" baseline="0" noProof="0" dirty="0">
              <a:ln>
                <a:noFill/>
              </a:ln>
              <a:solidFill>
                <a:srgbClr val="000000"/>
              </a:solidFill>
              <a:effectLst/>
              <a:uLnTx/>
              <a:uFillTx/>
              <a:latin typeface="Arial Nova" panose="020B0504020202020204" pitchFamily="34" charset="0"/>
              <a:ea typeface="Helvetica Neue Light" panose="02000403000000020004" pitchFamily="2" charset="0"/>
              <a:cs typeface="+mn-cs"/>
            </a:endParaRPr>
          </a:p>
        </p:txBody>
      </p:sp>
      <p:cxnSp>
        <p:nvCxnSpPr>
          <p:cNvPr id="92" name="Straight Connector 91">
            <a:extLst>
              <a:ext uri="{FF2B5EF4-FFF2-40B4-BE49-F238E27FC236}">
                <a16:creationId xmlns:a16="http://schemas.microsoft.com/office/drawing/2014/main" id="{6121638A-BC47-45C1-A454-8724E0B17469}"/>
              </a:ext>
            </a:extLst>
          </p:cNvPr>
          <p:cNvCxnSpPr>
            <a:cxnSpLocks/>
          </p:cNvCxnSpPr>
          <p:nvPr/>
        </p:nvCxnSpPr>
        <p:spPr>
          <a:xfrm>
            <a:off x="7787984" y="2578263"/>
            <a:ext cx="1844238" cy="0"/>
          </a:xfrm>
          <a:prstGeom prst="line">
            <a:avLst/>
          </a:prstGeom>
          <a:ln w="57150">
            <a:solidFill>
              <a:srgbClr val="FBAE17"/>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185348A-DC40-4251-B71A-3A11302375E4}"/>
              </a:ext>
            </a:extLst>
          </p:cNvPr>
          <p:cNvCxnSpPr>
            <a:cxnSpLocks/>
          </p:cNvCxnSpPr>
          <p:nvPr/>
        </p:nvCxnSpPr>
        <p:spPr>
          <a:xfrm>
            <a:off x="7817822" y="5058504"/>
            <a:ext cx="1814400" cy="0"/>
          </a:xfrm>
          <a:prstGeom prst="line">
            <a:avLst/>
          </a:prstGeom>
          <a:ln w="57150">
            <a:solidFill>
              <a:srgbClr val="65C8D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6485ADE-D682-4D8D-94B9-44A846BC36F9}"/>
              </a:ext>
            </a:extLst>
          </p:cNvPr>
          <p:cNvCxnSpPr>
            <a:cxnSpLocks/>
          </p:cNvCxnSpPr>
          <p:nvPr/>
        </p:nvCxnSpPr>
        <p:spPr>
          <a:xfrm flipV="1">
            <a:off x="9602737" y="2550413"/>
            <a:ext cx="0" cy="815141"/>
          </a:xfrm>
          <a:prstGeom prst="line">
            <a:avLst/>
          </a:prstGeom>
          <a:ln w="57150">
            <a:solidFill>
              <a:srgbClr val="FBAE17"/>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FCD6C21-28DC-4DDF-BF8B-D9A135B7A122}"/>
              </a:ext>
            </a:extLst>
          </p:cNvPr>
          <p:cNvCxnSpPr>
            <a:cxnSpLocks/>
          </p:cNvCxnSpPr>
          <p:nvPr/>
        </p:nvCxnSpPr>
        <p:spPr>
          <a:xfrm flipV="1">
            <a:off x="7622761" y="3832517"/>
            <a:ext cx="1508206" cy="4929"/>
          </a:xfrm>
          <a:prstGeom prst="line">
            <a:avLst/>
          </a:prstGeom>
          <a:ln w="57150">
            <a:solidFill>
              <a:srgbClr val="7F3F98"/>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BA65370-4D12-4BFD-8E51-651ACD64BA5B}"/>
              </a:ext>
            </a:extLst>
          </p:cNvPr>
          <p:cNvCxnSpPr>
            <a:cxnSpLocks/>
          </p:cNvCxnSpPr>
          <p:nvPr/>
        </p:nvCxnSpPr>
        <p:spPr>
          <a:xfrm>
            <a:off x="9603181" y="4716100"/>
            <a:ext cx="0" cy="351050"/>
          </a:xfrm>
          <a:prstGeom prst="line">
            <a:avLst/>
          </a:prstGeom>
          <a:ln w="57150">
            <a:solidFill>
              <a:srgbClr val="65C8D0"/>
            </a:solidFill>
          </a:ln>
        </p:spPr>
        <p:style>
          <a:lnRef idx="1">
            <a:schemeClr val="accent1"/>
          </a:lnRef>
          <a:fillRef idx="0">
            <a:schemeClr val="accent1"/>
          </a:fillRef>
          <a:effectRef idx="0">
            <a:schemeClr val="accent1"/>
          </a:effectRef>
          <a:fontRef idx="minor">
            <a:schemeClr val="tx1"/>
          </a:fontRef>
        </p:style>
      </p:cxnSp>
      <p:pic>
        <p:nvPicPr>
          <p:cNvPr id="85" name="Graphic 84">
            <a:extLst>
              <a:ext uri="{FF2B5EF4-FFF2-40B4-BE49-F238E27FC236}">
                <a16:creationId xmlns:a16="http://schemas.microsoft.com/office/drawing/2014/main" id="{7C8B35B6-002D-4579-BE1E-166E22E32A18}"/>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815956" y="2141486"/>
            <a:ext cx="923925" cy="790575"/>
          </a:xfrm>
          <a:prstGeom prst="rect">
            <a:avLst/>
          </a:prstGeom>
        </p:spPr>
      </p:pic>
      <p:pic>
        <p:nvPicPr>
          <p:cNvPr id="84" name="Graphic 83">
            <a:extLst>
              <a:ext uri="{FF2B5EF4-FFF2-40B4-BE49-F238E27FC236}">
                <a16:creationId xmlns:a16="http://schemas.microsoft.com/office/drawing/2014/main" id="{9FBC1E23-DE8E-4A46-A235-1742AB8CD7FB}"/>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827715" y="3484698"/>
            <a:ext cx="847725" cy="704850"/>
          </a:xfrm>
          <a:prstGeom prst="rect">
            <a:avLst/>
          </a:prstGeom>
        </p:spPr>
      </p:pic>
      <p:pic>
        <p:nvPicPr>
          <p:cNvPr id="83" name="Graphic 82">
            <a:extLst>
              <a:ext uri="{FF2B5EF4-FFF2-40B4-BE49-F238E27FC236}">
                <a16:creationId xmlns:a16="http://schemas.microsoft.com/office/drawing/2014/main" id="{3282277A-A563-46B7-A418-EE37B33F765B}"/>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833357" y="4636480"/>
            <a:ext cx="933450" cy="781050"/>
          </a:xfrm>
          <a:prstGeom prst="rect">
            <a:avLst/>
          </a:prstGeom>
        </p:spPr>
      </p:pic>
    </p:spTree>
    <p:custDataLst>
      <p:tags r:id="rId1"/>
    </p:custDataLst>
    <p:extLst>
      <p:ext uri="{BB962C8B-B14F-4D97-AF65-F5344CB8AC3E}">
        <p14:creationId xmlns:p14="http://schemas.microsoft.com/office/powerpoint/2010/main" val="56085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142"/>
                                        </p:tgtEl>
                                      </p:cBhvr>
                                    </p:animEffect>
                                    <p:set>
                                      <p:cBhvr>
                                        <p:cTn id="7" dur="1" fill="hold">
                                          <p:stCondLst>
                                            <p:cond delay="499"/>
                                          </p:stCondLst>
                                        </p:cTn>
                                        <p:tgtEl>
                                          <p:spTgt spid="142"/>
                                        </p:tgtEl>
                                        <p:attrNameLst>
                                          <p:attrName>style.visibility</p:attrName>
                                        </p:attrNameLst>
                                      </p:cBhvr>
                                      <p:to>
                                        <p:strVal val="hidden"/>
                                      </p:to>
                                    </p:set>
                                  </p:childTnLst>
                                </p:cTn>
                              </p:par>
                              <p:par>
                                <p:cTn id="8" presetID="22" presetClass="exit" presetSubtype="8" fill="hold" nodeType="withEffect">
                                  <p:stCondLst>
                                    <p:cond delay="0"/>
                                  </p:stCondLst>
                                  <p:childTnLst>
                                    <p:animEffect transition="out" filter="wipe(left)">
                                      <p:cBhvr>
                                        <p:cTn id="9" dur="500"/>
                                        <p:tgtEl>
                                          <p:spTgt spid="141"/>
                                        </p:tgtEl>
                                      </p:cBhvr>
                                    </p:animEffect>
                                    <p:set>
                                      <p:cBhvr>
                                        <p:cTn id="10" dur="1" fill="hold">
                                          <p:stCondLst>
                                            <p:cond delay="499"/>
                                          </p:stCondLst>
                                        </p:cTn>
                                        <p:tgtEl>
                                          <p:spTgt spid="141"/>
                                        </p:tgtEl>
                                        <p:attrNameLst>
                                          <p:attrName>style.visibility</p:attrName>
                                        </p:attrNameLst>
                                      </p:cBhvr>
                                      <p:to>
                                        <p:strVal val="hidden"/>
                                      </p:to>
                                    </p:se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wipe(left)">
                                      <p:cBhvr>
                                        <p:cTn id="17" dur="500"/>
                                        <p:tgtEl>
                                          <p:spTgt spid="76"/>
                                        </p:tgtEl>
                                      </p:cBhvr>
                                    </p:animEffect>
                                  </p:childTnLst>
                                </p:cTn>
                              </p:par>
                              <p:par>
                                <p:cTn id="18" presetID="22" presetClass="entr" presetSubtype="8" fill="hold" nodeType="with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wipe(left)">
                                      <p:cBhvr>
                                        <p:cTn id="20" dur="500"/>
                                        <p:tgtEl>
                                          <p:spTgt spid="74"/>
                                        </p:tgtEl>
                                      </p:cBhvr>
                                    </p:animEffect>
                                  </p:childTnLst>
                                </p:cTn>
                              </p:par>
                              <p:par>
                                <p:cTn id="21" presetID="22" presetClass="entr" presetSubtype="8"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1" presetClass="exit" presetSubtype="0" fill="hold" nodeType="withEffect">
                                  <p:stCondLst>
                                    <p:cond delay="0"/>
                                  </p:stCondLst>
                                  <p:childTnLst>
                                    <p:set>
                                      <p:cBhvr>
                                        <p:cTn id="25" dur="1" fill="hold">
                                          <p:stCondLst>
                                            <p:cond delay="0"/>
                                          </p:stCondLst>
                                        </p:cTn>
                                        <p:tgtEl>
                                          <p:spTgt spid="118"/>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16"/>
                                        </p:tgtEl>
                                        <p:attrNameLst>
                                          <p:attrName>style.visibility</p:attrName>
                                        </p:attrNameLst>
                                      </p:cBhvr>
                                      <p:to>
                                        <p:strVal val="hidden"/>
                                      </p:to>
                                    </p:set>
                                  </p:childTnLst>
                                </p:cTn>
                              </p:par>
                              <p:par>
                                <p:cTn id="28" presetID="1" presetClass="exit" presetSubtype="0" fill="hold" grpId="0" nodeType="withEffect">
                                  <p:stCondLst>
                                    <p:cond delay="0"/>
                                  </p:stCondLst>
                                  <p:childTnLst>
                                    <p:set>
                                      <p:cBhvr>
                                        <p:cTn id="29" dur="1" fill="hold">
                                          <p:stCondLst>
                                            <p:cond delay="0"/>
                                          </p:stCondLst>
                                        </p:cTn>
                                        <p:tgtEl>
                                          <p:spTgt spid="119"/>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117"/>
                                        </p:tgtEl>
                                        <p:attrNameLst>
                                          <p:attrName>style.visibility</p:attrName>
                                        </p:attrNameLst>
                                      </p:cBhvr>
                                      <p:to>
                                        <p:strVal val="hidden"/>
                                      </p:to>
                                    </p:se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childTnLst>
                          </p:cTn>
                        </p:par>
                        <p:par>
                          <p:cTn id="39" fill="hold">
                            <p:stCondLst>
                              <p:cond delay="1000"/>
                            </p:stCondLst>
                            <p:childTnLst>
                              <p:par>
                                <p:cTn id="40" presetID="22" presetClass="exit" presetSubtype="8" fill="hold" nodeType="afterEffect">
                                  <p:stCondLst>
                                    <p:cond delay="0"/>
                                  </p:stCondLst>
                                  <p:childTnLst>
                                    <p:animEffect transition="out" filter="wipe(left)">
                                      <p:cBhvr>
                                        <p:cTn id="41" dur="500"/>
                                        <p:tgtEl>
                                          <p:spTgt spid="120"/>
                                        </p:tgtEl>
                                      </p:cBhvr>
                                    </p:animEffect>
                                    <p:set>
                                      <p:cBhvr>
                                        <p:cTn id="42" dur="1" fill="hold">
                                          <p:stCondLst>
                                            <p:cond delay="499"/>
                                          </p:stCondLst>
                                        </p:cTn>
                                        <p:tgtEl>
                                          <p:spTgt spid="120"/>
                                        </p:tgtEl>
                                        <p:attrNameLst>
                                          <p:attrName>style.visibility</p:attrName>
                                        </p:attrNameLst>
                                      </p:cBhvr>
                                      <p:to>
                                        <p:strVal val="hidden"/>
                                      </p:to>
                                    </p:set>
                                  </p:childTnLst>
                                </p:cTn>
                              </p:par>
                              <p:par>
                                <p:cTn id="43" presetID="22" presetClass="exit" presetSubtype="8" fill="hold" nodeType="withEffect">
                                  <p:stCondLst>
                                    <p:cond delay="0"/>
                                  </p:stCondLst>
                                  <p:childTnLst>
                                    <p:animEffect transition="out" filter="wipe(left)">
                                      <p:cBhvr>
                                        <p:cTn id="44" dur="500"/>
                                        <p:tgtEl>
                                          <p:spTgt spid="122"/>
                                        </p:tgtEl>
                                      </p:cBhvr>
                                    </p:animEffect>
                                    <p:set>
                                      <p:cBhvr>
                                        <p:cTn id="45" dur="1" fill="hold">
                                          <p:stCondLst>
                                            <p:cond delay="499"/>
                                          </p:stCondLst>
                                        </p:cTn>
                                        <p:tgtEl>
                                          <p:spTgt spid="122"/>
                                        </p:tgtEl>
                                        <p:attrNameLst>
                                          <p:attrName>style.visibility</p:attrName>
                                        </p:attrNameLst>
                                      </p:cBhvr>
                                      <p:to>
                                        <p:strVal val="hidden"/>
                                      </p:to>
                                    </p:set>
                                  </p:childTnLst>
                                </p:cTn>
                              </p:par>
                              <p:par>
                                <p:cTn id="46" presetID="22" presetClass="entr" presetSubtype="8" fill="hold" nodeType="with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wipe(left)">
                                      <p:cBhvr>
                                        <p:cTn id="48" dur="500"/>
                                        <p:tgtEl>
                                          <p:spTgt spid="93"/>
                                        </p:tgtEl>
                                      </p:cBhvr>
                                    </p:animEffect>
                                  </p:childTnLst>
                                </p:cTn>
                              </p:par>
                              <p:par>
                                <p:cTn id="49" presetID="22" presetClass="entr" presetSubtype="8" fill="hold" nodeType="withEffect">
                                  <p:stCondLst>
                                    <p:cond delay="0"/>
                                  </p:stCondLst>
                                  <p:childTnLst>
                                    <p:set>
                                      <p:cBhvr>
                                        <p:cTn id="50" dur="1" fill="hold">
                                          <p:stCondLst>
                                            <p:cond delay="0"/>
                                          </p:stCondLst>
                                        </p:cTn>
                                        <p:tgtEl>
                                          <p:spTgt spid="103"/>
                                        </p:tgtEl>
                                        <p:attrNameLst>
                                          <p:attrName>style.visibility</p:attrName>
                                        </p:attrNameLst>
                                      </p:cBhvr>
                                      <p:to>
                                        <p:strVal val="visible"/>
                                      </p:to>
                                    </p:set>
                                    <p:animEffect transition="in" filter="wipe(left)">
                                      <p:cBhvr>
                                        <p:cTn id="51" dur="500"/>
                                        <p:tgtEl>
                                          <p:spTgt spid="103"/>
                                        </p:tgtEl>
                                      </p:cBhvr>
                                    </p:animEffect>
                                  </p:childTnLst>
                                </p:cTn>
                              </p:par>
                              <p:par>
                                <p:cTn id="52" presetID="22" presetClass="entr" presetSubtype="8" fill="hold"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wipe(left)">
                                      <p:cBhvr>
                                        <p:cTn id="54" dur="500"/>
                                        <p:tgtEl>
                                          <p:spTgt spid="92"/>
                                        </p:tgtEl>
                                      </p:cBhvr>
                                    </p:animEffect>
                                  </p:childTnLst>
                                </p:cTn>
                              </p:par>
                            </p:childTnLst>
                          </p:cTn>
                        </p:par>
                        <p:par>
                          <p:cTn id="55" fill="hold">
                            <p:stCondLst>
                              <p:cond delay="1500"/>
                            </p:stCondLst>
                            <p:childTnLst>
                              <p:par>
                                <p:cTn id="56" presetID="22" presetClass="exit" presetSubtype="1" fill="hold" nodeType="afterEffect">
                                  <p:stCondLst>
                                    <p:cond delay="0"/>
                                  </p:stCondLst>
                                  <p:childTnLst>
                                    <p:animEffect transition="out" filter="wipe(up)">
                                      <p:cBhvr>
                                        <p:cTn id="57" dur="500"/>
                                        <p:tgtEl>
                                          <p:spTgt spid="121"/>
                                        </p:tgtEl>
                                      </p:cBhvr>
                                    </p:animEffect>
                                    <p:set>
                                      <p:cBhvr>
                                        <p:cTn id="58" dur="1" fill="hold">
                                          <p:stCondLst>
                                            <p:cond delay="499"/>
                                          </p:stCondLst>
                                        </p:cTn>
                                        <p:tgtEl>
                                          <p:spTgt spid="121"/>
                                        </p:tgtEl>
                                        <p:attrNameLst>
                                          <p:attrName>style.visibility</p:attrName>
                                        </p:attrNameLst>
                                      </p:cBhvr>
                                      <p:to>
                                        <p:strVal val="hidden"/>
                                      </p:to>
                                    </p:set>
                                  </p:childTnLst>
                                </p:cTn>
                              </p:par>
                              <p:par>
                                <p:cTn id="59" presetID="22" presetClass="exit" presetSubtype="4" fill="hold" nodeType="withEffect">
                                  <p:stCondLst>
                                    <p:cond delay="0"/>
                                  </p:stCondLst>
                                  <p:childTnLst>
                                    <p:animEffect transition="out" filter="wipe(down)">
                                      <p:cBhvr>
                                        <p:cTn id="60" dur="500"/>
                                        <p:tgtEl>
                                          <p:spTgt spid="123"/>
                                        </p:tgtEl>
                                      </p:cBhvr>
                                    </p:animEffect>
                                    <p:set>
                                      <p:cBhvr>
                                        <p:cTn id="61" dur="1" fill="hold">
                                          <p:stCondLst>
                                            <p:cond delay="499"/>
                                          </p:stCondLst>
                                        </p:cTn>
                                        <p:tgtEl>
                                          <p:spTgt spid="123"/>
                                        </p:tgtEl>
                                        <p:attrNameLst>
                                          <p:attrName>style.visibility</p:attrName>
                                        </p:attrNameLst>
                                      </p:cBhvr>
                                      <p:to>
                                        <p:strVal val="hidden"/>
                                      </p:to>
                                    </p:set>
                                  </p:childTnLst>
                                </p:cTn>
                              </p:par>
                              <p:par>
                                <p:cTn id="62" presetID="22" presetClass="entr" presetSubtype="1" fill="hold" nodeType="withEffect">
                                  <p:stCondLst>
                                    <p:cond delay="0"/>
                                  </p:stCondLst>
                                  <p:childTnLst>
                                    <p:set>
                                      <p:cBhvr>
                                        <p:cTn id="63" dur="1" fill="hold">
                                          <p:stCondLst>
                                            <p:cond delay="0"/>
                                          </p:stCondLst>
                                        </p:cTn>
                                        <p:tgtEl>
                                          <p:spTgt spid="96"/>
                                        </p:tgtEl>
                                        <p:attrNameLst>
                                          <p:attrName>style.visibility</p:attrName>
                                        </p:attrNameLst>
                                      </p:cBhvr>
                                      <p:to>
                                        <p:strVal val="visible"/>
                                      </p:to>
                                    </p:set>
                                    <p:animEffect transition="in" filter="wipe(up)">
                                      <p:cBhvr>
                                        <p:cTn id="64" dur="500"/>
                                        <p:tgtEl>
                                          <p:spTgt spid="96"/>
                                        </p:tgtEl>
                                      </p:cBhvr>
                                    </p:animEffect>
                                  </p:childTnLst>
                                </p:cTn>
                              </p:par>
                              <p:par>
                                <p:cTn id="65" presetID="22" presetClass="entr" presetSubtype="4"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animEffect transition="in" filter="wipe(down)">
                                      <p:cBhvr>
                                        <p:cTn id="67" dur="500"/>
                                        <p:tgtEl>
                                          <p:spTgt spid="125"/>
                                        </p:tgtEl>
                                      </p:cBhvr>
                                    </p:animEffect>
                                  </p:childTnLst>
                                </p:cTn>
                              </p:par>
                            </p:childTnLst>
                          </p:cTn>
                        </p:par>
                        <p:par>
                          <p:cTn id="68" fill="hold">
                            <p:stCondLst>
                              <p:cond delay="2000"/>
                            </p:stCondLst>
                            <p:childTnLst>
                              <p:par>
                                <p:cTn id="69" presetID="6" presetClass="exit" presetSubtype="32" fill="hold" nodeType="afterEffect">
                                  <p:stCondLst>
                                    <p:cond delay="0"/>
                                  </p:stCondLst>
                                  <p:childTnLst>
                                    <p:animEffect transition="out" filter="circle(out)">
                                      <p:cBhvr>
                                        <p:cTn id="70" dur="500"/>
                                        <p:tgtEl>
                                          <p:spTgt spid="67"/>
                                        </p:tgtEl>
                                      </p:cBhvr>
                                    </p:animEffect>
                                    <p:set>
                                      <p:cBhvr>
                                        <p:cTn id="71" dur="1" fill="hold">
                                          <p:stCondLst>
                                            <p:cond delay="499"/>
                                          </p:stCondLst>
                                        </p:cTn>
                                        <p:tgtEl>
                                          <p:spTgt spid="67"/>
                                        </p:tgtEl>
                                        <p:attrNameLst>
                                          <p:attrName>style.visibility</p:attrName>
                                        </p:attrNameLst>
                                      </p:cBhvr>
                                      <p:to>
                                        <p:strVal val="hidden"/>
                                      </p:to>
                                    </p:set>
                                  </p:childTnLst>
                                </p:cTn>
                              </p:par>
                              <p:par>
                                <p:cTn id="72" presetID="6" presetClass="exit" presetSubtype="32" fill="hold" nodeType="withEffect">
                                  <p:stCondLst>
                                    <p:cond delay="0"/>
                                  </p:stCondLst>
                                  <p:childTnLst>
                                    <p:animEffect transition="out" filter="circle(out)">
                                      <p:cBhvr>
                                        <p:cTn id="73" dur="500"/>
                                        <p:tgtEl>
                                          <p:spTgt spid="66"/>
                                        </p:tgtEl>
                                      </p:cBhvr>
                                    </p:animEffect>
                                    <p:set>
                                      <p:cBhvr>
                                        <p:cTn id="74" dur="1" fill="hold">
                                          <p:stCondLst>
                                            <p:cond delay="499"/>
                                          </p:stCondLst>
                                        </p:cTn>
                                        <p:tgtEl>
                                          <p:spTgt spid="66"/>
                                        </p:tgtEl>
                                        <p:attrNameLst>
                                          <p:attrName>style.visibility</p:attrName>
                                        </p:attrNameLst>
                                      </p:cBhvr>
                                      <p:to>
                                        <p:strVal val="hidden"/>
                                      </p:to>
                                    </p:set>
                                  </p:childTnLst>
                                </p:cTn>
                              </p:par>
                              <p:par>
                                <p:cTn id="75" presetID="6" presetClass="exit" presetSubtype="32" fill="hold" nodeType="withEffect">
                                  <p:stCondLst>
                                    <p:cond delay="0"/>
                                  </p:stCondLst>
                                  <p:childTnLst>
                                    <p:animEffect transition="out" filter="circle(out)">
                                      <p:cBhvr>
                                        <p:cTn id="76" dur="500"/>
                                        <p:tgtEl>
                                          <p:spTgt spid="68"/>
                                        </p:tgtEl>
                                      </p:cBhvr>
                                    </p:animEffect>
                                    <p:set>
                                      <p:cBhvr>
                                        <p:cTn id="77" dur="1" fill="hold">
                                          <p:stCondLst>
                                            <p:cond delay="499"/>
                                          </p:stCondLst>
                                        </p:cTn>
                                        <p:tgtEl>
                                          <p:spTgt spid="68"/>
                                        </p:tgtEl>
                                        <p:attrNameLst>
                                          <p:attrName>style.visibility</p:attrName>
                                        </p:attrNameLst>
                                      </p:cBhvr>
                                      <p:to>
                                        <p:strVal val="hidden"/>
                                      </p:to>
                                    </p:set>
                                  </p:childTnLst>
                                </p:cTn>
                              </p:par>
                              <p:par>
                                <p:cTn id="78" presetID="1" presetClass="exit" presetSubtype="0" fill="hold" grpId="0" nodeType="withEffect">
                                  <p:stCondLst>
                                    <p:cond delay="0"/>
                                  </p:stCondLst>
                                  <p:childTnLst>
                                    <p:set>
                                      <p:cBhvr>
                                        <p:cTn id="79" dur="1" fill="hold">
                                          <p:stCondLst>
                                            <p:cond delay="0"/>
                                          </p:stCondLst>
                                        </p:cTn>
                                        <p:tgtEl>
                                          <p:spTgt spid="86"/>
                                        </p:tgtEl>
                                        <p:attrNameLst>
                                          <p:attrName>style.visibility</p:attrName>
                                        </p:attrNameLst>
                                      </p:cBhvr>
                                      <p:to>
                                        <p:strVal val="hidden"/>
                                      </p:to>
                                    </p:set>
                                  </p:childTnLst>
                                </p:cTn>
                              </p:par>
                              <p:par>
                                <p:cTn id="80" presetID="1" presetClass="exit" presetSubtype="0" fill="hold" grpId="0" nodeType="withEffect">
                                  <p:stCondLst>
                                    <p:cond delay="0"/>
                                  </p:stCondLst>
                                  <p:childTnLst>
                                    <p:set>
                                      <p:cBhvr>
                                        <p:cTn id="81" dur="1" fill="hold">
                                          <p:stCondLst>
                                            <p:cond delay="0"/>
                                          </p:stCondLst>
                                        </p:cTn>
                                        <p:tgtEl>
                                          <p:spTgt spid="87"/>
                                        </p:tgtEl>
                                        <p:attrNameLst>
                                          <p:attrName>style.visibility</p:attrName>
                                        </p:attrNameLst>
                                      </p:cBhvr>
                                      <p:to>
                                        <p:strVal val="hidden"/>
                                      </p:to>
                                    </p:set>
                                  </p:childTnLst>
                                </p:cTn>
                              </p:par>
                              <p:par>
                                <p:cTn id="82" presetID="1" presetClass="exit" presetSubtype="0" fill="hold" grpId="0" nodeType="withEffect">
                                  <p:stCondLst>
                                    <p:cond delay="0"/>
                                  </p:stCondLst>
                                  <p:childTnLst>
                                    <p:set>
                                      <p:cBhvr>
                                        <p:cTn id="83" dur="1" fill="hold">
                                          <p:stCondLst>
                                            <p:cond delay="0"/>
                                          </p:stCondLst>
                                        </p:cTn>
                                        <p:tgtEl>
                                          <p:spTgt spid="88"/>
                                        </p:tgtEl>
                                        <p:attrNameLst>
                                          <p:attrName>style.visibility</p:attrName>
                                        </p:attrNameLst>
                                      </p:cBhvr>
                                      <p:to>
                                        <p:strVal val="hidden"/>
                                      </p:to>
                                    </p:set>
                                  </p:childTnLst>
                                </p:cTn>
                              </p:par>
                              <p:par>
                                <p:cTn id="84" presetID="1" presetClass="entr" presetSubtype="0" fill="hold" nodeType="withEffect">
                                  <p:stCondLst>
                                    <p:cond delay="0"/>
                                  </p:stCondLst>
                                  <p:childTnLst>
                                    <p:set>
                                      <p:cBhvr>
                                        <p:cTn id="85" dur="1" fill="hold">
                                          <p:stCondLst>
                                            <p:cond delay="0"/>
                                          </p:stCondLst>
                                        </p:cTn>
                                        <p:tgtEl>
                                          <p:spTgt spid="69"/>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73"/>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64"/>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57"/>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56"/>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71"/>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70"/>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59"/>
                                        </p:tgtEl>
                                        <p:attrNameLst>
                                          <p:attrName>style.visibility</p:attrName>
                                        </p:attrNameLst>
                                      </p:cBhvr>
                                      <p:to>
                                        <p:strVal val="visible"/>
                                      </p:to>
                                    </p:set>
                                  </p:childTnLst>
                                </p:cTn>
                              </p:par>
                              <p:par>
                                <p:cTn id="100" presetID="42" presetClass="path" presetSubtype="0" accel="50000" decel="50000" fill="hold" nodeType="withEffect">
                                  <p:stCondLst>
                                    <p:cond delay="0"/>
                                  </p:stCondLst>
                                  <p:childTnLst>
                                    <p:animMotion origin="layout" path="M -3.54167E-6 -3.7037E-7 L 0.02188 -0.01852 " pathEditMode="relative" rAng="0" ptsTypes="AA">
                                      <p:cBhvr>
                                        <p:cTn id="101" dur="2000" fill="hold"/>
                                        <p:tgtEl>
                                          <p:spTgt spid="57"/>
                                        </p:tgtEl>
                                        <p:attrNameLst>
                                          <p:attrName>ppt_x</p:attrName>
                                          <p:attrName>ppt_y</p:attrName>
                                        </p:attrNameLst>
                                      </p:cBhvr>
                                      <p:rCtr x="1094" y="-926"/>
                                    </p:animMotion>
                                  </p:childTnLst>
                                </p:cTn>
                              </p:par>
                              <p:par>
                                <p:cTn id="102" presetID="42" presetClass="path" presetSubtype="0" accel="50000" decel="50000" fill="hold" nodeType="withEffect">
                                  <p:stCondLst>
                                    <p:cond delay="0"/>
                                  </p:stCondLst>
                                  <p:childTnLst>
                                    <p:animMotion origin="layout" path="M -1.66667E-6 -1.48148E-6 L 0.03034 0.05509 " pathEditMode="relative" rAng="0" ptsTypes="AA">
                                      <p:cBhvr>
                                        <p:cTn id="103" dur="2000" fill="hold"/>
                                        <p:tgtEl>
                                          <p:spTgt spid="73"/>
                                        </p:tgtEl>
                                        <p:attrNameLst>
                                          <p:attrName>ppt_x</p:attrName>
                                          <p:attrName>ppt_y</p:attrName>
                                        </p:attrNameLst>
                                      </p:cBhvr>
                                      <p:rCtr x="1510" y="2755"/>
                                    </p:animMotion>
                                  </p:childTnLst>
                                </p:cTn>
                              </p:par>
                              <p:par>
                                <p:cTn id="104" presetID="42" presetClass="path" presetSubtype="0" accel="50000" decel="50000" fill="hold" nodeType="withEffect">
                                  <p:stCondLst>
                                    <p:cond delay="0"/>
                                  </p:stCondLst>
                                  <p:childTnLst>
                                    <p:animMotion origin="layout" path="M -1.45833E-6 1.11022E-16 L 0.0444 -0.35162 " pathEditMode="relative" rAng="0" ptsTypes="AA">
                                      <p:cBhvr>
                                        <p:cTn id="105" dur="2000" fill="hold"/>
                                        <p:tgtEl>
                                          <p:spTgt spid="71"/>
                                        </p:tgtEl>
                                        <p:attrNameLst>
                                          <p:attrName>ppt_x</p:attrName>
                                          <p:attrName>ppt_y</p:attrName>
                                        </p:attrNameLst>
                                      </p:cBhvr>
                                      <p:rCtr x="2214" y="-17593"/>
                                    </p:animMotion>
                                  </p:childTnLst>
                                </p:cTn>
                              </p:par>
                              <p:par>
                                <p:cTn id="106" presetID="42" presetClass="path" presetSubtype="0" accel="50000" decel="50000" fill="hold" nodeType="withEffect">
                                  <p:stCondLst>
                                    <p:cond delay="0"/>
                                  </p:stCondLst>
                                  <p:childTnLst>
                                    <p:animMotion origin="layout" path="M 8.33333E-7 -3.33333E-6 L 0.05169 0.09144 " pathEditMode="relative" rAng="0" ptsTypes="AA">
                                      <p:cBhvr>
                                        <p:cTn id="107" dur="2000" fill="hold"/>
                                        <p:tgtEl>
                                          <p:spTgt spid="69"/>
                                        </p:tgtEl>
                                        <p:attrNameLst>
                                          <p:attrName>ppt_x</p:attrName>
                                          <p:attrName>ppt_y</p:attrName>
                                        </p:attrNameLst>
                                      </p:cBhvr>
                                      <p:rCtr x="2578" y="4560"/>
                                    </p:animMotion>
                                  </p:childTnLst>
                                </p:cTn>
                              </p:par>
                              <p:par>
                                <p:cTn id="108" presetID="42" presetClass="path" presetSubtype="0" accel="50000" decel="50000" fill="hold" nodeType="withEffect">
                                  <p:stCondLst>
                                    <p:cond delay="0"/>
                                  </p:stCondLst>
                                  <p:childTnLst>
                                    <p:animMotion origin="layout" path="M -2.5E-6 -3.33333E-6 L 0.06693 0.30116 " pathEditMode="relative" rAng="0" ptsTypes="AA">
                                      <p:cBhvr>
                                        <p:cTn id="109" dur="2000" fill="hold"/>
                                        <p:tgtEl>
                                          <p:spTgt spid="64"/>
                                        </p:tgtEl>
                                        <p:attrNameLst>
                                          <p:attrName>ppt_x</p:attrName>
                                          <p:attrName>ppt_y</p:attrName>
                                        </p:attrNameLst>
                                      </p:cBhvr>
                                      <p:rCtr x="3346" y="15046"/>
                                    </p:animMotion>
                                  </p:childTnLst>
                                </p:cTn>
                              </p:par>
                              <p:par>
                                <p:cTn id="110" presetID="42" presetClass="path" presetSubtype="0" accel="50000" decel="50000" fill="hold" nodeType="withEffect">
                                  <p:stCondLst>
                                    <p:cond delay="0"/>
                                  </p:stCondLst>
                                  <p:childTnLst>
                                    <p:animMotion origin="layout" path="M 3.75E-6 -4.44444E-6 L 0.09791 0.17292 " pathEditMode="relative" rAng="0" ptsTypes="AA">
                                      <p:cBhvr>
                                        <p:cTn id="111" dur="2000" fill="hold"/>
                                        <p:tgtEl>
                                          <p:spTgt spid="56"/>
                                        </p:tgtEl>
                                        <p:attrNameLst>
                                          <p:attrName>ppt_x</p:attrName>
                                          <p:attrName>ppt_y</p:attrName>
                                        </p:attrNameLst>
                                      </p:cBhvr>
                                      <p:rCtr x="4896" y="8634"/>
                                    </p:animMotion>
                                  </p:childTnLst>
                                </p:cTn>
                              </p:par>
                              <p:par>
                                <p:cTn id="112" presetID="42" presetClass="path" presetSubtype="0" accel="50000" decel="50000" fill="hold" nodeType="withEffect">
                                  <p:stCondLst>
                                    <p:cond delay="0"/>
                                  </p:stCondLst>
                                  <p:childTnLst>
                                    <p:animMotion origin="layout" path="M 4.58333E-6 -7.40741E-7 L 0.03802 -0.02014 " pathEditMode="relative" rAng="0" ptsTypes="AA">
                                      <p:cBhvr>
                                        <p:cTn id="113" dur="2000" fill="hold"/>
                                        <p:tgtEl>
                                          <p:spTgt spid="59"/>
                                        </p:tgtEl>
                                        <p:attrNameLst>
                                          <p:attrName>ppt_x</p:attrName>
                                          <p:attrName>ppt_y</p:attrName>
                                        </p:attrNameLst>
                                      </p:cBhvr>
                                      <p:rCtr x="1901" y="-1019"/>
                                    </p:animMotion>
                                  </p:childTnLst>
                                </p:cTn>
                              </p:par>
                              <p:par>
                                <p:cTn id="114" presetID="42" presetClass="path" presetSubtype="0" accel="50000" decel="50000" fill="hold" nodeType="withEffect">
                                  <p:stCondLst>
                                    <p:cond delay="0"/>
                                  </p:stCondLst>
                                  <p:childTnLst>
                                    <p:animMotion origin="layout" path="M -3.54167E-6 -1.85185E-6 L 0.05065 0.05949 " pathEditMode="relative" rAng="0" ptsTypes="AA">
                                      <p:cBhvr>
                                        <p:cTn id="115" dur="2000" fill="hold"/>
                                        <p:tgtEl>
                                          <p:spTgt spid="70"/>
                                        </p:tgtEl>
                                        <p:attrNameLst>
                                          <p:attrName>ppt_x</p:attrName>
                                          <p:attrName>ppt_y</p:attrName>
                                        </p:attrNameLst>
                                      </p:cBhvr>
                                      <p:rCtr x="2526" y="2963"/>
                                    </p:animMotion>
                                  </p:childTnLst>
                                </p:cTn>
                              </p:par>
                            </p:childTnLst>
                          </p:cTn>
                        </p:par>
                        <p:par>
                          <p:cTn id="116" fill="hold">
                            <p:stCondLst>
                              <p:cond delay="4000"/>
                            </p:stCondLst>
                            <p:childTnLst>
                              <p:par>
                                <p:cTn id="117" presetID="22" presetClass="entr" presetSubtype="8" fill="hold" nodeType="afterEffect">
                                  <p:stCondLst>
                                    <p:cond delay="0"/>
                                  </p:stCondLst>
                                  <p:childTnLst>
                                    <p:set>
                                      <p:cBhvr>
                                        <p:cTn id="118" dur="1" fill="hold">
                                          <p:stCondLst>
                                            <p:cond delay="0"/>
                                          </p:stCondLst>
                                        </p:cTn>
                                        <p:tgtEl>
                                          <p:spTgt spid="85"/>
                                        </p:tgtEl>
                                        <p:attrNameLst>
                                          <p:attrName>style.visibility</p:attrName>
                                        </p:attrNameLst>
                                      </p:cBhvr>
                                      <p:to>
                                        <p:strVal val="visible"/>
                                      </p:to>
                                    </p:set>
                                    <p:animEffect transition="in" filter="wipe(left)">
                                      <p:cBhvr>
                                        <p:cTn id="119" dur="500"/>
                                        <p:tgtEl>
                                          <p:spTgt spid="85"/>
                                        </p:tgtEl>
                                      </p:cBhvr>
                                    </p:animEffect>
                                  </p:childTnLst>
                                </p:cTn>
                              </p:par>
                              <p:par>
                                <p:cTn id="120" presetID="22" presetClass="entr" presetSubtype="8" fill="hold" nodeType="withEffect">
                                  <p:stCondLst>
                                    <p:cond delay="0"/>
                                  </p:stCondLst>
                                  <p:childTnLst>
                                    <p:set>
                                      <p:cBhvr>
                                        <p:cTn id="121" dur="1" fill="hold">
                                          <p:stCondLst>
                                            <p:cond delay="0"/>
                                          </p:stCondLst>
                                        </p:cTn>
                                        <p:tgtEl>
                                          <p:spTgt spid="84"/>
                                        </p:tgtEl>
                                        <p:attrNameLst>
                                          <p:attrName>style.visibility</p:attrName>
                                        </p:attrNameLst>
                                      </p:cBhvr>
                                      <p:to>
                                        <p:strVal val="visible"/>
                                      </p:to>
                                    </p:set>
                                    <p:animEffect transition="in" filter="wipe(left)">
                                      <p:cBhvr>
                                        <p:cTn id="122" dur="500"/>
                                        <p:tgtEl>
                                          <p:spTgt spid="84"/>
                                        </p:tgtEl>
                                      </p:cBhvr>
                                    </p:animEffect>
                                  </p:childTnLst>
                                </p:cTn>
                              </p:par>
                              <p:par>
                                <p:cTn id="123" presetID="22" presetClass="entr" presetSubtype="8"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Effect transition="in" filter="wipe(left)">
                                      <p:cBhvr>
                                        <p:cTn id="125" dur="500"/>
                                        <p:tgtEl>
                                          <p:spTgt spid="83"/>
                                        </p:tgtEl>
                                      </p:cBhvr>
                                    </p:animEffect>
                                  </p:childTnLst>
                                </p:cTn>
                              </p:par>
                            </p:childTnLst>
                          </p:cTn>
                        </p:par>
                      </p:childTnLst>
                    </p:cTn>
                  </p:par>
                  <p:par>
                    <p:cTn id="126" fill="hold">
                      <p:stCondLst>
                        <p:cond delay="indefinite"/>
                      </p:stCondLst>
                      <p:childTnLst>
                        <p:par>
                          <p:cTn id="127" fill="hold">
                            <p:stCondLst>
                              <p:cond delay="0"/>
                            </p:stCondLst>
                            <p:childTnLst>
                              <p:par>
                                <p:cTn id="128" presetID="26" presetClass="emph" presetSubtype="0" repeatCount="5000" fill="hold" nodeType="clickEffect">
                                  <p:stCondLst>
                                    <p:cond delay="0"/>
                                  </p:stCondLst>
                                  <p:childTnLst>
                                    <p:animEffect transition="out" filter="fade">
                                      <p:cBhvr>
                                        <p:cTn id="129" dur="1000" tmFilter="0, 0; .2, .5; .8, .5; 1, 0"/>
                                        <p:tgtEl>
                                          <p:spTgt spid="69"/>
                                        </p:tgtEl>
                                      </p:cBhvr>
                                    </p:animEffect>
                                    <p:animScale>
                                      <p:cBhvr>
                                        <p:cTn id="130" dur="500" autoRev="1" fill="hold"/>
                                        <p:tgtEl>
                                          <p:spTgt spid="69"/>
                                        </p:tgtEl>
                                      </p:cBhvr>
                                      <p:by x="105000" y="105000"/>
                                    </p:animScale>
                                  </p:childTnLst>
                                </p:cTn>
                              </p:par>
                              <p:par>
                                <p:cTn id="131" presetID="26" presetClass="emph" presetSubtype="0" repeatCount="5000" fill="hold" nodeType="withEffect">
                                  <p:stCondLst>
                                    <p:cond delay="0"/>
                                  </p:stCondLst>
                                  <p:childTnLst>
                                    <p:animEffect transition="out" filter="fade">
                                      <p:cBhvr>
                                        <p:cTn id="132" dur="1000" tmFilter="0, 0; .2, .5; .8, .5; 1, 0"/>
                                        <p:tgtEl>
                                          <p:spTgt spid="73"/>
                                        </p:tgtEl>
                                      </p:cBhvr>
                                    </p:animEffect>
                                    <p:animScale>
                                      <p:cBhvr>
                                        <p:cTn id="133" dur="500" autoRev="1" fill="hold"/>
                                        <p:tgtEl>
                                          <p:spTgt spid="73"/>
                                        </p:tgtEl>
                                      </p:cBhvr>
                                      <p:by x="105000" y="105000"/>
                                    </p:animScale>
                                  </p:childTnLst>
                                </p:cTn>
                              </p:par>
                              <p:par>
                                <p:cTn id="134" presetID="26" presetClass="emph" presetSubtype="0" repeatCount="5000" fill="hold" nodeType="withEffect">
                                  <p:stCondLst>
                                    <p:cond delay="0"/>
                                  </p:stCondLst>
                                  <p:childTnLst>
                                    <p:animEffect transition="out" filter="fade">
                                      <p:cBhvr>
                                        <p:cTn id="135" dur="1000" tmFilter="0, 0; .2, .5; .8, .5; 1, 0"/>
                                        <p:tgtEl>
                                          <p:spTgt spid="57"/>
                                        </p:tgtEl>
                                      </p:cBhvr>
                                    </p:animEffect>
                                    <p:animScale>
                                      <p:cBhvr>
                                        <p:cTn id="136" dur="500" autoRev="1" fill="hold"/>
                                        <p:tgtEl>
                                          <p:spTgt spid="57"/>
                                        </p:tgtEl>
                                      </p:cBhvr>
                                      <p:by x="105000" y="105000"/>
                                    </p:animScale>
                                  </p:childTnLst>
                                </p:cTn>
                              </p:par>
                              <p:par>
                                <p:cTn id="137" presetID="26" presetClass="emph" presetSubtype="0" repeatCount="5000" fill="hold" nodeType="withEffect">
                                  <p:stCondLst>
                                    <p:cond delay="0"/>
                                  </p:stCondLst>
                                  <p:childTnLst>
                                    <p:animEffect transition="out" filter="fade">
                                      <p:cBhvr>
                                        <p:cTn id="138" dur="1000" tmFilter="0, 0; .2, .5; .8, .5; 1, 0"/>
                                        <p:tgtEl>
                                          <p:spTgt spid="85"/>
                                        </p:tgtEl>
                                      </p:cBhvr>
                                    </p:animEffect>
                                    <p:animScale>
                                      <p:cBhvr>
                                        <p:cTn id="139" dur="500" autoRev="1" fill="hold"/>
                                        <p:tgtEl>
                                          <p:spTgt spid="8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9" grpId="0"/>
      <p:bldP spid="77" grpId="0"/>
      <p:bldP spid="78" grpId="0"/>
      <p:bldP spid="79" grpId="0"/>
      <p:bldP spid="9" grpId="0" animBg="1"/>
      <p:bldP spid="86" grpId="0"/>
      <p:bldP spid="87" grpId="0"/>
      <p:bldP spid="8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BA67-B51F-44A1-9749-EB29F5D3FAD5}"/>
              </a:ext>
            </a:extLst>
          </p:cNvPr>
          <p:cNvSpPr>
            <a:spLocks noGrp="1"/>
          </p:cNvSpPr>
          <p:nvPr>
            <p:ph type="title"/>
          </p:nvPr>
        </p:nvSpPr>
        <p:spPr/>
        <p:txBody>
          <a:bodyPr/>
          <a:lstStyle/>
          <a:p>
            <a:r>
              <a:rPr lang="en-SG" dirty="0"/>
              <a:t>Main Challenge</a:t>
            </a:r>
          </a:p>
        </p:txBody>
      </p:sp>
      <p:sp>
        <p:nvSpPr>
          <p:cNvPr id="3" name="Footer Placeholder 2">
            <a:extLst>
              <a:ext uri="{FF2B5EF4-FFF2-40B4-BE49-F238E27FC236}">
                <a16:creationId xmlns:a16="http://schemas.microsoft.com/office/drawing/2014/main" id="{9B95491F-1712-4D69-AABD-F8A021F67A3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G" sz="1400" b="0" i="0" u="none" strike="noStrike" kern="1200" cap="none" spc="0" normalizeH="0" baseline="0" noProof="0">
                <a:ln>
                  <a:noFill/>
                </a:ln>
                <a:solidFill>
                  <a:srgbClr val="FFFFFF"/>
                </a:solidFill>
                <a:effectLst/>
                <a:uLnTx/>
                <a:uFillTx/>
                <a:latin typeface="Abadi" panose="020B0604020104020204" pitchFamily="34" charset="0"/>
                <a:ea typeface="+mn-ea"/>
                <a:cs typeface="+mn-cs"/>
              </a:rPr>
              <a:t>Nishant Budhdev</a:t>
            </a:r>
            <a:endParaRPr kumimoji="0" lang="en-SG" sz="1400" b="0" i="0" u="none" strike="noStrike" kern="1200" cap="none" spc="0" normalizeH="0" baseline="0" noProof="0" dirty="0">
              <a:ln>
                <a:noFill/>
              </a:ln>
              <a:solidFill>
                <a:srgbClr val="FFFFFF"/>
              </a:solidFill>
              <a:effectLst/>
              <a:uLnTx/>
              <a:uFillTx/>
              <a:latin typeface="Abadi" panose="020B0604020104020204" pitchFamily="34" charset="0"/>
              <a:ea typeface="+mn-ea"/>
              <a:cs typeface="+mn-cs"/>
            </a:endParaRPr>
          </a:p>
        </p:txBody>
      </p:sp>
      <p:sp>
        <p:nvSpPr>
          <p:cNvPr id="4" name="Slide Number Placeholder 3">
            <a:extLst>
              <a:ext uri="{FF2B5EF4-FFF2-40B4-BE49-F238E27FC236}">
                <a16:creationId xmlns:a16="http://schemas.microsoft.com/office/drawing/2014/main" id="{712B1BED-2057-4C08-8FFA-F2D5232764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400" b="0" i="0" u="none" strike="noStrike" kern="1200" cap="none" spc="0" normalizeH="0" baseline="0" noProof="0" smtClean="0">
                <a:ln>
                  <a:noFill/>
                </a:ln>
                <a:solidFill>
                  <a:srgbClr val="FFFFFF"/>
                </a:solidFill>
                <a:effectLst/>
                <a:uLnTx/>
                <a:uFillTx/>
                <a:latin typeface="Abadi" panose="020B06040201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srgbClr val="FFFFFF"/>
              </a:solidFill>
              <a:effectLst/>
              <a:uLnTx/>
              <a:uFillTx/>
              <a:latin typeface="Abadi" panose="020B0604020104020204" pitchFamily="34" charset="0"/>
            </a:endParaRPr>
          </a:p>
        </p:txBody>
      </p:sp>
      <p:sp>
        <p:nvSpPr>
          <p:cNvPr id="43" name="TextBox 42">
            <a:extLst>
              <a:ext uri="{FF2B5EF4-FFF2-40B4-BE49-F238E27FC236}">
                <a16:creationId xmlns:a16="http://schemas.microsoft.com/office/drawing/2014/main" id="{1859EB34-141A-B547-88C8-245411416F62}"/>
              </a:ext>
            </a:extLst>
          </p:cNvPr>
          <p:cNvSpPr txBox="1"/>
          <p:nvPr/>
        </p:nvSpPr>
        <p:spPr>
          <a:xfrm>
            <a:off x="722416" y="3033294"/>
            <a:ext cx="10747168" cy="830997"/>
          </a:xfrm>
          <a:prstGeom prst="rect">
            <a:avLst/>
          </a:prstGeom>
          <a:noFill/>
        </p:spPr>
        <p:txBody>
          <a:bodyPr wrap="square" rtlCol="0">
            <a:spAutoFit/>
          </a:bodyPr>
          <a:lstStyle>
            <a:defPPr>
              <a:defRPr lang="en-US"/>
            </a:defPPr>
            <a:lvl1pPr algn="ctr">
              <a:spcAft>
                <a:spcPts val="1200"/>
              </a:spcAft>
              <a:defRPr sz="4400">
                <a:latin typeface="Helvetica Neue Light" panose="02000403000000020004" pitchFamily="2" charset="0"/>
                <a:ea typeface="Helvetica Neue Light" panose="02000403000000020004" pitchFamily="2" charset="0"/>
              </a:defRPr>
            </a:lvl1p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4800" b="0" i="0" u="none" strike="noStrike" kern="1200" cap="none" spc="-50" normalizeH="0" baseline="0" noProof="0" dirty="0">
                <a:ln>
                  <a:noFill/>
                </a:ln>
                <a:solidFill>
                  <a:srgbClr val="000000"/>
                </a:solidFill>
                <a:effectLst/>
                <a:uLnTx/>
                <a:uFillTx/>
                <a:latin typeface="Helvetica Neue" panose="02000503000000020004" pitchFamily="2" charset="0"/>
                <a:ea typeface="+mn-ea"/>
                <a:cs typeface="+mn-cs"/>
              </a:rPr>
              <a:t>Fronthaul packets </a:t>
            </a:r>
            <a:r>
              <a:rPr kumimoji="0" lang="en-US" sz="4800" b="1" i="0" u="none" strike="noStrike" kern="1200" cap="none" spc="-50" normalizeH="0" baseline="0" noProof="0" dirty="0">
                <a:ln>
                  <a:noFill/>
                </a:ln>
                <a:solidFill>
                  <a:srgbClr val="FF0000"/>
                </a:solidFill>
                <a:effectLst/>
                <a:uLnTx/>
                <a:uFillTx/>
                <a:latin typeface="Helvetica Neue" panose="02000503000000020004" pitchFamily="2" charset="0"/>
                <a:ea typeface="+mn-ea"/>
                <a:cs typeface="+mn-cs"/>
              </a:rPr>
              <a:t>lack User/Slice ID</a:t>
            </a:r>
          </a:p>
        </p:txBody>
      </p:sp>
    </p:spTree>
    <p:extLst>
      <p:ext uri="{BB962C8B-B14F-4D97-AF65-F5344CB8AC3E}">
        <p14:creationId xmlns:p14="http://schemas.microsoft.com/office/powerpoint/2010/main" val="21265452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7|14.5|12.2"/>
</p:tagLst>
</file>

<file path=ppt/tags/tag10.xml><?xml version="1.0" encoding="utf-8"?>
<p:tagLst xmlns:a="http://schemas.openxmlformats.org/drawingml/2006/main" xmlns:r="http://schemas.openxmlformats.org/officeDocument/2006/relationships" xmlns:p="http://schemas.openxmlformats.org/presentationml/2006/main">
  <p:tag name="TIMING" val="|8.8"/>
</p:tagLst>
</file>

<file path=ppt/tags/tag11.xml><?xml version="1.0" encoding="utf-8"?>
<p:tagLst xmlns:a="http://schemas.openxmlformats.org/drawingml/2006/main" xmlns:r="http://schemas.openxmlformats.org/officeDocument/2006/relationships" xmlns:p="http://schemas.openxmlformats.org/presentationml/2006/main">
  <p:tag name="TIMING" val="|22.7"/>
</p:tagLst>
</file>

<file path=ppt/tags/tag12.xml><?xml version="1.0" encoding="utf-8"?>
<p:tagLst xmlns:a="http://schemas.openxmlformats.org/drawingml/2006/main" xmlns:r="http://schemas.openxmlformats.org/officeDocument/2006/relationships" xmlns:p="http://schemas.openxmlformats.org/presentationml/2006/main">
  <p:tag name="TIMING" val="|5.7|15.3|5.7"/>
</p:tagLst>
</file>

<file path=ppt/tags/tag13.xml><?xml version="1.0" encoding="utf-8"?>
<p:tagLst xmlns:a="http://schemas.openxmlformats.org/drawingml/2006/main" xmlns:r="http://schemas.openxmlformats.org/officeDocument/2006/relationships" xmlns:p="http://schemas.openxmlformats.org/presentationml/2006/main">
  <p:tag name="TIMING" val="|6.9"/>
</p:tagLst>
</file>

<file path=ppt/tags/tag14.xml><?xml version="1.0" encoding="utf-8"?>
<p:tagLst xmlns:a="http://schemas.openxmlformats.org/drawingml/2006/main" xmlns:r="http://schemas.openxmlformats.org/officeDocument/2006/relationships" xmlns:p="http://schemas.openxmlformats.org/presentationml/2006/main">
  <p:tag name="TIMING" val="|5.3|9.6|9.3|15.2"/>
</p:tagLst>
</file>

<file path=ppt/tags/tag15.xml><?xml version="1.0" encoding="utf-8"?>
<p:tagLst xmlns:a="http://schemas.openxmlformats.org/drawingml/2006/main" xmlns:r="http://schemas.openxmlformats.org/officeDocument/2006/relationships" xmlns:p="http://schemas.openxmlformats.org/presentationml/2006/main">
  <p:tag name="TIMING" val="|5.2|2.8|15.5"/>
</p:tagLst>
</file>

<file path=ppt/tags/tag16.xml><?xml version="1.0" encoding="utf-8"?>
<p:tagLst xmlns:a="http://schemas.openxmlformats.org/drawingml/2006/main" xmlns:r="http://schemas.openxmlformats.org/officeDocument/2006/relationships" xmlns:p="http://schemas.openxmlformats.org/presentationml/2006/main">
  <p:tag name="TIMING" val="|12.8"/>
</p:tagLst>
</file>

<file path=ppt/tags/tag17.xml><?xml version="1.0" encoding="utf-8"?>
<p:tagLst xmlns:a="http://schemas.openxmlformats.org/drawingml/2006/main" xmlns:r="http://schemas.openxmlformats.org/officeDocument/2006/relationships" xmlns:p="http://schemas.openxmlformats.org/presentationml/2006/main">
  <p:tag name="TIMING" val="|21.8"/>
</p:tagLst>
</file>

<file path=ppt/tags/tag18.xml><?xml version="1.0" encoding="utf-8"?>
<p:tagLst xmlns:a="http://schemas.openxmlformats.org/drawingml/2006/main" xmlns:r="http://schemas.openxmlformats.org/officeDocument/2006/relationships" xmlns:p="http://schemas.openxmlformats.org/presentationml/2006/main">
  <p:tag name="TIMING" val="|52.6|12.4"/>
</p:tagLst>
</file>

<file path=ppt/tags/tag19.xml><?xml version="1.0" encoding="utf-8"?>
<p:tagLst xmlns:a="http://schemas.openxmlformats.org/drawingml/2006/main" xmlns:r="http://schemas.openxmlformats.org/officeDocument/2006/relationships" xmlns:p="http://schemas.openxmlformats.org/presentationml/2006/main">
  <p:tag name="TIMING" val="|18|15.9"/>
</p:tagLst>
</file>

<file path=ppt/tags/tag2.xml><?xml version="1.0" encoding="utf-8"?>
<p:tagLst xmlns:a="http://schemas.openxmlformats.org/drawingml/2006/main" xmlns:r="http://schemas.openxmlformats.org/officeDocument/2006/relationships" xmlns:p="http://schemas.openxmlformats.org/presentationml/2006/main">
  <p:tag name="TIMING" val="|11.9|13.2"/>
</p:tagLst>
</file>

<file path=ppt/tags/tag20.xml><?xml version="1.0" encoding="utf-8"?>
<p:tagLst xmlns:a="http://schemas.openxmlformats.org/drawingml/2006/main" xmlns:r="http://schemas.openxmlformats.org/officeDocument/2006/relationships" xmlns:p="http://schemas.openxmlformats.org/presentationml/2006/main">
  <p:tag name="TIMING" val="|15.3"/>
</p:tagLst>
</file>

<file path=ppt/tags/tag3.xml><?xml version="1.0" encoding="utf-8"?>
<p:tagLst xmlns:a="http://schemas.openxmlformats.org/drawingml/2006/main" xmlns:r="http://schemas.openxmlformats.org/officeDocument/2006/relationships" xmlns:p="http://schemas.openxmlformats.org/presentationml/2006/main">
  <p:tag name="TIMING" val="|6.8|7.6|22.7"/>
</p:tagLst>
</file>

<file path=ppt/tags/tag4.xml><?xml version="1.0" encoding="utf-8"?>
<p:tagLst xmlns:a="http://schemas.openxmlformats.org/drawingml/2006/main" xmlns:r="http://schemas.openxmlformats.org/officeDocument/2006/relationships" xmlns:p="http://schemas.openxmlformats.org/presentationml/2006/main">
  <p:tag name="TIMING" val="|24.7|0.6|11.2|10.7"/>
</p:tagLst>
</file>

<file path=ppt/tags/tag5.xml><?xml version="1.0" encoding="utf-8"?>
<p:tagLst xmlns:a="http://schemas.openxmlformats.org/drawingml/2006/main" xmlns:r="http://schemas.openxmlformats.org/officeDocument/2006/relationships" xmlns:p="http://schemas.openxmlformats.org/presentationml/2006/main">
  <p:tag name="TIMING" val="|5.2|9.1"/>
</p:tagLst>
</file>

<file path=ppt/tags/tag6.xml><?xml version="1.0" encoding="utf-8"?>
<p:tagLst xmlns:a="http://schemas.openxmlformats.org/drawingml/2006/main" xmlns:r="http://schemas.openxmlformats.org/officeDocument/2006/relationships" xmlns:p="http://schemas.openxmlformats.org/presentationml/2006/main">
  <p:tag name="TIMING" val="|6.5|11.8|10.7|12.7"/>
</p:tagLst>
</file>

<file path=ppt/tags/tag7.xml><?xml version="1.0" encoding="utf-8"?>
<p:tagLst xmlns:a="http://schemas.openxmlformats.org/drawingml/2006/main" xmlns:r="http://schemas.openxmlformats.org/officeDocument/2006/relationships" xmlns:p="http://schemas.openxmlformats.org/presentationml/2006/main">
  <p:tag name="TIMING" val="|10.8|8.1"/>
</p:tagLst>
</file>

<file path=ppt/tags/tag8.xml><?xml version="1.0" encoding="utf-8"?>
<p:tagLst xmlns:a="http://schemas.openxmlformats.org/drawingml/2006/main" xmlns:r="http://schemas.openxmlformats.org/officeDocument/2006/relationships" xmlns:p="http://schemas.openxmlformats.org/presentationml/2006/main">
  <p:tag name="TIMING" val="|8.8|18.4"/>
</p:tagLst>
</file>

<file path=ppt/tags/tag9.xml><?xml version="1.0" encoding="utf-8"?>
<p:tagLst xmlns:a="http://schemas.openxmlformats.org/drawingml/2006/main" xmlns:r="http://schemas.openxmlformats.org/officeDocument/2006/relationships" xmlns:p="http://schemas.openxmlformats.org/presentationml/2006/main">
  <p:tag name="TIMING" val="|6.3|8.5|10.9"/>
</p:tagLst>
</file>

<file path=ppt/theme/theme1.xml><?xml version="1.0" encoding="utf-8"?>
<a:theme xmlns:a="http://schemas.openxmlformats.org/drawingml/2006/main" name="Retrospect">
  <a:themeElements>
    <a:clrScheme name="Custom 1">
      <a:dk1>
        <a:srgbClr val="000000"/>
      </a:dk1>
      <a:lt1>
        <a:srgbClr val="FFFFFF"/>
      </a:lt1>
      <a:dk2>
        <a:srgbClr val="17406D"/>
      </a:dk2>
      <a:lt2>
        <a:srgbClr val="DBEFF9"/>
      </a:lt2>
      <a:accent1>
        <a:srgbClr val="0F6FC6"/>
      </a:accent1>
      <a:accent2>
        <a:srgbClr val="0034FF"/>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txDef>
      <a:spPr>
        <a:noFill/>
      </a:spPr>
      <a:bodyPr wrap="none" rtlCol="0">
        <a:spAutoFit/>
      </a:bodyPr>
      <a:lstStyle>
        <a:defPPr algn="l">
          <a:defRPr dirty="0" smtClean="0">
            <a:latin typeface="Helvetica Neue Light" panose="02000403000000020004" pitchFamily="2" charset="0"/>
            <a:ea typeface="Helvetica Neue Light" panose="02000403000000020004" pitchFamily="2" charset="0"/>
          </a:defRPr>
        </a:defPPr>
      </a:lstStyle>
    </a:tx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7321</TotalTime>
  <Words>3754</Words>
  <Application>Microsoft Office PowerPoint</Application>
  <PresentationFormat>Widescreen</PresentationFormat>
  <Paragraphs>499</Paragraphs>
  <Slides>28</Slides>
  <Notes>28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Abadi</vt:lpstr>
      <vt:lpstr>Arial</vt:lpstr>
      <vt:lpstr>Arial Nova</vt:lpstr>
      <vt:lpstr>Avenir Next LT Pro</vt:lpstr>
      <vt:lpstr>Calibri</vt:lpstr>
      <vt:lpstr>Helvetica Neue</vt:lpstr>
      <vt:lpstr>Helvetica Neue Light</vt:lpstr>
      <vt:lpstr>Retrospect</vt:lpstr>
      <vt:lpstr>FSA: Fronthaul Slicing Architecture  for 5G using dataplane programmable switches</vt:lpstr>
      <vt:lpstr>New Use Cases with 5G </vt:lpstr>
      <vt:lpstr>Slicing in 5G</vt:lpstr>
      <vt:lpstr>Need for Slicing </vt:lpstr>
      <vt:lpstr>E2E Sliced 5G Network</vt:lpstr>
      <vt:lpstr>Missing Component for E2E Slicing</vt:lpstr>
      <vt:lpstr>Impact on 5G Networks</vt:lpstr>
      <vt:lpstr>5G Network with Fronthaul Slicing</vt:lpstr>
      <vt:lpstr>Main Challenge</vt:lpstr>
      <vt:lpstr>Key Insight</vt:lpstr>
      <vt:lpstr>Design Objective</vt:lpstr>
      <vt:lpstr>Proposed Solution: FSA</vt:lpstr>
      <vt:lpstr>High-Level Architecture</vt:lpstr>
      <vt:lpstr>High-level Design</vt:lpstr>
      <vt:lpstr>Adding Routing Information</vt:lpstr>
      <vt:lpstr>Adding Routing Information</vt:lpstr>
      <vt:lpstr>Routing Fronthaul Packets</vt:lpstr>
      <vt:lpstr>Routing Fronthaul Packets</vt:lpstr>
      <vt:lpstr>Implementation Details</vt:lpstr>
      <vt:lpstr>Implementation Details</vt:lpstr>
      <vt:lpstr>Experimental Setup</vt:lpstr>
      <vt:lpstr>Verifying FSA</vt:lpstr>
      <vt:lpstr>Total Latency for Adding Entries</vt:lpstr>
      <vt:lpstr>Application: Packet Prioritization</vt:lpstr>
      <vt:lpstr>Evaluating Packet Prioritization</vt:lpstr>
      <vt:lpstr>Evaluating Packet Prioritization</vt:lpstr>
      <vt:lpstr>Key Takeaways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Fronthaul slicing  for 5G networks  using dataplane programmable switches</dc:title>
  <dc:creator>Nishant Shyamal Budhdev</dc:creator>
  <cp:lastModifiedBy>Nishant Shyamal Budhdev</cp:lastModifiedBy>
  <cp:revision>22</cp:revision>
  <dcterms:created xsi:type="dcterms:W3CDTF">2022-02-23T09:22:41Z</dcterms:created>
  <dcterms:modified xsi:type="dcterms:W3CDTF">2022-02-28T11:24:07Z</dcterms:modified>
</cp:coreProperties>
</file>