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4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9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B903-2611-47D7-B15B-CF31DFA5949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0494-866A-4E38-AC47-4C6EBCB7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of Home Page is completed</a:t>
            </a:r>
          </a:p>
          <a:p>
            <a:r>
              <a:rPr lang="en-US" dirty="0" smtClean="0"/>
              <a:t>Design of the Settings Page is Completed</a:t>
            </a:r>
          </a:p>
          <a:p>
            <a:r>
              <a:rPr lang="en-US" dirty="0" smtClean="0"/>
              <a:t>Design of the Registration page is completed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place using the place id on map</a:t>
            </a:r>
          </a:p>
          <a:p>
            <a:r>
              <a:rPr lang="en-US" dirty="0" smtClean="0"/>
              <a:t>Drawing polyline on map connecting places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2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places using place 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work on services </a:t>
            </a:r>
            <a:r>
              <a:rPr lang="en-US" smtClean="0"/>
              <a:t>if services </a:t>
            </a:r>
            <a:r>
              <a:rPr lang="en-US" dirty="0" smtClean="0"/>
              <a:t>are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6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Tasks Accomplished</vt:lpstr>
      <vt:lpstr>Work In Progress</vt:lpstr>
      <vt:lpstr>Challenges Faced</vt:lpstr>
      <vt:lpstr>Work in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Gutta,Hima Teja</dc:creator>
  <cp:lastModifiedBy>Gutta,Hima Teja</cp:lastModifiedBy>
  <cp:revision>3</cp:revision>
  <dcterms:created xsi:type="dcterms:W3CDTF">2016-11-17T20:05:08Z</dcterms:created>
  <dcterms:modified xsi:type="dcterms:W3CDTF">2016-11-17T20:23:10Z</dcterms:modified>
</cp:coreProperties>
</file>