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" y="436020"/>
            <a:ext cx="10730247" cy="15859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Paperplane</a:t>
            </a:r>
            <a:r>
              <a:rPr lang="en-US" dirty="0" smtClean="0"/>
              <a:t> </a:t>
            </a:r>
            <a:r>
              <a:rPr lang="en-US" dirty="0" smtClean="0"/>
              <a:t>Website</a:t>
            </a:r>
            <a:br>
              <a:rPr lang="en-US" dirty="0" smtClean="0"/>
            </a:br>
            <a:r>
              <a:rPr lang="en-US" dirty="0" smtClean="0"/>
              <a:t>Status Report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825" y="2331077"/>
            <a:ext cx="9144000" cy="20091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                             Team name :  Techno </a:t>
            </a:r>
            <a:r>
              <a:rPr lang="en-US" dirty="0"/>
              <a:t>Knights</a:t>
            </a:r>
            <a:endParaRPr lang="en-US" dirty="0" smtClean="0"/>
          </a:p>
          <a:p>
            <a:pPr algn="l"/>
            <a:r>
              <a:rPr lang="en-US" dirty="0" smtClean="0"/>
              <a:t>                                                  Team Number : 24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885" y="3774188"/>
            <a:ext cx="3657600" cy="284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2" y="4175210"/>
            <a:ext cx="3129565" cy="204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16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1" y="1649126"/>
            <a:ext cx="2037531" cy="1811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44" y="1488286"/>
            <a:ext cx="2383900" cy="193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71" y="1444833"/>
            <a:ext cx="2401149" cy="2056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8" r="18298" b="44242"/>
          <a:stretch/>
        </p:blipFill>
        <p:spPr>
          <a:xfrm>
            <a:off x="8994158" y="1371468"/>
            <a:ext cx="2525461" cy="2099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8" y="4166140"/>
            <a:ext cx="2392973" cy="2198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90" y="4208801"/>
            <a:ext cx="2562308" cy="2198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43" y="4188792"/>
            <a:ext cx="2254108" cy="2238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595554" y="3432556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Bhanu Teja Kurucheti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05596" y="3503345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 Raj Kiran Kandula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4836" y="3501735"/>
            <a:ext cx="22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Sai Sumanth Kattekola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00821" y="3535280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6237" y="6364983"/>
            <a:ext cx="226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Sravya Madarapu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78441" y="6376474"/>
            <a:ext cx="324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Vamshinath Nallamothu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04336" y="6376474"/>
            <a:ext cx="44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Adarsh Kumar Reddy </a:t>
            </a:r>
            <a:r>
              <a:rPr lang="en-US" dirty="0" err="1" smtClean="0"/>
              <a:t>Pidaparthy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7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Primary </a:t>
            </a:r>
            <a:r>
              <a:rPr lang="en-US" dirty="0" smtClean="0"/>
              <a:t>Contact                                       -         Vamshinath </a:t>
            </a:r>
            <a:r>
              <a:rPr lang="en-US" dirty="0"/>
              <a:t>Nallamothu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</a:t>
            </a:r>
            <a:r>
              <a:rPr lang="en-US" dirty="0" smtClean="0"/>
              <a:t>management                                -        Bhanu </a:t>
            </a:r>
            <a:r>
              <a:rPr lang="en-US" dirty="0"/>
              <a:t>Teja Kurucheti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 </a:t>
            </a:r>
            <a:r>
              <a:rPr lang="en-US" dirty="0" smtClean="0"/>
              <a:t>management:              -        Hima </a:t>
            </a:r>
            <a:r>
              <a:rPr lang="en-US" dirty="0"/>
              <a:t>Teja Gutta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management                                  -        Sravya </a:t>
            </a:r>
            <a:r>
              <a:rPr lang="en-US" dirty="0"/>
              <a:t>Madarapu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Issues </a:t>
            </a:r>
            <a:r>
              <a:rPr lang="en-US" dirty="0" smtClean="0"/>
              <a:t>management                                -        Sai </a:t>
            </a:r>
            <a:r>
              <a:rPr lang="en-US" dirty="0"/>
              <a:t>Sumanth Kattekola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and testing </a:t>
            </a:r>
            <a:r>
              <a:rPr lang="en-US" dirty="0" smtClean="0"/>
              <a:t>management</a:t>
            </a:r>
            <a:r>
              <a:rPr lang="en-US" dirty="0"/>
              <a:t> </a:t>
            </a:r>
            <a:r>
              <a:rPr lang="en-US" dirty="0" smtClean="0"/>
              <a:t>    -         Adarsh Pidaparty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Communications and</a:t>
            </a:r>
          </a:p>
          <a:p>
            <a:pPr marL="0" indent="0">
              <a:buNone/>
            </a:pPr>
            <a:r>
              <a:rPr lang="en-US" dirty="0" smtClean="0"/>
              <a:t>        documentation management            -          Sai </a:t>
            </a:r>
            <a:r>
              <a:rPr lang="en-US" dirty="0"/>
              <a:t>Raj Kiran Kandula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Tasks accomplished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tx1"/>
                </a:solidFill>
              </a:rPr>
              <a:t>Work </a:t>
            </a:r>
            <a:r>
              <a:rPr lang="en-US" altLang="en-US" dirty="0">
                <a:solidFill>
                  <a:schemeClr val="tx1"/>
                </a:solidFill>
              </a:rPr>
              <a:t>in progress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Challenges faced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Work in Queue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Tasks </a:t>
            </a:r>
            <a:r>
              <a:rPr lang="en-US" altLang="en-US" dirty="0">
                <a:solidFill>
                  <a:schemeClr val="tx1"/>
                </a:solidFill>
              </a:rPr>
              <a:t>accomplished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791" y="1918953"/>
            <a:ext cx="11638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Developed homepage with links to settings, login/sign up and contact </a:t>
            </a:r>
            <a:r>
              <a:rPr lang="en-US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us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Itinerary plan can be generated based on destination.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Integrated Google maps API to generate itinerary plan along with Google maps and directions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Validations for all user entry.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Developed User settings and travel settings functionalities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605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Work </a:t>
            </a:r>
            <a:r>
              <a:rPr lang="en-US" altLang="en-US" dirty="0">
                <a:solidFill>
                  <a:schemeClr val="tx1"/>
                </a:solidFill>
              </a:rPr>
              <a:t>in progress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410" y="1773044"/>
            <a:ext cx="1051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Pointing  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the places on maps from </a:t>
            </a:r>
            <a:r>
              <a:rPr lang="en-US" sz="28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the </a:t>
            </a:r>
            <a:r>
              <a:rPr lang="en-US" sz="280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JSON data </a:t>
            </a: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using place </a:t>
            </a:r>
            <a:r>
              <a:rPr lang="en-US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ids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Drawing polyline connecting the places using their place </a:t>
            </a:r>
            <a:r>
              <a:rPr lang="en-US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ids</a:t>
            </a: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Challenges </a:t>
            </a:r>
            <a:r>
              <a:rPr lang="en-US" altLang="en-US" dirty="0">
                <a:solidFill>
                  <a:schemeClr val="tx1"/>
                </a:solidFill>
              </a:rPr>
              <a:t>F</a:t>
            </a:r>
            <a:r>
              <a:rPr lang="en-US" altLang="en-US" dirty="0" smtClean="0">
                <a:solidFill>
                  <a:schemeClr val="tx1"/>
                </a:solidFill>
              </a:rPr>
              <a:t>aced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8010"/>
            <a:ext cx="114615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Converting points provided in JSON to latitude and longitude to plot the polyline.</a:t>
            </a:r>
          </a:p>
        </p:txBody>
      </p:sp>
    </p:spTree>
    <p:extLst>
      <p:ext uri="{BB962C8B-B14F-4D97-AF65-F5344CB8AC3E}">
        <p14:creationId xmlns:p14="http://schemas.microsoft.com/office/powerpoint/2010/main" val="237985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Work </a:t>
            </a:r>
            <a:r>
              <a:rPr lang="en-US" altLang="en-US" dirty="0">
                <a:solidFill>
                  <a:schemeClr val="tx1"/>
                </a:solidFill>
              </a:rPr>
              <a:t>in Queue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4180" y="2114434"/>
            <a:ext cx="9231351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Figure out a way to work with points provided in JSON.</a:t>
            </a:r>
            <a:endParaRPr lang="en-US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Integrate web services once provided by the server team.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43" y="1194438"/>
            <a:ext cx="53721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172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2263</TotalTime>
  <Words>210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Depth</vt:lpstr>
      <vt:lpstr>Paperplane Website Status Report   </vt:lpstr>
      <vt:lpstr>Team Members </vt:lpstr>
      <vt:lpstr>Team member responsibilities</vt:lpstr>
      <vt:lpstr> Overview</vt:lpstr>
      <vt:lpstr> Tasks accomplished  </vt:lpstr>
      <vt:lpstr> Work in progress  </vt:lpstr>
      <vt:lpstr> Challenges Faced </vt:lpstr>
      <vt:lpstr> Work in Queue </vt:lpstr>
      <vt:lpstr>PowerPoint Presentation</vt:lpstr>
      <vt:lpstr>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Paperplane Website</dc:title>
  <dc:creator>Madarapu,Sravya</dc:creator>
  <cp:lastModifiedBy>Nallamothu,Vamshinath</cp:lastModifiedBy>
  <cp:revision>31</cp:revision>
  <dcterms:created xsi:type="dcterms:W3CDTF">2016-11-16T06:45:28Z</dcterms:created>
  <dcterms:modified xsi:type="dcterms:W3CDTF">2016-11-18T15:06:32Z</dcterms:modified>
</cp:coreProperties>
</file>