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64" r:id="rId2"/>
    <p:sldId id="257" r:id="rId3"/>
    <p:sldId id="261" r:id="rId4"/>
    <p:sldId id="269" r:id="rId5"/>
    <p:sldId id="266" r:id="rId6"/>
    <p:sldId id="268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53A7-7A5E-4926-9537-B91B4B687715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945D-7FB3-4591-9F84-1972917F1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50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53A7-7A5E-4926-9537-B91B4B687715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945D-7FB3-4591-9F84-1972917F1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4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53A7-7A5E-4926-9537-B91B4B687715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945D-7FB3-4591-9F84-1972917F1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53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53A7-7A5E-4926-9537-B91B4B687715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945D-7FB3-4591-9F84-1972917F1F2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2150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53A7-7A5E-4926-9537-B91B4B687715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945D-7FB3-4591-9F84-1972917F1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84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53A7-7A5E-4926-9537-B91B4B687715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945D-7FB3-4591-9F84-1972917F1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3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53A7-7A5E-4926-9537-B91B4B687715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945D-7FB3-4591-9F84-1972917F1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51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53A7-7A5E-4926-9537-B91B4B687715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945D-7FB3-4591-9F84-1972917F1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55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53A7-7A5E-4926-9537-B91B4B687715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945D-7FB3-4591-9F84-1972917F1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5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53A7-7A5E-4926-9537-B91B4B687715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945D-7FB3-4591-9F84-1972917F1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48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53A7-7A5E-4926-9537-B91B4B687715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945D-7FB3-4591-9F84-1972917F1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9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53A7-7A5E-4926-9537-B91B4B687715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945D-7FB3-4591-9F84-1972917F1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11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53A7-7A5E-4926-9537-B91B4B687715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945D-7FB3-4591-9F84-1972917F1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7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53A7-7A5E-4926-9537-B91B4B687715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945D-7FB3-4591-9F84-1972917F1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30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53A7-7A5E-4926-9537-B91B4B687715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945D-7FB3-4591-9F84-1972917F1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4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53A7-7A5E-4926-9537-B91B4B687715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945D-7FB3-4591-9F84-1972917F1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59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53A7-7A5E-4926-9537-B91B4B687715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945D-7FB3-4591-9F84-1972917F1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89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9CE53A7-7A5E-4926-9537-B91B4B687715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9945D-7FB3-4591-9F84-1972917F1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348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0590" y="365125"/>
            <a:ext cx="7938655" cy="1325563"/>
          </a:xfrm>
        </p:spPr>
        <p:txBody>
          <a:bodyPr/>
          <a:lstStyle/>
          <a:p>
            <a:r>
              <a:rPr lang="en-US" dirty="0" smtClean="0"/>
              <a:t>           </a:t>
            </a:r>
            <a:r>
              <a:rPr lang="en-US" dirty="0" err="1" smtClean="0"/>
              <a:t>Paperplane</a:t>
            </a:r>
            <a:r>
              <a:rPr lang="en-US" dirty="0" smtClean="0"/>
              <a:t> Website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94" y="1857167"/>
            <a:ext cx="10203892" cy="431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98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9309" y="145473"/>
            <a:ext cx="9144000" cy="1080655"/>
          </a:xfrm>
        </p:spPr>
        <p:txBody>
          <a:bodyPr/>
          <a:lstStyle/>
          <a:p>
            <a:r>
              <a:rPr lang="en-US" dirty="0" smtClean="0"/>
              <a:t>Techno Knights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4791" y="1475509"/>
            <a:ext cx="9795163" cy="4135582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77" y="1531474"/>
            <a:ext cx="2151814" cy="181039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608433" y="3432556"/>
            <a:ext cx="216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Bhanu</a:t>
            </a:r>
            <a:r>
              <a:rPr lang="en-US" dirty="0" smtClean="0"/>
              <a:t> Teja </a:t>
            </a:r>
            <a:r>
              <a:rPr lang="en-US" dirty="0" err="1" smtClean="0"/>
              <a:t>Kurucheti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444" y="1517074"/>
            <a:ext cx="2348347" cy="190153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3505596" y="3503345"/>
            <a:ext cx="2139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Sai Raj Kiran </a:t>
            </a:r>
            <a:r>
              <a:rPr lang="en-US" dirty="0" err="1" smtClean="0"/>
              <a:t>Kandula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071" y="1475509"/>
            <a:ext cx="2365339" cy="202622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TextBox 8"/>
          <p:cNvSpPr txBox="1"/>
          <p:nvPr/>
        </p:nvSpPr>
        <p:spPr>
          <a:xfrm>
            <a:off x="6384836" y="3501735"/>
            <a:ext cx="2271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Sai </a:t>
            </a:r>
            <a:r>
              <a:rPr lang="en-US" dirty="0" err="1" smtClean="0"/>
              <a:t>Sumanth</a:t>
            </a:r>
            <a:r>
              <a:rPr lang="en-US" dirty="0" smtClean="0"/>
              <a:t> </a:t>
            </a:r>
            <a:r>
              <a:rPr lang="en-US" dirty="0" err="1" smtClean="0"/>
              <a:t>Kattekola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88" r="18298" b="44242"/>
          <a:stretch/>
        </p:blipFill>
        <p:spPr>
          <a:xfrm>
            <a:off x="8994158" y="1402773"/>
            <a:ext cx="2487797" cy="20677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" name="TextBox 10"/>
          <p:cNvSpPr txBox="1"/>
          <p:nvPr/>
        </p:nvSpPr>
        <p:spPr>
          <a:xfrm>
            <a:off x="9400821" y="3535280"/>
            <a:ext cx="168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Hima</a:t>
            </a:r>
            <a:r>
              <a:rPr lang="en-US" dirty="0" smtClean="0"/>
              <a:t> Teja </a:t>
            </a:r>
            <a:r>
              <a:rPr lang="en-US" dirty="0" err="1" smtClean="0"/>
              <a:t>Gutta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18" y="3995757"/>
            <a:ext cx="2357285" cy="21660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441" y="3995757"/>
            <a:ext cx="2524094" cy="21660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4" name="TextBox 13"/>
          <p:cNvSpPr txBox="1"/>
          <p:nvPr/>
        </p:nvSpPr>
        <p:spPr>
          <a:xfrm>
            <a:off x="786237" y="6364983"/>
            <a:ext cx="1812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Sravya</a:t>
            </a:r>
            <a:r>
              <a:rPr lang="en-US" dirty="0" smtClean="0"/>
              <a:t> </a:t>
            </a:r>
            <a:r>
              <a:rPr lang="en-US" dirty="0" err="1" smtClean="0"/>
              <a:t>Madarapu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78441" y="6376474"/>
            <a:ext cx="2447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Vamshinath</a:t>
            </a:r>
            <a:r>
              <a:rPr lang="en-US" dirty="0" smtClean="0"/>
              <a:t> </a:t>
            </a:r>
            <a:r>
              <a:rPr lang="en-US" dirty="0" err="1" smtClean="0"/>
              <a:t>Nallamothu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382007" y="62298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904336" y="6376474"/>
            <a:ext cx="320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Adarsh</a:t>
            </a:r>
            <a:r>
              <a:rPr lang="en-US" dirty="0" smtClean="0"/>
              <a:t> Kumar Reddy </a:t>
            </a:r>
            <a:r>
              <a:rPr lang="en-US" dirty="0" err="1" smtClean="0"/>
              <a:t>Pidaparthy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21757">
            <a:off x="6806821" y="3939461"/>
            <a:ext cx="2328414" cy="21660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53160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</a:t>
            </a:r>
            <a:r>
              <a:rPr lang="en-US" dirty="0" smtClean="0"/>
              <a:t>member responsibilities: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Primary Contact: </a:t>
            </a:r>
            <a:r>
              <a:rPr lang="en-US" dirty="0" err="1" smtClean="0"/>
              <a:t>Vamshinath</a:t>
            </a:r>
            <a:r>
              <a:rPr lang="en-US" dirty="0" smtClean="0"/>
              <a:t> </a:t>
            </a:r>
            <a:r>
              <a:rPr lang="en-US" dirty="0" err="1" smtClean="0"/>
              <a:t>Nallamothu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Client management: </a:t>
            </a:r>
            <a:r>
              <a:rPr lang="en-US" dirty="0" err="1" smtClean="0"/>
              <a:t>Bhanu</a:t>
            </a:r>
            <a:r>
              <a:rPr lang="en-US" dirty="0" smtClean="0"/>
              <a:t> Teja </a:t>
            </a:r>
            <a:r>
              <a:rPr lang="en-US" dirty="0" err="1" smtClean="0"/>
              <a:t>Kurucheti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Requirements management: </a:t>
            </a:r>
            <a:r>
              <a:rPr lang="en-US" dirty="0" err="1" smtClean="0"/>
              <a:t>Hima</a:t>
            </a:r>
            <a:r>
              <a:rPr lang="en-US" dirty="0" smtClean="0"/>
              <a:t> Teja </a:t>
            </a:r>
            <a:r>
              <a:rPr lang="en-US" dirty="0" err="1" smtClean="0"/>
              <a:t>Gutta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management: </a:t>
            </a:r>
            <a:r>
              <a:rPr lang="en-US" dirty="0" err="1" smtClean="0"/>
              <a:t>Sravya</a:t>
            </a:r>
            <a:r>
              <a:rPr lang="en-US" dirty="0" smtClean="0"/>
              <a:t> </a:t>
            </a:r>
            <a:r>
              <a:rPr lang="en-US" dirty="0" err="1" smtClean="0"/>
              <a:t>Madarapu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Issues management: Sai </a:t>
            </a:r>
            <a:r>
              <a:rPr lang="en-US" dirty="0" err="1" smtClean="0"/>
              <a:t>Sumanth</a:t>
            </a:r>
            <a:r>
              <a:rPr lang="en-US" dirty="0" smtClean="0"/>
              <a:t> </a:t>
            </a:r>
            <a:r>
              <a:rPr lang="en-US" dirty="0" err="1" smtClean="0"/>
              <a:t>Kattekola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Quality and testing </a:t>
            </a:r>
            <a:r>
              <a:rPr lang="en-US" dirty="0" err="1" smtClean="0"/>
              <a:t>management:Adarsh</a:t>
            </a:r>
            <a:r>
              <a:rPr lang="en-US" dirty="0" smtClean="0"/>
              <a:t> Kumar Reddy </a:t>
            </a:r>
            <a:r>
              <a:rPr lang="en-US" dirty="0" err="1" smtClean="0"/>
              <a:t>Pidaparthy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Communications and documentation management: Sai Raj Kiran </a:t>
            </a:r>
            <a:r>
              <a:rPr lang="en-US" dirty="0" err="1" smtClean="0"/>
              <a:t>Kandula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19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Itinerary page with maps.</a:t>
            </a:r>
          </a:p>
          <a:p>
            <a:pPr lvl="0"/>
            <a:r>
              <a:rPr lang="en-US" dirty="0"/>
              <a:t>Settings page.                                                 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5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accomplished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99366"/>
          </a:xfrm>
        </p:spPr>
        <p:txBody>
          <a:bodyPr>
            <a:noAutofit/>
          </a:bodyPr>
          <a:lstStyle/>
          <a:p>
            <a:r>
              <a:rPr lang="en-US" dirty="0" smtClean="0"/>
              <a:t>Developed homepage with links to settings, login/sign up and contact us.</a:t>
            </a:r>
          </a:p>
          <a:p>
            <a:r>
              <a:rPr lang="en-US" dirty="0" smtClean="0"/>
              <a:t>Itinerary plan can be generated based on destination.</a:t>
            </a:r>
            <a:endParaRPr lang="en-US" dirty="0"/>
          </a:p>
          <a:p>
            <a:r>
              <a:rPr lang="en-US" dirty="0" smtClean="0"/>
              <a:t>Integrated Google maps API to generate itinerary plan along with Google maps and directions .</a:t>
            </a:r>
          </a:p>
          <a:p>
            <a:r>
              <a:rPr lang="en-US" dirty="0" smtClean="0"/>
              <a:t>Validations for all user entry.</a:t>
            </a:r>
          </a:p>
          <a:p>
            <a:r>
              <a:rPr lang="en-US" dirty="0" smtClean="0"/>
              <a:t>Developed User settings and travel settings functionalities.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9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7898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Technology Stack:</a:t>
            </a:r>
          </a:p>
          <a:p>
            <a:pPr lvl="1"/>
            <a:r>
              <a:rPr lang="en-US" dirty="0" smtClean="0"/>
              <a:t>HTML 5</a:t>
            </a:r>
          </a:p>
          <a:p>
            <a:pPr lvl="1"/>
            <a:r>
              <a:rPr lang="en-US" dirty="0" smtClean="0"/>
              <a:t>Bootstrap 3.3.6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Planned Integrated Development Environment:</a:t>
            </a:r>
          </a:p>
          <a:p>
            <a:pPr lvl="1"/>
            <a:r>
              <a:rPr lang="en-US" dirty="0" smtClean="0"/>
              <a:t>Dreamweaver</a:t>
            </a:r>
          </a:p>
          <a:p>
            <a:pPr marL="0" indent="0">
              <a:buNone/>
            </a:pPr>
            <a:r>
              <a:rPr lang="en-US" dirty="0" smtClean="0"/>
              <a:t>Source </a:t>
            </a:r>
            <a:r>
              <a:rPr lang="en-US" dirty="0"/>
              <a:t>code hosting </a:t>
            </a:r>
            <a:r>
              <a:rPr lang="en-US" dirty="0" smtClean="0"/>
              <a:t>site:</a:t>
            </a:r>
          </a:p>
          <a:p>
            <a:pPr lvl="1"/>
            <a:r>
              <a:rPr lang="en-US" dirty="0" smtClean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99965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99366"/>
          </a:xfrm>
        </p:spPr>
        <p:txBody>
          <a:bodyPr>
            <a:noAutofit/>
          </a:bodyPr>
          <a:lstStyle/>
          <a:p>
            <a:r>
              <a:rPr lang="en-US" sz="2400" dirty="0" smtClean="0"/>
              <a:t>We have worked on the core functionality of searching and viewing itinerary plan based on destination.</a:t>
            </a:r>
          </a:p>
          <a:p>
            <a:r>
              <a:rPr lang="en-US" sz="2400" dirty="0" smtClean="0"/>
              <a:t>We would start working on API integration when it is deployed on the server.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164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147</TotalTime>
  <Words>190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           Paperplane Website</vt:lpstr>
      <vt:lpstr>Techno Knights</vt:lpstr>
      <vt:lpstr>Team member responsibilities:</vt:lpstr>
      <vt:lpstr>Agenda</vt:lpstr>
      <vt:lpstr>Tasks accomplished </vt:lpstr>
      <vt:lpstr>Technology used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Paperplane Website</dc:title>
  <dc:creator>Gutta,Hima Teja</dc:creator>
  <cp:lastModifiedBy>Kurucheti,Bhanu Teja</cp:lastModifiedBy>
  <cp:revision>35</cp:revision>
  <dcterms:created xsi:type="dcterms:W3CDTF">2016-08-31T02:07:58Z</dcterms:created>
  <dcterms:modified xsi:type="dcterms:W3CDTF">2016-10-21T03:01:36Z</dcterms:modified>
</cp:coreProperties>
</file>