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1E0E-827B-4C6D-A473-BCC0C5E94A5E}" type="datetimeFigureOut">
              <a:rPr lang="en-US" smtClean="0"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15C8-FF20-49B8-AF7D-3EFBB308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requirements change management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5" y="301337"/>
            <a:ext cx="10796154" cy="579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0027227" y="6099464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88267"/>
          </a:xfrm>
        </p:spPr>
        <p:txBody>
          <a:bodyPr>
            <a:normAutofit/>
          </a:bodyPr>
          <a:lstStyle/>
          <a:p>
            <a:r>
              <a:rPr lang="en-US" b="1" dirty="0" smtClean="0"/>
              <a:t>Requirements Change Management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4888490"/>
          </a:xfrm>
        </p:spPr>
        <p:txBody>
          <a:bodyPr>
            <a:normAutofit/>
          </a:bodyPr>
          <a:lstStyle/>
          <a:p>
            <a:r>
              <a:rPr lang="en-US" b="1" dirty="0" smtClean="0"/>
              <a:t>Recording</a:t>
            </a:r>
            <a:r>
              <a:rPr lang="en-US" dirty="0" smtClean="0"/>
              <a:t>:</a:t>
            </a:r>
            <a:r>
              <a:rPr lang="en-GB" altLang="en-US" dirty="0" smtClean="0"/>
              <a:t>Stakeholders submit proposals for requirements changes using a pre-defined form</a:t>
            </a:r>
          </a:p>
          <a:p>
            <a:r>
              <a:rPr lang="en-GB" altLang="en-US" b="1" dirty="0" smtClean="0"/>
              <a:t>Analysing a change request</a:t>
            </a:r>
            <a:r>
              <a:rPr lang="en-GB" altLang="en-US" dirty="0" smtClean="0"/>
              <a:t>: Analyse how it effect time budget,</a:t>
            </a:r>
            <a:r>
              <a:rPr lang="en-GB" altLang="en-US" dirty="0" smtClean="0"/>
              <a:t>  </a:t>
            </a:r>
            <a:r>
              <a:rPr lang="en-GB" altLang="en-US" dirty="0" smtClean="0"/>
              <a:t>what are benefits?, is it valid or not? , how components and requirements effected?</a:t>
            </a:r>
          </a:p>
          <a:p>
            <a:pPr>
              <a:spcAft>
                <a:spcPct val="15000"/>
              </a:spcAft>
            </a:pPr>
            <a:r>
              <a:rPr lang="en-GB" altLang="en-US" b="1" dirty="0" smtClean="0"/>
              <a:t>Deciding on a change request</a:t>
            </a:r>
            <a:r>
              <a:rPr lang="en-GB" altLang="en-US" dirty="0" smtClean="0"/>
              <a:t>: Change requests are considered formally by a group or a person who decide whether or not the change should be accepted</a:t>
            </a:r>
          </a:p>
          <a:p>
            <a:pPr>
              <a:spcAft>
                <a:spcPct val="15000"/>
              </a:spcAft>
            </a:pPr>
            <a:r>
              <a:rPr lang="en-GB" altLang="en-US" b="1" dirty="0" smtClean="0"/>
              <a:t>Implementing a change</a:t>
            </a:r>
            <a:r>
              <a:rPr lang="en-GB" altLang="en-US" dirty="0" smtClean="0"/>
              <a:t>: Updating the requirements document</a:t>
            </a:r>
            <a:r>
              <a:rPr lang="en-GB" altLang="en-US" dirty="0"/>
              <a:t>,</a:t>
            </a:r>
            <a:r>
              <a:rPr lang="en-GB" altLang="en-US" dirty="0" smtClean="0"/>
              <a:t> Informing all the necessary people</a:t>
            </a:r>
          </a:p>
          <a:p>
            <a:endParaRPr lang="en-GB" altLang="en-US" dirty="0" smtClean="0"/>
          </a:p>
          <a:p>
            <a:endParaRPr lang="en-GB" altLang="en-US" dirty="0" smtClean="0"/>
          </a:p>
          <a:p>
            <a:pPr marL="0" indent="0">
              <a:buNone/>
            </a:pPr>
            <a:endParaRPr lang="en-GB" alt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8792" y="6395173"/>
            <a:ext cx="176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Hima Teja Gutta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Requirement Mgmt. in Agile</a:t>
            </a:r>
            <a:endParaRPr lang="en-US" b="1" dirty="0"/>
          </a:p>
        </p:txBody>
      </p:sp>
      <p:pic>
        <p:nvPicPr>
          <p:cNvPr id="2050" name="Picture 2" descr="Image result for requirements change management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9973"/>
            <a:ext cx="10602191" cy="3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62309" y="6211669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Request 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18173" y="6546273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243904"/>
              </p:ext>
            </p:extLst>
          </p:nvPr>
        </p:nvGraphicFramePr>
        <p:xfrm>
          <a:off x="1381991" y="1690683"/>
          <a:ext cx="8375073" cy="4564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738"/>
                <a:gridCol w="6771335"/>
              </a:tblGrid>
              <a:tr h="3803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Element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date the CR was created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CR#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Assigned by the Change Manager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 brief description of the change request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 of the desired change, the impact, or benefits of a change should also be described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Submitter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 of the person completing the CR Form and who can answer questions regarding the suggested change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Phone number of the submitter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E-Mail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Email of the submitter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product that the suggested change is for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038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Version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The product version that the suggested change is for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077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 code that provides a recommended categorization of the urgency of the requested change (High, Medium, Low)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2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History template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73778"/>
              </p:ext>
            </p:extLst>
          </p:nvPr>
        </p:nvGraphicFramePr>
        <p:xfrm>
          <a:off x="838200" y="1825625"/>
          <a:ext cx="10515600" cy="382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846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ROW #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DOCUMENT &amp; Version, Release or Build Number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REVISION DATE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REVISION DESCRIPTION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REVISION TRACKING NOTES</a:t>
                      </a:r>
                    </a:p>
                  </a:txBody>
                  <a:tcPr marL="77702" marR="77702" marT="35319" marB="35319" anchor="ctr"/>
                </a:tc>
              </a:tr>
              <a:tr h="108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Cool-Eye User Guide, V.2.1.5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2/3/2012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ADDED a new section “4.1” about “Calibrating the Lenses” to Chapter 4 “System Configuration”.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Bug Tracker # 2365</a:t>
                      </a:r>
                    </a:p>
                  </a:txBody>
                  <a:tcPr marL="77702" marR="77702" marT="35319" marB="35319" anchor="ctr"/>
                </a:tc>
              </a:tr>
              <a:tr h="832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Cool-Eye Installation Guide , Build 43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5/1/2013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EDITED the Glossary and ADDED two new items: “DDG” and “CB Porting”.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RE: PM email dated 1/4/2013</a:t>
                      </a:r>
                    </a:p>
                  </a:txBody>
                  <a:tcPr marL="77702" marR="77702" marT="35319" marB="35319" anchor="ctr"/>
                </a:tc>
              </a:tr>
              <a:tr h="13288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Terra-Eye Quick Start Guide, Draft 4, Release 1.0.2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12/9/2014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DELETED Chapter 3 “Importing Data.” ADDED two sections “5.2” and “5.3” to Chapter 5 “Post-Install Care”.</a:t>
                      </a:r>
                    </a:p>
                  </a:txBody>
                  <a:tcPr marL="77702" marR="77702" marT="35319" marB="35319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TW-1234</a:t>
                      </a:r>
                    </a:p>
                  </a:txBody>
                  <a:tcPr marL="77702" marR="77702" marT="35319" marB="35319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58400" y="635358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Hima Teja Gutta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80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340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Times New Roman</vt:lpstr>
      <vt:lpstr>Office Theme</vt:lpstr>
      <vt:lpstr>PowerPoint Presentation</vt:lpstr>
      <vt:lpstr>Requirements Change Management Process</vt:lpstr>
      <vt:lpstr>Requirement Mgmt. in Agile</vt:lpstr>
      <vt:lpstr>Change Request Demo</vt:lpstr>
      <vt:lpstr>Change History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Gutta,Hima Teja</dc:creator>
  <cp:lastModifiedBy>Gutta,Hima Teja</cp:lastModifiedBy>
  <cp:revision>17</cp:revision>
  <dcterms:created xsi:type="dcterms:W3CDTF">2016-09-11T14:49:16Z</dcterms:created>
  <dcterms:modified xsi:type="dcterms:W3CDTF">2016-09-11T22:51:58Z</dcterms:modified>
</cp:coreProperties>
</file>