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3" r:id="rId6"/>
    <p:sldId id="264" r:id="rId7"/>
    <p:sldId id="265" r:id="rId8"/>
    <p:sldId id="262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45D"/>
    <a:srgbClr val="1E1D1E"/>
    <a:srgbClr val="008E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89693" autoAdjust="0"/>
  </p:normalViewPr>
  <p:slideViewPr>
    <p:cSldViewPr snapToGrid="0" showGuides="1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32F1F-C1B5-4FA9-A0B1-E9FC8CB2EE3F}" type="datetimeFigureOut">
              <a:rPr lang="en-GB" smtClean="0"/>
              <a:t>20/04/2019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E37D5-0763-409A-A99A-0EC31FFB01B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07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5028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7661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748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7430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183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4453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498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691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657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9838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3452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972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987E-83BE-4786-B469-AFB288EC26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" y="1"/>
            <a:ext cx="12039600" cy="1066800"/>
          </a:xfrm>
        </p:spPr>
        <p:txBody>
          <a:bodyPr anchor="b"/>
          <a:lstStyle>
            <a:lvl1pPr>
              <a:lnSpc>
                <a:spcPct val="100000"/>
              </a:lnSpc>
              <a:defRPr sz="2800">
                <a:solidFill>
                  <a:srgbClr val="008E61"/>
                </a:solidFill>
              </a:defRPr>
            </a:lvl1pPr>
          </a:lstStyle>
          <a:p>
            <a:r>
              <a:rPr lang="en-GB"/>
              <a:t>CLICK TO EDIT MASTER TITLE STYLE</a:t>
            </a:r>
            <a:br>
              <a:rPr lang="en-GB"/>
            </a:br>
            <a:r>
              <a:rPr lang="en-GB"/>
              <a:t>sss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78CF28-2DB8-4D6B-AEEC-16AAB0589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A2537-515C-40BE-8594-765919CE3B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0766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8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 dirty="0"/>
              <a:t>Click to edit Master subtitle style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06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008E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5355-24E4-4436-A46D-B2941DA58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A91032-1D9B-47C4-8C82-811232FB08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A2537-515C-40BE-8594-765919CE3B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95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8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"/>
            <a:ext cx="1203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208718"/>
            <a:ext cx="11842376" cy="492437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7A2537-515C-40BE-8594-765919CE3B74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A6AC7D-916E-4DF7-B4A9-B0596743B369}"/>
              </a:ext>
            </a:extLst>
          </p:cNvPr>
          <p:cNvCxnSpPr/>
          <p:nvPr userDrawn="1"/>
        </p:nvCxnSpPr>
        <p:spPr>
          <a:xfrm>
            <a:off x="0" y="1066801"/>
            <a:ext cx="12192000" cy="0"/>
          </a:xfrm>
          <a:prstGeom prst="line">
            <a:avLst/>
          </a:prstGeom>
          <a:ln w="28575">
            <a:solidFill>
              <a:srgbClr val="008E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:Amazon Web Services Logo.svg">
            <a:extLst>
              <a:ext uri="{FF2B5EF4-FFF2-40B4-BE49-F238E27FC236}">
                <a16:creationId xmlns:a16="http://schemas.microsoft.com/office/drawing/2014/main" id="{94DE91E5-D17D-4BBE-9852-8ED15FB218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369" y="212500"/>
            <a:ext cx="1178407" cy="70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26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6" r:id="rId2"/>
    <p:sldLayoutId id="2147483688" r:id="rId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rgbClr val="008E61"/>
          </a:solidFill>
          <a:latin typeface="+mn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72" userDrawn="1">
          <p15:clr>
            <a:srgbClr val="F26B43"/>
          </p15:clr>
        </p15:guide>
        <p15:guide id="2" pos="96" userDrawn="1">
          <p15:clr>
            <a:srgbClr val="F26B43"/>
          </p15:clr>
        </p15:guide>
        <p15:guide id="3" pos="7560" userDrawn="1">
          <p15:clr>
            <a:srgbClr val="F26B43"/>
          </p15:clr>
        </p15:guide>
        <p15:guide id="4" orient="horz" pos="4032" userDrawn="1">
          <p15:clr>
            <a:srgbClr val="F26B43"/>
          </p15:clr>
        </p15:guide>
        <p15:guide id="5" orient="horz" pos="3984" userDrawn="1">
          <p15:clr>
            <a:srgbClr val="F26B43"/>
          </p15:clr>
        </p15:guide>
        <p15:guide id="6" orient="horz" pos="3912" userDrawn="1">
          <p15:clr>
            <a:srgbClr val="F26B43"/>
          </p15:clr>
        </p15:guide>
        <p15:guide id="7" pos="216" userDrawn="1">
          <p15:clr>
            <a:srgbClr val="F26B43"/>
          </p15:clr>
        </p15:guide>
        <p15:guide id="8" pos="336" userDrawn="1">
          <p15:clr>
            <a:srgbClr val="F26B43"/>
          </p15:clr>
        </p15:guide>
        <p15:guide id="9" orient="horz" pos="744" userDrawn="1">
          <p15:clr>
            <a:srgbClr val="F26B43"/>
          </p15:clr>
        </p15:guide>
        <p15:guide id="10" orient="horz" pos="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8" descr="Image result for aws">
            <a:extLst>
              <a:ext uri="{FF2B5EF4-FFF2-40B4-BE49-F238E27FC236}">
                <a16:creationId xmlns:a16="http://schemas.microsoft.com/office/drawing/2014/main" id="{6E51C218-D58D-48E4-8FE2-6652B420C9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" r="3841"/>
          <a:stretch/>
        </p:blipFill>
        <p:spPr bwMode="auto">
          <a:xfrm>
            <a:off x="633999" y="1663982"/>
            <a:ext cx="6275667" cy="353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C7A0123-6F7F-48CA-88C3-2053F209B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7266" y="1066800"/>
            <a:ext cx="4432333" cy="249936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FFFFFF"/>
                </a:solidFill>
              </a:rPr>
              <a:t>AMAZON VIRTUAL PRIVATE CLOUD (VPC)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9550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r>
              <a:rPr lang="en-GB" sz="3100" dirty="0"/>
              <a:t>Virtual Private Cloud (VPC)</a:t>
            </a:r>
            <a:br>
              <a:rPr lang="en-GB" sz="3200" dirty="0"/>
            </a:br>
            <a:r>
              <a:rPr lang="en-GB" sz="2000" dirty="0"/>
              <a:t>LAB - 5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37C73C-5820-4B8E-9E56-8CF80015638C}"/>
              </a:ext>
            </a:extLst>
          </p:cNvPr>
          <p:cNvSpPr txBox="1"/>
          <p:nvPr/>
        </p:nvSpPr>
        <p:spPr>
          <a:xfrm>
            <a:off x="152400" y="1181100"/>
            <a:ext cx="594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Create a flow log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To go the VPC console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Actions -&gt; create a flow log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Filter – All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Role – setup permissions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 err="1"/>
              <a:t>Goto</a:t>
            </a:r>
            <a:r>
              <a:rPr lang="en-US" sz="1400" dirty="0"/>
              <a:t> CloudWatch</a:t>
            </a:r>
          </a:p>
          <a:p>
            <a:pPr marL="1657350" lvl="3" indent="-285750">
              <a:buFont typeface="Wingdings" panose="05000000000000000000" pitchFamily="2" charset="2"/>
              <a:buChar char="q"/>
            </a:pPr>
            <a:r>
              <a:rPr lang="en-US" sz="1400" dirty="0"/>
              <a:t>Logs -&gt; create log group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Give the new log group name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Create flow log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5231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r>
              <a:rPr lang="en-GB" sz="3100" dirty="0"/>
              <a:t>Virtual Private Cloud (VPC)</a:t>
            </a:r>
            <a:br>
              <a:rPr lang="en-GB" sz="3200" dirty="0"/>
            </a:br>
            <a:r>
              <a:rPr lang="en-GB" sz="2000" dirty="0"/>
              <a:t>Bastion Servers</a:t>
            </a:r>
            <a:endParaRPr lang="en-GB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6AA190-F65A-4257-A2D0-48FF25BFC90A}"/>
              </a:ext>
            </a:extLst>
          </p:cNvPr>
          <p:cNvSpPr/>
          <p:nvPr/>
        </p:nvSpPr>
        <p:spPr>
          <a:xfrm>
            <a:off x="1532586" y="5962918"/>
            <a:ext cx="1365160" cy="247382"/>
          </a:xfrm>
          <a:prstGeom prst="rect">
            <a:avLst/>
          </a:prstGeom>
          <a:solidFill>
            <a:srgbClr val="1E1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6325F3-AEAD-4811-81BE-BB578B898266}"/>
              </a:ext>
            </a:extLst>
          </p:cNvPr>
          <p:cNvSpPr/>
          <p:nvPr/>
        </p:nvSpPr>
        <p:spPr>
          <a:xfrm>
            <a:off x="11333408" y="2962141"/>
            <a:ext cx="450761" cy="669701"/>
          </a:xfrm>
          <a:prstGeom prst="rect">
            <a:avLst/>
          </a:prstGeom>
          <a:solidFill>
            <a:srgbClr val="1E1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4770A5-21AE-499F-B902-4E2DE3F72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8" y="1181100"/>
            <a:ext cx="11887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34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r>
              <a:rPr lang="en-GB" sz="3100" dirty="0"/>
              <a:t>Virtual Private Cloud (VPC)</a:t>
            </a:r>
            <a:br>
              <a:rPr lang="en-GB" sz="3200" dirty="0"/>
            </a:br>
            <a:r>
              <a:rPr lang="en-GB" sz="2000" dirty="0"/>
              <a:t>LAB - 6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37C73C-5820-4B8E-9E56-8CF80015638C}"/>
              </a:ext>
            </a:extLst>
          </p:cNvPr>
          <p:cNvSpPr txBox="1"/>
          <p:nvPr/>
        </p:nvSpPr>
        <p:spPr>
          <a:xfrm>
            <a:off x="152400" y="1181100"/>
            <a:ext cx="59436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Create VPC Endpoint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Go to IAM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/>
              <a:t>Create a role, select EC2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/>
              <a:t>Add S3 Admin Full access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/>
              <a:t>Create the role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Go to EC2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/>
              <a:t>Go to the private server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/>
              <a:t>Actions -&gt; Attach replace IAM role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Go to VPC -&gt; NACL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/>
              <a:t>Change the public subnet association to the default NACL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Login to the Public instance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Login into the private instance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/>
              <a:t>Run AWS S3 ls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Delete the NAT gateway route table (to stop traffic from going to internet)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/>
              <a:t>Run AWS S3 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Go to VPC -&gt; endpoint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Create endpoint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Select AWS S3 gateway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Select custom VPC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Select the main Route Table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Provide Full Access Policy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Go to through table, a new route has been added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Run AWS S3 ls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6895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r>
              <a:rPr lang="en-GB" sz="3100" dirty="0"/>
              <a:t>Virtual Private Cloud (VPC)</a:t>
            </a:r>
            <a:br>
              <a:rPr lang="en-GB" dirty="0"/>
            </a:br>
            <a:r>
              <a:rPr lang="en-GB" sz="2000" dirty="0"/>
              <a:t>Overview</a:t>
            </a:r>
            <a:endParaRPr lang="en-GB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0B5BED-2027-4C84-8AA9-2B5E7042B659}"/>
              </a:ext>
            </a:extLst>
          </p:cNvPr>
          <p:cNvSpPr txBox="1"/>
          <p:nvPr/>
        </p:nvSpPr>
        <p:spPr>
          <a:xfrm>
            <a:off x="152400" y="1181100"/>
            <a:ext cx="1006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VPC?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1766D0-A20C-4C47-B616-A45D4F3FB6E9}"/>
              </a:ext>
            </a:extLst>
          </p:cNvPr>
          <p:cNvSpPr txBox="1"/>
          <p:nvPr/>
        </p:nvSpPr>
        <p:spPr>
          <a:xfrm>
            <a:off x="152400" y="1550432"/>
            <a:ext cx="10060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VPC is a logical data </a:t>
            </a:r>
            <a:r>
              <a:rPr lang="en-US" dirty="0" err="1"/>
              <a:t>centre</a:t>
            </a:r>
            <a:r>
              <a:rPr lang="en-US" dirty="0"/>
              <a:t> in the cloud. It allows the provision of a logically isolated section of the AWS Cloud where one can launch AWS resources in a virtual network. It provides complete control of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8E70D9-F0C9-47E6-BA5D-CC1A19178166}"/>
              </a:ext>
            </a:extLst>
          </p:cNvPr>
          <p:cNvSpPr/>
          <p:nvPr/>
        </p:nvSpPr>
        <p:spPr>
          <a:xfrm>
            <a:off x="342900" y="2196763"/>
            <a:ext cx="81931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Virtual networking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Selection of own IP address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Creation of subnets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Configuration of route tables,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Configuration of network gateways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D76245-4F05-40FF-ADFB-3638C09A11DC}"/>
              </a:ext>
            </a:extLst>
          </p:cNvPr>
          <p:cNvSpPr txBox="1"/>
          <p:nvPr/>
        </p:nvSpPr>
        <p:spPr>
          <a:xfrm>
            <a:off x="152400" y="4014907"/>
            <a:ext cx="10060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also allows connection between corporate datacenter and VPC to leverage the AWS cloud as an extension of the corporate datacenter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VPCs can be created and connected via VPC Peering</a:t>
            </a:r>
          </a:p>
        </p:txBody>
      </p:sp>
    </p:spTree>
    <p:extLst>
      <p:ext uri="{BB962C8B-B14F-4D97-AF65-F5344CB8AC3E}">
        <p14:creationId xmlns:p14="http://schemas.microsoft.com/office/powerpoint/2010/main" val="16283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r>
              <a:rPr lang="en-GB" sz="3100" dirty="0"/>
              <a:t>Virtual Private Cloud (VPC)</a:t>
            </a:r>
            <a:br>
              <a:rPr lang="en-GB" sz="3200" dirty="0"/>
            </a:br>
            <a:r>
              <a:rPr lang="en-GB" sz="2000" dirty="0"/>
              <a:t>VPC Sample Architecture</a:t>
            </a:r>
            <a:endParaRPr lang="en-GB" sz="2800" dirty="0"/>
          </a:p>
        </p:txBody>
      </p:sp>
      <p:pic>
        <p:nvPicPr>
          <p:cNvPr id="1026" name="Picture 2" descr="Image result for aws vpc">
            <a:extLst>
              <a:ext uri="{FF2B5EF4-FFF2-40B4-BE49-F238E27FC236}">
                <a16:creationId xmlns:a16="http://schemas.microsoft.com/office/drawing/2014/main" id="{98816E36-115D-49B1-8E49-85DF69DD1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81100"/>
            <a:ext cx="11849099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C647EF-CF80-4768-9531-FA2588728C56}"/>
              </a:ext>
            </a:extLst>
          </p:cNvPr>
          <p:cNvSpPr txBox="1"/>
          <p:nvPr/>
        </p:nvSpPr>
        <p:spPr>
          <a:xfrm>
            <a:off x="152400" y="6400800"/>
            <a:ext cx="528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CIDR.xyz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33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r>
              <a:rPr lang="en-GB" sz="3100" dirty="0"/>
              <a:t>Virtual Private Cloud (VPC)</a:t>
            </a:r>
            <a:br>
              <a:rPr lang="en-GB" sz="3200" dirty="0"/>
            </a:br>
            <a:r>
              <a:rPr lang="en-GB" sz="2000" dirty="0"/>
              <a:t>LAB - 1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37C73C-5820-4B8E-9E56-8CF80015638C}"/>
              </a:ext>
            </a:extLst>
          </p:cNvPr>
          <p:cNvSpPr txBox="1"/>
          <p:nvPr/>
        </p:nvSpPr>
        <p:spPr>
          <a:xfrm>
            <a:off x="152400" y="1181100"/>
            <a:ext cx="530824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Create a custom VPC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Go to VPC Dashboard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Click on Your VPCs in the left panel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Then click on Create a VPC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Give a name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Select a CIDR address range, use 10.0.0.0/16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Enable IPv^6 CIDR block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Tenancy leave as default, DO NOT SELECT DEDICATED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Create a subnet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Click on subnets on the left panel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Click on Create subnet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Give a name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Select the VPC just created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Select an availability zone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Enter the CIDR block, use 10.0.1.0/24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In IPv6 CDR Block, select don’t assign a IPv6 CIDR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Create another subnet in a different AZ with CIDR 10.0.2.0/24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Next add an Internet gateway, go to Internet Gateways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Click on Create Internet gateway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Give a name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Attach it to a VPC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Next, create a route table, click on create Route Table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Give name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Attach it to the VPC created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26D49-3730-4A05-8F12-98DBF958A59D}"/>
              </a:ext>
            </a:extLst>
          </p:cNvPr>
          <p:cNvSpPr txBox="1"/>
          <p:nvPr/>
        </p:nvSpPr>
        <p:spPr>
          <a:xfrm>
            <a:off x="6293476" y="1379577"/>
            <a:ext cx="570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Go to Routes in the panel at bottom, Click on edit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Add another route, 0.0.0.0/0 to the internet gateway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Go to Subnet associations, click edit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Select the first subnet , this makes it the public subnet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Enable auto-assignment of Public IP in public subnet via Subnet actions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Add an EC2 instance in each of the two subnets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SSH into the public server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Try pinging the private server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140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r>
              <a:rPr lang="en-GB" sz="3100" dirty="0"/>
              <a:t>Virtual Private Cloud (VPC)</a:t>
            </a:r>
            <a:br>
              <a:rPr lang="en-GB" sz="3200" dirty="0"/>
            </a:br>
            <a:r>
              <a:rPr lang="en-GB" sz="2000" dirty="0"/>
              <a:t>LAB - 2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37C73C-5820-4B8E-9E56-8CF80015638C}"/>
              </a:ext>
            </a:extLst>
          </p:cNvPr>
          <p:cNvSpPr txBox="1"/>
          <p:nvPr/>
        </p:nvSpPr>
        <p:spPr>
          <a:xfrm>
            <a:off x="152400" y="1181100"/>
            <a:ext cx="59436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Rename the private server to DB Server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Create a new Security Group, name is RDS –SG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Open ports to SSH, MySQL, HTTP and HTTPS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In the source, keep the subnet for Public Server, 10.0.1.0/24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Change the Security group of the DB server to the RDS-SG security group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SSH into public server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Try pinging the private server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Create a copy of the Private Key on the server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Try SSH into the private server using private IP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Try to check if internet access is enabled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Make the server internet accessible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Create a NAT Instance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/>
              <a:t>Add routing table to configure a rule from Private Subnet to NAT Instance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/>
              <a:t>Check Internet accessibility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Create a NAT Gateway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/>
              <a:t>Add a routing table to configure rule from Private Subnet to NAT Gateway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/>
              <a:t>Check internet </a:t>
            </a:r>
            <a:r>
              <a:rPr lang="en-US" sz="1400"/>
              <a:t>accessibilty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3398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r>
              <a:rPr lang="en-GB" sz="3100"/>
              <a:t>Virtual Private Cloud (VPC)</a:t>
            </a:r>
            <a:br>
              <a:rPr lang="en-GB" sz="3200"/>
            </a:br>
            <a:r>
              <a:rPr lang="en-GB" sz="2000"/>
              <a:t>LAB - 3</a:t>
            </a:r>
            <a:endParaRPr lang="en-GB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0F0E68-0B5C-4E21-AF06-17653BB5E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181100"/>
            <a:ext cx="11604335" cy="508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8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r>
              <a:rPr lang="en-GB" sz="3100" dirty="0"/>
              <a:t>Virtual Private Cloud (VPC)</a:t>
            </a:r>
            <a:br>
              <a:rPr lang="en-GB" sz="3200" dirty="0"/>
            </a:br>
            <a:r>
              <a:rPr lang="en-GB" sz="2000" dirty="0"/>
              <a:t>LAB - 3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37C73C-5820-4B8E-9E56-8CF80015638C}"/>
              </a:ext>
            </a:extLst>
          </p:cNvPr>
          <p:cNvSpPr txBox="1"/>
          <p:nvPr/>
        </p:nvSpPr>
        <p:spPr>
          <a:xfrm>
            <a:off x="152400" y="1181100"/>
            <a:ext cx="59436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Create a new NACL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Give it a name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Attach it to the custom VPC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By Default all rules are deny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Create a webserver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Start </a:t>
            </a:r>
            <a:r>
              <a:rPr lang="en-US" sz="1400" dirty="0" err="1"/>
              <a:t>httpd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Go to </a:t>
            </a:r>
            <a:r>
              <a:rPr lang="en-US" sz="1400" dirty="0" err="1"/>
              <a:t>webroot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Do </a:t>
            </a:r>
            <a:r>
              <a:rPr lang="en-US" sz="1400" dirty="0" err="1"/>
              <a:t>chkconfig</a:t>
            </a:r>
            <a:r>
              <a:rPr lang="en-US" sz="1400" dirty="0"/>
              <a:t> </a:t>
            </a:r>
            <a:r>
              <a:rPr lang="en-US" sz="1400" dirty="0" err="1"/>
              <a:t>httpd</a:t>
            </a:r>
            <a:r>
              <a:rPr lang="en-US" sz="1400" dirty="0"/>
              <a:t> 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Create an index.html file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Test the webserver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Go to the new NACL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Create 3 new inbound rules to allow port 80, 443, and 22 from anywhere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Create 2 new outbound rules to allow port 80 and 443 from anywhere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Create 1 more outbound rule , custom TCP rule, to allow all ephemeral ports (1024-65535) from anywhere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Associate it with the public subnet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A subnet can only be associated with one NACL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Check if webpage is working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Now add a rule to deny HTTP from your IP address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First give the rule name higher than default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Then higher than default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75153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r>
              <a:rPr lang="en-GB" sz="3100" dirty="0"/>
              <a:t>Virtual Private Cloud (VPC)</a:t>
            </a:r>
            <a:br>
              <a:rPr lang="en-GB" dirty="0"/>
            </a:br>
            <a:r>
              <a:rPr lang="en-GB" sz="2000" dirty="0"/>
              <a:t>Things to Remember</a:t>
            </a:r>
            <a:endParaRPr lang="en-GB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1766D0-A20C-4C47-B616-A45D4F3FB6E9}"/>
              </a:ext>
            </a:extLst>
          </p:cNvPr>
          <p:cNvSpPr txBox="1"/>
          <p:nvPr/>
        </p:nvSpPr>
        <p:spPr>
          <a:xfrm>
            <a:off x="152400" y="1073289"/>
            <a:ext cx="118491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VPC is composed of Internet Gateways, or Virtual Private Gateways, Route Tables, NACL, Subnets, and Security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subnet can only exist in one availability zone and not span across Azs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 groups cannot span VPCs, but only subnets/AZs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largest size of IPs in a subnet is /16, or 65,536 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smallest IP range possible is /28, or 16 IPs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soft limit of 5 VPC per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of 1 Internet gateway per VPC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VPCs can be peered with other AWS accounts as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Peering works only in a mesh configuration, i.e. it is not transitive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 Groups are stateful, Network Access Control Lists are Stateless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first four IP addresses and the last IP address in each subnet CIDR block are reserved by AWS and cannot be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VPC automatically comes with a default NACL, and allows all inbound and outbound 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 NACLs by default deny all inbound and outbound 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subnet must be associated with a NACL, if not explicitly associated it associates with the default NACL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subnet can be associated with only one NACL. A NACL can be associated with multiple subnets.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NACL can span AZ, subnet cannot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NACLs are evaluated as a numbered list with lower value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NACL rules are stateless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NACLs can be used to block IP addresses, unlike security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07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r>
              <a:rPr lang="en-GB" sz="3100" dirty="0"/>
              <a:t>Virtual Private Cloud (VPC)</a:t>
            </a:r>
            <a:br>
              <a:rPr lang="en-GB" sz="3200" dirty="0"/>
            </a:br>
            <a:r>
              <a:rPr lang="en-GB" sz="2000" dirty="0"/>
              <a:t>LAB - 4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37C73C-5820-4B8E-9E56-8CF80015638C}"/>
              </a:ext>
            </a:extLst>
          </p:cNvPr>
          <p:cNvSpPr txBox="1"/>
          <p:nvPr/>
        </p:nvSpPr>
        <p:spPr>
          <a:xfrm>
            <a:off x="152400" y="1181100"/>
            <a:ext cx="5943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Create a application load balancer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In Availability zones select the custom VPC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It requires two public facing subnets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/>
              <a:t>Selecting both will give an error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/>
              <a:t>Selecting one with give an error</a:t>
            </a:r>
          </a:p>
        </p:txBody>
      </p:sp>
    </p:spTree>
    <p:extLst>
      <p:ext uri="{BB962C8B-B14F-4D97-AF65-F5344CB8AC3E}">
        <p14:creationId xmlns:p14="http://schemas.microsoft.com/office/powerpoint/2010/main" val="32705653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008E61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8605</TotalTime>
  <Words>1106</Words>
  <Application>Microsoft Office PowerPoint</Application>
  <PresentationFormat>Widescreen</PresentationFormat>
  <Paragraphs>162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Retrospect</vt:lpstr>
      <vt:lpstr>AMAZON VIRTUAL PRIVATE CLOUD (VPC)</vt:lpstr>
      <vt:lpstr>Virtual Private Cloud (VPC) Overview</vt:lpstr>
      <vt:lpstr>Virtual Private Cloud (VPC) VPC Sample Architecture</vt:lpstr>
      <vt:lpstr>Virtual Private Cloud (VPC) LAB - 1</vt:lpstr>
      <vt:lpstr>Virtual Private Cloud (VPC) LAB - 2</vt:lpstr>
      <vt:lpstr>Virtual Private Cloud (VPC) LAB - 3</vt:lpstr>
      <vt:lpstr>Virtual Private Cloud (VPC) LAB - 3</vt:lpstr>
      <vt:lpstr>Virtual Private Cloud (VPC) Things to Remember</vt:lpstr>
      <vt:lpstr>Virtual Private Cloud (VPC) LAB - 4</vt:lpstr>
      <vt:lpstr>Virtual Private Cloud (VPC) LAB - 5</vt:lpstr>
      <vt:lpstr>Virtual Private Cloud (VPC) Bastion Servers</vt:lpstr>
      <vt:lpstr>Virtual Private Cloud (VPC) LAB - 6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Balancing</dc:title>
  <dc:creator>Rehan Haider</dc:creator>
  <cp:lastModifiedBy>Rehan Haider</cp:lastModifiedBy>
  <cp:revision>154</cp:revision>
  <dcterms:created xsi:type="dcterms:W3CDTF">2019-03-01T18:35:49Z</dcterms:created>
  <dcterms:modified xsi:type="dcterms:W3CDTF">2019-04-20T08:49:29Z</dcterms:modified>
</cp:coreProperties>
</file>