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45D"/>
    <a:srgbClr val="1E1D1E"/>
    <a:srgbClr val="008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78481" autoAdjust="0"/>
  </p:normalViewPr>
  <p:slideViewPr>
    <p:cSldViewPr snapToGrid="0" showGuides="1">
      <p:cViewPr varScale="1">
        <p:scale>
          <a:sx n="58" d="100"/>
          <a:sy n="58" d="100"/>
        </p:scale>
        <p:origin x="12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32F1F-C1B5-4FA9-A0B1-E9FC8CB2EE3F}" type="datetimeFigureOut">
              <a:rPr lang="en-GB" smtClean="0"/>
              <a:t>03/05/2019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E37D5-0763-409A-A99A-0EC31FFB01B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07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02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83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#!/bin/bash</a:t>
            </a:r>
          </a:p>
          <a:p>
            <a:r>
              <a:rPr lang="en-GB" dirty="0"/>
              <a:t>yum update –y</a:t>
            </a:r>
          </a:p>
          <a:p>
            <a:r>
              <a:rPr lang="en-GB" dirty="0"/>
              <a:t>yum install </a:t>
            </a:r>
            <a:r>
              <a:rPr lang="en-GB" dirty="0" err="1"/>
              <a:t>httpd</a:t>
            </a:r>
            <a:r>
              <a:rPr lang="en-GB" dirty="0"/>
              <a:t> –y</a:t>
            </a:r>
          </a:p>
          <a:p>
            <a:r>
              <a:rPr lang="en-GB" dirty="0"/>
              <a:t>cd /var/www/html</a:t>
            </a:r>
          </a:p>
          <a:p>
            <a:r>
              <a:rPr lang="en-GB" dirty="0"/>
              <a:t>echo “Web Server 1 – Northern Virginia” &gt; index.html</a:t>
            </a:r>
          </a:p>
          <a:p>
            <a:r>
              <a:rPr lang="en-GB" dirty="0"/>
              <a:t>service </a:t>
            </a:r>
            <a:r>
              <a:rPr lang="en-GB" dirty="0" err="1"/>
              <a:t>httpd</a:t>
            </a:r>
            <a:r>
              <a:rPr lang="en-GB" dirty="0"/>
              <a:t> start</a:t>
            </a:r>
          </a:p>
          <a:p>
            <a:r>
              <a:rPr lang="en-GB" dirty="0" err="1"/>
              <a:t>chkconfig</a:t>
            </a:r>
            <a:r>
              <a:rPr lang="en-GB" dirty="0"/>
              <a:t> </a:t>
            </a:r>
            <a:r>
              <a:rPr lang="en-GB" dirty="0" err="1"/>
              <a:t>httpd</a:t>
            </a:r>
            <a:r>
              <a:rPr lang="en-GB" dirty="0"/>
              <a:t> 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49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16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#!/bin/</a:t>
            </a:r>
            <a:r>
              <a:rPr lang="en-GB" dirty="0" err="1"/>
              <a:t>bach</a:t>
            </a:r>
            <a:endParaRPr lang="en-GB" dirty="0"/>
          </a:p>
          <a:p>
            <a:r>
              <a:rPr lang="en-GB" dirty="0"/>
              <a:t>yum update –y</a:t>
            </a:r>
          </a:p>
          <a:p>
            <a:r>
              <a:rPr lang="en-GB" dirty="0"/>
              <a:t>yum install </a:t>
            </a:r>
            <a:r>
              <a:rPr lang="en-GB" dirty="0" err="1"/>
              <a:t>httpd</a:t>
            </a:r>
            <a:r>
              <a:rPr lang="en-GB" dirty="0"/>
              <a:t> –y</a:t>
            </a:r>
          </a:p>
          <a:p>
            <a:r>
              <a:rPr lang="en-GB" dirty="0"/>
              <a:t>cd /var/www/html</a:t>
            </a:r>
          </a:p>
          <a:p>
            <a:r>
              <a:rPr lang="en-GB" dirty="0"/>
              <a:t>echo “Web Server 1 – Northern Virginia” &gt; index.html</a:t>
            </a:r>
          </a:p>
          <a:p>
            <a:r>
              <a:rPr lang="en-GB" dirty="0"/>
              <a:t>service </a:t>
            </a:r>
            <a:r>
              <a:rPr lang="en-GB" dirty="0" err="1"/>
              <a:t>httpd</a:t>
            </a:r>
            <a:r>
              <a:rPr lang="en-GB" dirty="0"/>
              <a:t> start</a:t>
            </a:r>
          </a:p>
          <a:p>
            <a:r>
              <a:rPr lang="en-GB" dirty="0" err="1"/>
              <a:t>chkconfig</a:t>
            </a:r>
            <a:r>
              <a:rPr lang="en-GB" dirty="0"/>
              <a:t> </a:t>
            </a:r>
            <a:r>
              <a:rPr lang="en-GB" dirty="0" err="1"/>
              <a:t>httpd</a:t>
            </a:r>
            <a:r>
              <a:rPr lang="en-GB" dirty="0"/>
              <a:t> 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932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#!/bin/</a:t>
            </a:r>
            <a:r>
              <a:rPr lang="en-GB" dirty="0" err="1"/>
              <a:t>bach</a:t>
            </a:r>
            <a:endParaRPr lang="en-GB" dirty="0"/>
          </a:p>
          <a:p>
            <a:r>
              <a:rPr lang="en-GB" dirty="0"/>
              <a:t>yum update –y</a:t>
            </a:r>
          </a:p>
          <a:p>
            <a:r>
              <a:rPr lang="en-GB" dirty="0"/>
              <a:t>yum install </a:t>
            </a:r>
            <a:r>
              <a:rPr lang="en-GB" dirty="0" err="1"/>
              <a:t>httpd</a:t>
            </a:r>
            <a:r>
              <a:rPr lang="en-GB" dirty="0"/>
              <a:t> –y</a:t>
            </a:r>
          </a:p>
          <a:p>
            <a:r>
              <a:rPr lang="en-GB" dirty="0"/>
              <a:t>cd /var/www/html</a:t>
            </a:r>
          </a:p>
          <a:p>
            <a:r>
              <a:rPr lang="en-GB" dirty="0"/>
              <a:t>echo “Web Server 1 – Northern Virginia” &gt; index.html</a:t>
            </a:r>
          </a:p>
          <a:p>
            <a:r>
              <a:rPr lang="en-GB" dirty="0"/>
              <a:t>service </a:t>
            </a:r>
            <a:r>
              <a:rPr lang="en-GB" dirty="0" err="1"/>
              <a:t>httpd</a:t>
            </a:r>
            <a:r>
              <a:rPr lang="en-GB" dirty="0"/>
              <a:t> start</a:t>
            </a:r>
          </a:p>
          <a:p>
            <a:r>
              <a:rPr lang="en-GB" dirty="0" err="1"/>
              <a:t>chkconfig</a:t>
            </a:r>
            <a:r>
              <a:rPr lang="en-GB" dirty="0"/>
              <a:t> </a:t>
            </a:r>
            <a:r>
              <a:rPr lang="en-GB" dirty="0" err="1"/>
              <a:t>httpd</a:t>
            </a:r>
            <a:r>
              <a:rPr lang="en-GB" dirty="0"/>
              <a:t> 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188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#!/bin/</a:t>
            </a:r>
            <a:r>
              <a:rPr lang="en-GB" dirty="0" err="1"/>
              <a:t>bach</a:t>
            </a:r>
            <a:endParaRPr lang="en-GB" dirty="0"/>
          </a:p>
          <a:p>
            <a:r>
              <a:rPr lang="en-GB" dirty="0"/>
              <a:t>yum update –y</a:t>
            </a:r>
          </a:p>
          <a:p>
            <a:r>
              <a:rPr lang="en-GB" dirty="0"/>
              <a:t>yum install </a:t>
            </a:r>
            <a:r>
              <a:rPr lang="en-GB" dirty="0" err="1"/>
              <a:t>httpd</a:t>
            </a:r>
            <a:r>
              <a:rPr lang="en-GB" dirty="0"/>
              <a:t> –y</a:t>
            </a:r>
          </a:p>
          <a:p>
            <a:r>
              <a:rPr lang="en-GB" dirty="0"/>
              <a:t>cd /var/www/html</a:t>
            </a:r>
          </a:p>
          <a:p>
            <a:r>
              <a:rPr lang="en-GB" dirty="0"/>
              <a:t>echo “Web Server 1 – Northern Virginia” &gt; index.html</a:t>
            </a:r>
          </a:p>
          <a:p>
            <a:r>
              <a:rPr lang="en-GB" dirty="0"/>
              <a:t>service </a:t>
            </a:r>
            <a:r>
              <a:rPr lang="en-GB" dirty="0" err="1"/>
              <a:t>httpd</a:t>
            </a:r>
            <a:r>
              <a:rPr lang="en-GB" dirty="0"/>
              <a:t> start</a:t>
            </a:r>
          </a:p>
          <a:p>
            <a:r>
              <a:rPr lang="en-GB" dirty="0" err="1"/>
              <a:t>chkconfig</a:t>
            </a:r>
            <a:r>
              <a:rPr lang="en-GB" dirty="0"/>
              <a:t> </a:t>
            </a:r>
            <a:r>
              <a:rPr lang="en-GB" dirty="0" err="1"/>
              <a:t>httpd</a:t>
            </a:r>
            <a:r>
              <a:rPr lang="en-GB" dirty="0"/>
              <a:t> 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68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987E-83BE-4786-B469-AFB288EC2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"/>
            <a:ext cx="12039600" cy="1066800"/>
          </a:xfrm>
        </p:spPr>
        <p:txBody>
          <a:bodyPr anchor="b"/>
          <a:lstStyle>
            <a:lvl1pPr>
              <a:lnSpc>
                <a:spcPct val="100000"/>
              </a:lnSpc>
              <a:defRPr sz="2800">
                <a:solidFill>
                  <a:srgbClr val="008E61"/>
                </a:solidFill>
              </a:defRPr>
            </a:lvl1pPr>
          </a:lstStyle>
          <a:p>
            <a:r>
              <a:rPr lang="en-GB"/>
              <a:t>CLICK TO EDIT MASTER TITLE STYLE</a:t>
            </a:r>
            <a:br>
              <a:rPr lang="en-GB"/>
            </a:br>
            <a:r>
              <a:rPr lang="en-GB"/>
              <a:t>sss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8CF28-2DB8-4D6B-AEEC-16AAB0589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A2537-515C-40BE-8594-765919CE3B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766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8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06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008E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5355-24E4-4436-A46D-B2941DA5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A91032-1D9B-47C4-8C82-811232FB0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A2537-515C-40BE-8594-765919CE3B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95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8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"/>
            <a:ext cx="1203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08718"/>
            <a:ext cx="11842376" cy="49243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7A2537-515C-40BE-8594-765919CE3B74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A6AC7D-916E-4DF7-B4A9-B0596743B369}"/>
              </a:ext>
            </a:extLst>
          </p:cNvPr>
          <p:cNvCxnSpPr/>
          <p:nvPr userDrawn="1"/>
        </p:nvCxnSpPr>
        <p:spPr>
          <a:xfrm>
            <a:off x="0" y="1066801"/>
            <a:ext cx="12192000" cy="0"/>
          </a:xfrm>
          <a:prstGeom prst="line">
            <a:avLst/>
          </a:prstGeom>
          <a:ln w="28575">
            <a:solidFill>
              <a:srgbClr val="008E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:Amazon Web Services Logo.svg">
            <a:extLst>
              <a:ext uri="{FF2B5EF4-FFF2-40B4-BE49-F238E27FC236}">
                <a16:creationId xmlns:a16="http://schemas.microsoft.com/office/drawing/2014/main" id="{94DE91E5-D17D-4BBE-9852-8ED15FB218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369" y="212500"/>
            <a:ext cx="1178407" cy="70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26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88" r:id="rId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rgbClr val="008E61"/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72" userDrawn="1">
          <p15:clr>
            <a:srgbClr val="F26B43"/>
          </p15:clr>
        </p15:guide>
        <p15:guide id="2" pos="96" userDrawn="1">
          <p15:clr>
            <a:srgbClr val="F26B43"/>
          </p15:clr>
        </p15:guide>
        <p15:guide id="3" pos="7560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orient="horz" pos="3984" userDrawn="1">
          <p15:clr>
            <a:srgbClr val="F26B43"/>
          </p15:clr>
        </p15:guide>
        <p15:guide id="6" orient="horz" pos="3912" userDrawn="1">
          <p15:clr>
            <a:srgbClr val="F26B43"/>
          </p15:clr>
        </p15:guide>
        <p15:guide id="7" pos="216" userDrawn="1">
          <p15:clr>
            <a:srgbClr val="F26B43"/>
          </p15:clr>
        </p15:guide>
        <p15:guide id="8" pos="336" userDrawn="1">
          <p15:clr>
            <a:srgbClr val="F26B43"/>
          </p15:clr>
        </p15:guide>
        <p15:guide id="9" orient="horz" pos="744" userDrawn="1">
          <p15:clr>
            <a:srgbClr val="F26B43"/>
          </p15:clr>
        </p15:guide>
        <p15:guide id="10" orient="horz" pos="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8" descr="Image result for aws">
            <a:extLst>
              <a:ext uri="{FF2B5EF4-FFF2-40B4-BE49-F238E27FC236}">
                <a16:creationId xmlns:a16="http://schemas.microsoft.com/office/drawing/2014/main" id="{6E51C218-D58D-48E4-8FE2-6652B420C9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" r="3841"/>
          <a:stretch/>
        </p:blipFill>
        <p:spPr bwMode="auto">
          <a:xfrm>
            <a:off x="633999" y="1663982"/>
            <a:ext cx="6275667" cy="35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C7A0123-6F7F-48CA-88C3-2053F209B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7266" y="1066800"/>
            <a:ext cx="4432333" cy="249936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AMAZON ROUTE53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55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AMAZON ROUTE53</a:t>
            </a:r>
            <a:br>
              <a:rPr lang="en-GB" dirty="0"/>
            </a:br>
            <a:r>
              <a:rPr lang="en-GB" sz="2000" dirty="0"/>
              <a:t>Domain Name</a:t>
            </a:r>
            <a:endParaRPr lang="en-GB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1766D0-A20C-4C47-B616-A45D4F3FB6E9}"/>
              </a:ext>
            </a:extLst>
          </p:cNvPr>
          <p:cNvSpPr txBox="1"/>
          <p:nvPr/>
        </p:nvSpPr>
        <p:spPr>
          <a:xfrm>
            <a:off x="2522112" y="1460280"/>
            <a:ext cx="203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www.example.com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5BF86A48-321D-484A-8E3D-C16774923EC8}"/>
              </a:ext>
            </a:extLst>
          </p:cNvPr>
          <p:cNvSpPr/>
          <p:nvPr/>
        </p:nvSpPr>
        <p:spPr>
          <a:xfrm>
            <a:off x="3186447" y="1931831"/>
            <a:ext cx="708338" cy="515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663DD5-8344-4491-B351-D0E747CE91EC}"/>
              </a:ext>
            </a:extLst>
          </p:cNvPr>
          <p:cNvSpPr/>
          <p:nvPr/>
        </p:nvSpPr>
        <p:spPr>
          <a:xfrm>
            <a:off x="2712612" y="2629821"/>
            <a:ext cx="1231006" cy="1004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F014E-0A8D-4488-A0E6-96A68CD59DA9}"/>
              </a:ext>
            </a:extLst>
          </p:cNvPr>
          <p:cNvSpPr txBox="1"/>
          <p:nvPr/>
        </p:nvSpPr>
        <p:spPr>
          <a:xfrm>
            <a:off x="4559120" y="1434522"/>
            <a:ext cx="305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Domain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DAFDA3-5724-4D8E-A17C-EF4B72969049}"/>
              </a:ext>
            </a:extLst>
          </p:cNvPr>
          <p:cNvSpPr txBox="1"/>
          <p:nvPr/>
        </p:nvSpPr>
        <p:spPr>
          <a:xfrm>
            <a:off x="4198512" y="2947431"/>
            <a:ext cx="305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Top Level Domain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E04CB-51F1-4632-AEEB-A8D2FB94E8BA}"/>
              </a:ext>
            </a:extLst>
          </p:cNvPr>
          <p:cNvSpPr txBox="1"/>
          <p:nvPr/>
        </p:nvSpPr>
        <p:spPr>
          <a:xfrm>
            <a:off x="3943618" y="2029908"/>
            <a:ext cx="123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ISP looks up .com registry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01B54EF-387F-4AC5-B2F9-390427FB1A6F}"/>
              </a:ext>
            </a:extLst>
          </p:cNvPr>
          <p:cNvSpPr/>
          <p:nvPr/>
        </p:nvSpPr>
        <p:spPr>
          <a:xfrm rot="5400000">
            <a:off x="3232864" y="3992451"/>
            <a:ext cx="615503" cy="463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5CD1EB-F1A3-42D4-8BD4-2D62E0CB8F8F}"/>
              </a:ext>
            </a:extLst>
          </p:cNvPr>
          <p:cNvSpPr txBox="1"/>
          <p:nvPr/>
        </p:nvSpPr>
        <p:spPr>
          <a:xfrm>
            <a:off x="4799526" y="5394146"/>
            <a:ext cx="526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www.example.com  172800 IN NS ns.awsdns.com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176E36-F629-4707-8DBD-D95B9FC01886}"/>
              </a:ext>
            </a:extLst>
          </p:cNvPr>
          <p:cNvSpPr txBox="1"/>
          <p:nvPr/>
        </p:nvSpPr>
        <p:spPr>
          <a:xfrm>
            <a:off x="4883238" y="4833324"/>
            <a:ext cx="305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“A” Record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5FADA4-8C39-4C83-B927-92A72F7A0ABC}"/>
              </a:ext>
            </a:extLst>
          </p:cNvPr>
          <p:cNvSpPr/>
          <p:nvPr/>
        </p:nvSpPr>
        <p:spPr>
          <a:xfrm>
            <a:off x="2640705" y="4814169"/>
            <a:ext cx="1231006" cy="1004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NS (Name Server) Record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AE374B-9D32-4353-9017-9EF2AF30EA05}"/>
              </a:ext>
            </a:extLst>
          </p:cNvPr>
          <p:cNvSpPr txBox="1"/>
          <p:nvPr/>
        </p:nvSpPr>
        <p:spPr>
          <a:xfrm>
            <a:off x="3871710" y="3936544"/>
            <a:ext cx="160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.com registry refers it to NS Record Server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A3E302F-8E79-48CC-9643-E9721C341200}"/>
              </a:ext>
            </a:extLst>
          </p:cNvPr>
          <p:cNvSpPr/>
          <p:nvPr/>
        </p:nvSpPr>
        <p:spPr>
          <a:xfrm>
            <a:off x="4074016" y="4940289"/>
            <a:ext cx="476518" cy="376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3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ROUTE53</a:t>
            </a:r>
            <a:br>
              <a:rPr lang="en-GB" sz="3200" dirty="0"/>
            </a:br>
            <a:r>
              <a:rPr lang="en-GB" sz="2000" dirty="0"/>
              <a:t>LAB - 1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7C73C-5820-4B8E-9E56-8CF80015638C}"/>
              </a:ext>
            </a:extLst>
          </p:cNvPr>
          <p:cNvSpPr txBox="1"/>
          <p:nvPr/>
        </p:nvSpPr>
        <p:spPr>
          <a:xfrm>
            <a:off x="152400" y="1181100"/>
            <a:ext cx="53082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Register a domain name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Route53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Click on Register a domain name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Then click on register domain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Choose a domain name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Add to cart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Click on continue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Provide relevant details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Verify email ID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Then click on complete purchase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Click on hosted zones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Check the record 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4 EC2 instances in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one in NV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Use bootstrap to update, and install </a:t>
            </a:r>
            <a:r>
              <a:rPr lang="en-US" sz="1400" dirty="0" err="1"/>
              <a:t>httpd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Echo “webserver 1 – region name” &gt; index.html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Start and </a:t>
            </a:r>
            <a:r>
              <a:rPr lang="en-US" sz="1400" dirty="0" err="1"/>
              <a:t>chkconfig</a:t>
            </a:r>
            <a:r>
              <a:rPr lang="en-US" sz="1400" dirty="0"/>
              <a:t> </a:t>
            </a:r>
            <a:r>
              <a:rPr lang="en-US" sz="1400" dirty="0" err="1"/>
              <a:t>httpd</a:t>
            </a:r>
            <a:r>
              <a:rPr lang="en-US" sz="1400" dirty="0"/>
              <a:t> service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one more in NV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one more in Mumbai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one in Europe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7951E-5B69-4D42-AC0C-D4141293308D}"/>
              </a:ext>
            </a:extLst>
          </p:cNvPr>
          <p:cNvSpPr txBox="1"/>
          <p:nvPr/>
        </p:nvSpPr>
        <p:spPr>
          <a:xfrm>
            <a:off x="6693258" y="1181100"/>
            <a:ext cx="5308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87140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AMAZON ROUTE53</a:t>
            </a:r>
            <a:br>
              <a:rPr lang="en-GB" dirty="0"/>
            </a:br>
            <a:r>
              <a:rPr lang="en-GB" sz="2000" dirty="0"/>
              <a:t>Routing Policies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01DD4-9E74-40DE-ADB9-293444824684}"/>
              </a:ext>
            </a:extLst>
          </p:cNvPr>
          <p:cNvSpPr txBox="1"/>
          <p:nvPr/>
        </p:nvSpPr>
        <p:spPr>
          <a:xfrm>
            <a:off x="152400" y="1635617"/>
            <a:ext cx="11849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are 6 routing policy available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Simple Routing – One record with multiple IPs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Weighted Routing – Specifies a % of traffic that goes to a particular IP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Latency-based Routing – allows to route traffic based on lowest network latency for the end user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Failover Routing – Allows you to setup active/passive 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Geolocation Routing – Allows you to choose the content shown to end user based on their geography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/>
              <a:t>Multivalue</a:t>
            </a:r>
            <a:r>
              <a:rPr lang="en-GB" dirty="0"/>
              <a:t> Answer Routing – Allows to get traffic from a set of IPs depending their availability</a:t>
            </a:r>
          </a:p>
        </p:txBody>
      </p:sp>
    </p:spTree>
    <p:extLst>
      <p:ext uri="{BB962C8B-B14F-4D97-AF65-F5344CB8AC3E}">
        <p14:creationId xmlns:p14="http://schemas.microsoft.com/office/powerpoint/2010/main" val="157782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ROUTE53</a:t>
            </a:r>
            <a:br>
              <a:rPr lang="en-GB" sz="3200" dirty="0"/>
            </a:br>
            <a:r>
              <a:rPr lang="en-GB" sz="2000" dirty="0"/>
              <a:t>LAB - 2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7C73C-5820-4B8E-9E56-8CF80015638C}"/>
              </a:ext>
            </a:extLst>
          </p:cNvPr>
          <p:cNvSpPr txBox="1"/>
          <p:nvPr/>
        </p:nvSpPr>
        <p:spPr>
          <a:xfrm>
            <a:off x="152400" y="1181100"/>
            <a:ext cx="5308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Simple Routing: Go to Route53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hosted zones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the domain name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Click on Create Record Set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Leave the name as blank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Change the TTL to 1m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Type in the IP addresses of the EC2 instances in the value field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Choose the routing policy as simple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Open the </a:t>
            </a:r>
            <a:r>
              <a:rPr lang="en-US" sz="1400" dirty="0" err="1"/>
              <a:t>url</a:t>
            </a:r>
            <a:r>
              <a:rPr lang="en-US" sz="1400" dirty="0"/>
              <a:t> in browser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7951E-5B69-4D42-AC0C-D4141293308D}"/>
              </a:ext>
            </a:extLst>
          </p:cNvPr>
          <p:cNvSpPr txBox="1"/>
          <p:nvPr/>
        </p:nvSpPr>
        <p:spPr>
          <a:xfrm>
            <a:off x="6693258" y="1181100"/>
            <a:ext cx="5308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xx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AD3B8-78BB-4E15-81E0-A0E2E45F9034}"/>
              </a:ext>
            </a:extLst>
          </p:cNvPr>
          <p:cNvSpPr txBox="1"/>
          <p:nvPr/>
        </p:nvSpPr>
        <p:spPr>
          <a:xfrm>
            <a:off x="0" y="3430131"/>
            <a:ext cx="81394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Weighted Routing: Go to Route53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Delete the A Record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 new Record Set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Change the TTL to 1m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Use first of the instances IP as value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Choose routing policy to weighted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Add weight (use 25)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Give a Set ID name (region name)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another Record Set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Use weight as 25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Use the second instance’s IP as value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two more record set with weight as 25 and value as the last two instance’s IP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Test the URL, the result should change after a min</a:t>
            </a:r>
          </a:p>
        </p:txBody>
      </p:sp>
    </p:spTree>
    <p:extLst>
      <p:ext uri="{BB962C8B-B14F-4D97-AF65-F5344CB8AC3E}">
        <p14:creationId xmlns:p14="http://schemas.microsoft.com/office/powerpoint/2010/main" val="280120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ROUTE53</a:t>
            </a:r>
            <a:br>
              <a:rPr lang="en-GB" sz="3200" dirty="0"/>
            </a:br>
            <a:r>
              <a:rPr lang="en-GB" sz="2000" dirty="0"/>
              <a:t>LAB - 3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7C73C-5820-4B8E-9E56-8CF80015638C}"/>
              </a:ext>
            </a:extLst>
          </p:cNvPr>
          <p:cNvSpPr txBox="1"/>
          <p:nvPr/>
        </p:nvSpPr>
        <p:spPr>
          <a:xfrm>
            <a:off x="152400" y="1181100"/>
            <a:ext cx="53082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Latency based Routing: Go to Route53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hosted zones &amp; to the URL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Delete the record sets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 new Record Set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Change the TTL to 1 min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Use the first server’s IP as value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Choose routing policy as Latency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Provide a name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Add the second IP in the region too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Record sets for the other two </a:t>
            </a:r>
            <a:r>
              <a:rPr lang="en-US" sz="1400" dirty="0" err="1"/>
              <a:t>Ips</a:t>
            </a:r>
            <a:r>
              <a:rPr lang="en-US" sz="1400" dirty="0"/>
              <a:t>/EC2 instances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Test with VPN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7951E-5B69-4D42-AC0C-D4141293308D}"/>
              </a:ext>
            </a:extLst>
          </p:cNvPr>
          <p:cNvSpPr txBox="1"/>
          <p:nvPr/>
        </p:nvSpPr>
        <p:spPr>
          <a:xfrm>
            <a:off x="6693258" y="1181100"/>
            <a:ext cx="53082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Failover Routing: Go to Route53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hosted zones &amp; to the URL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Delete the record sets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health check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 health-check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Choose monitor and endpoint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Specify by IP, use any one of the 3 instances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Host name should be the domain name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Use index.html as path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 health check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Hosted zones &gt; URL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 record 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Change the TTL to 1 min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Use Failover as the routing policy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Failover Record type Primary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Associate Health check yes and choose the health check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another record set with a different region EC2 instance as secondary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Try the URL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Stop the first webserver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Check the </a:t>
            </a:r>
            <a:r>
              <a:rPr lang="en-US" sz="1400" dirty="0" err="1"/>
              <a:t>healtcheck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Try the URL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Restart the webserver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Try the URL</a:t>
            </a:r>
          </a:p>
        </p:txBody>
      </p:sp>
    </p:spTree>
    <p:extLst>
      <p:ext uri="{BB962C8B-B14F-4D97-AF65-F5344CB8AC3E}">
        <p14:creationId xmlns:p14="http://schemas.microsoft.com/office/powerpoint/2010/main" val="114900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ROUTE53</a:t>
            </a:r>
            <a:br>
              <a:rPr lang="en-GB" sz="3200" dirty="0"/>
            </a:br>
            <a:r>
              <a:rPr lang="en-GB" sz="2000" dirty="0"/>
              <a:t>LAB - 3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7C73C-5820-4B8E-9E56-8CF80015638C}"/>
              </a:ext>
            </a:extLst>
          </p:cNvPr>
          <p:cNvSpPr txBox="1"/>
          <p:nvPr/>
        </p:nvSpPr>
        <p:spPr>
          <a:xfrm>
            <a:off x="152400" y="1181100"/>
            <a:ext cx="53082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Geolocation Routing: Go to Route53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hosted zones &amp; to the URL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Delete the record sets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 new Record Set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Change the TTL to 1 min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Use the IP from one region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Choose the routing policy as geolocation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Set India as default location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another record set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Set it as US as default location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Test with VPN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0D7E4-B0AA-41B9-9413-6CEF2C114E08}"/>
              </a:ext>
            </a:extLst>
          </p:cNvPr>
          <p:cNvSpPr txBox="1"/>
          <p:nvPr/>
        </p:nvSpPr>
        <p:spPr>
          <a:xfrm>
            <a:off x="6551053" y="1181100"/>
            <a:ext cx="5308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Multivalue</a:t>
            </a:r>
            <a:r>
              <a:rPr lang="en-US" sz="1400" dirty="0"/>
              <a:t> answer: Go to Route53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hosted zones &amp; to the URL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Delete the record sets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 new Record Set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Change the TTL to 1 min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Use the IP from one region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Choose the routing policy as </a:t>
            </a:r>
            <a:r>
              <a:rPr lang="en-US" sz="1400" dirty="0" err="1"/>
              <a:t>multivalue</a:t>
            </a:r>
            <a:r>
              <a:rPr lang="en-US" sz="1400" dirty="0"/>
              <a:t> answer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another record set with a second IP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27156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008E6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19379</TotalTime>
  <Words>853</Words>
  <Application>Microsoft Office PowerPoint</Application>
  <PresentationFormat>Widescreen</PresentationFormat>
  <Paragraphs>155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AMAZON ROUTE53</vt:lpstr>
      <vt:lpstr>AMAZON ROUTE53 Domain Name</vt:lpstr>
      <vt:lpstr>ROUTE53 LAB - 1</vt:lpstr>
      <vt:lpstr>AMAZON ROUTE53 Routing Policies</vt:lpstr>
      <vt:lpstr>ROUTE53 LAB - 2</vt:lpstr>
      <vt:lpstr>ROUTE53 LAB - 3</vt:lpstr>
      <vt:lpstr>ROUTE53 LAB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Balancing</dc:title>
  <dc:creator>Rehan Haider</dc:creator>
  <cp:lastModifiedBy>Rehan Haider</cp:lastModifiedBy>
  <cp:revision>177</cp:revision>
  <dcterms:created xsi:type="dcterms:W3CDTF">2019-03-01T18:35:49Z</dcterms:created>
  <dcterms:modified xsi:type="dcterms:W3CDTF">2019-05-11T04:18:18Z</dcterms:modified>
</cp:coreProperties>
</file>