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E7"/>
    <a:srgbClr val="1E845D"/>
    <a:srgbClr val="1E1D1E"/>
    <a:srgbClr val="008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63110" autoAdjust="0"/>
  </p:normalViewPr>
  <p:slideViewPr>
    <p:cSldViewPr snapToGrid="0" showGuides="1">
      <p:cViewPr varScale="1">
        <p:scale>
          <a:sx n="46" d="100"/>
          <a:sy n="46" d="100"/>
        </p:scale>
        <p:origin x="1656" y="60"/>
      </p:cViewPr>
      <p:guideLst/>
    </p:cSldViewPr>
  </p:slideViewPr>
  <p:notesTextViewPr>
    <p:cViewPr>
      <p:scale>
        <a:sx n="1" d="1"/>
        <a:sy n="1" d="1"/>
      </p:scale>
      <p:origin x="0" y="-49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2F1F-C1B5-4FA9-A0B1-E9FC8CB2EE3F}" type="datetimeFigureOut">
              <a:rPr lang="en-GB" smtClean="0"/>
              <a:t>18/05/2019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E37D5-0763-409A-A99A-0EC31FFB01B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0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0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=========Lambda Code===========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import json</a:t>
            </a:r>
          </a:p>
          <a:p>
            <a:pPr marL="0" lvl="0" indent="0">
              <a:buFont typeface="Wingdings" panose="05000000000000000000" pitchFamily="2" charset="2"/>
              <a:buNone/>
            </a:pPr>
            <a:endParaRPr lang="en-US" sz="1400" dirty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def </a:t>
            </a:r>
            <a:r>
              <a:rPr lang="en-US" sz="1400" dirty="0" err="1"/>
              <a:t>lambda_handler</a:t>
            </a:r>
            <a:r>
              <a:rPr lang="en-US" sz="1400" dirty="0"/>
              <a:t>(event, context):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print("Hello! From Lambda")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resp = {    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"</a:t>
            </a:r>
            <a:r>
              <a:rPr lang="en-US" sz="1400" dirty="0" err="1"/>
              <a:t>statusCode</a:t>
            </a:r>
            <a:r>
              <a:rPr lang="en-US" sz="1400" dirty="0"/>
              <a:t>": 200,    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"headers": {        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	"Access-Control-Allow-Origin": "*",    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},    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"body": </a:t>
            </a:r>
            <a:r>
              <a:rPr lang="en-US" sz="1400" dirty="0" err="1"/>
              <a:t>json.dumps</a:t>
            </a:r>
            <a:r>
              <a:rPr lang="en-US" sz="1400" dirty="0"/>
              <a:t>("This is not a server")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}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return resp</a:t>
            </a:r>
          </a:p>
          <a:p>
            <a:pPr marL="0" lvl="0" indent="0">
              <a:buFont typeface="Wingdings" panose="05000000000000000000" pitchFamily="2" charset="2"/>
              <a:buNone/>
            </a:pPr>
            <a:endParaRPr lang="en-US" sz="1400" dirty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==========HTML Code===========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&lt;html&gt;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&lt;script&gt;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	function </a:t>
            </a:r>
            <a:r>
              <a:rPr lang="en-US" sz="1400" dirty="0" err="1"/>
              <a:t>myFunction</a:t>
            </a:r>
            <a:r>
              <a:rPr lang="en-US" sz="1400" dirty="0"/>
              <a:t>() {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		var </a:t>
            </a:r>
            <a:r>
              <a:rPr lang="en-US" sz="1400" dirty="0" err="1"/>
              <a:t>xhttp</a:t>
            </a:r>
            <a:r>
              <a:rPr lang="en-US" sz="1400" dirty="0"/>
              <a:t> = new </a:t>
            </a:r>
            <a:r>
              <a:rPr lang="en-US" sz="1400" dirty="0" err="1"/>
              <a:t>XMLHttpRequest</a:t>
            </a:r>
            <a:r>
              <a:rPr lang="en-US" sz="1400" dirty="0"/>
              <a:t>();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		</a:t>
            </a:r>
            <a:r>
              <a:rPr lang="en-US" sz="1400" dirty="0" err="1"/>
              <a:t>xhttp.onreadystatechange</a:t>
            </a:r>
            <a:r>
              <a:rPr lang="en-US" sz="1400" dirty="0"/>
              <a:t> = function() {    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			if (</a:t>
            </a:r>
            <a:r>
              <a:rPr lang="en-US" sz="1400" dirty="0" err="1"/>
              <a:t>this.readyState</a:t>
            </a:r>
            <a:r>
              <a:rPr lang="en-US" sz="1400" dirty="0"/>
              <a:t> == 4 &amp;&amp; </a:t>
            </a:r>
            <a:r>
              <a:rPr lang="en-US" sz="1400" dirty="0" err="1"/>
              <a:t>this.status</a:t>
            </a:r>
            <a:r>
              <a:rPr lang="en-US" sz="1400" dirty="0"/>
              <a:t> == 200) {    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				</a:t>
            </a:r>
            <a:r>
              <a:rPr lang="en-US" sz="1400" dirty="0" err="1"/>
              <a:t>document.getElementById</a:t>
            </a:r>
            <a:r>
              <a:rPr lang="en-US" sz="1400" dirty="0"/>
              <a:t>("my-demo").</a:t>
            </a:r>
            <a:r>
              <a:rPr lang="en-US" sz="1400" dirty="0" err="1"/>
              <a:t>innerHTML</a:t>
            </a:r>
            <a:r>
              <a:rPr lang="en-US" sz="1400" dirty="0"/>
              <a:t> = </a:t>
            </a:r>
            <a:r>
              <a:rPr lang="en-US" sz="1400" dirty="0" err="1"/>
              <a:t>this.responseText</a:t>
            </a:r>
            <a:r>
              <a:rPr lang="en-US" sz="1400" dirty="0"/>
              <a:t>;    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			}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		};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		</a:t>
            </a:r>
            <a:r>
              <a:rPr lang="en-US" sz="1400" dirty="0" err="1"/>
              <a:t>xhttp.open</a:t>
            </a:r>
            <a:r>
              <a:rPr lang="en-US" sz="1400" dirty="0"/>
              <a:t>("GET", “YOUR-API-GATEWAY-LINK", true);    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		</a:t>
            </a:r>
            <a:r>
              <a:rPr lang="en-US" sz="1400" dirty="0" err="1"/>
              <a:t>xhttp.send</a:t>
            </a:r>
            <a:r>
              <a:rPr lang="en-US" sz="1400" dirty="0"/>
              <a:t>();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	}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&lt;/script&gt;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&lt;body&gt;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&lt;div align="center"&gt;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&lt;h1&gt;Hello &lt;span id="my-demo"&gt;Serverless Website!&lt;/span&gt;&lt;/h1&gt;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&lt;button onclick="</a:t>
            </a:r>
            <a:r>
              <a:rPr lang="en-US" sz="1400" dirty="0" err="1"/>
              <a:t>myFunction</a:t>
            </a:r>
            <a:r>
              <a:rPr lang="en-US" sz="1400" dirty="0"/>
              <a:t>()"&gt;Click me&lt;/button&gt;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="https://s3.amazonaws.com/</a:t>
            </a:r>
            <a:r>
              <a:rPr lang="en-US" sz="1400" dirty="0" err="1"/>
              <a:t>acloudguru-opsworkslab-donotdelete</a:t>
            </a:r>
            <a:r>
              <a:rPr lang="en-US" sz="1400" dirty="0"/>
              <a:t>/ACG_Austin.JPG"&gt;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	&lt;/div&gt;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&lt;/body&gt;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00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80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#!/bin/bash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yum update –y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yum install </a:t>
            </a:r>
            <a:r>
              <a:rPr lang="en-US" sz="1400" dirty="0" err="1"/>
              <a:t>httpd</a:t>
            </a:r>
            <a:r>
              <a:rPr lang="en-US" sz="1400" dirty="0"/>
              <a:t> –y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service </a:t>
            </a:r>
            <a:r>
              <a:rPr lang="en-US" sz="1400" dirty="0" err="1"/>
              <a:t>httpd</a:t>
            </a:r>
            <a:r>
              <a:rPr lang="en-US" sz="1400" dirty="0"/>
              <a:t> start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chkconfig</a:t>
            </a:r>
            <a:r>
              <a:rPr lang="en-US" sz="1400" dirty="0"/>
              <a:t> </a:t>
            </a:r>
            <a:r>
              <a:rPr lang="en-US" sz="1400" dirty="0" err="1"/>
              <a:t>httpd</a:t>
            </a:r>
            <a:r>
              <a:rPr lang="en-US" sz="1400" dirty="0"/>
              <a:t> on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cd /var/www/html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Echo “&lt;html&gt;&lt;h1&gt;Say hello to my little EC2 Fleet&lt;/h1&gt;&lt;/html&gt;” &gt;index.html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07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23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#!/bin/bash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yum update -y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yum install </a:t>
            </a:r>
            <a:r>
              <a:rPr lang="en-US" sz="1400" dirty="0" err="1"/>
              <a:t>httpd</a:t>
            </a:r>
            <a:r>
              <a:rPr lang="en-US" sz="1400" dirty="0"/>
              <a:t> php php-</a:t>
            </a:r>
            <a:r>
              <a:rPr lang="en-US" sz="1400" dirty="0" err="1"/>
              <a:t>mysql</a:t>
            </a:r>
            <a:r>
              <a:rPr lang="en-US" sz="1400" dirty="0"/>
              <a:t> -y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cd /var/www/html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echo "healthy" &gt; healthy.html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wget</a:t>
            </a:r>
            <a:r>
              <a:rPr lang="en-US" sz="1400" dirty="0"/>
              <a:t> https://wordpress.org/latest.tar.gz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tar -</a:t>
            </a:r>
            <a:r>
              <a:rPr lang="en-US" sz="1400" dirty="0" err="1"/>
              <a:t>xzf</a:t>
            </a:r>
            <a:r>
              <a:rPr lang="en-US" sz="1400" dirty="0"/>
              <a:t> latest.tar.gz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cp -r </a:t>
            </a:r>
            <a:r>
              <a:rPr lang="en-US" sz="1400" dirty="0" err="1"/>
              <a:t>wordpress</a:t>
            </a:r>
            <a:r>
              <a:rPr lang="en-US" sz="1400" dirty="0"/>
              <a:t>/* /var/www/html/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rm -rf </a:t>
            </a:r>
            <a:r>
              <a:rPr lang="en-US" sz="1400" dirty="0" err="1"/>
              <a:t>wordpress</a:t>
            </a:r>
            <a:endParaRPr lang="en-US" sz="1400" dirty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rm -rf latest.tar.gz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chmod</a:t>
            </a:r>
            <a:r>
              <a:rPr lang="en-US" sz="1400" dirty="0"/>
              <a:t> -R 755 wp-content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chown</a:t>
            </a:r>
            <a:r>
              <a:rPr lang="en-US" sz="1400" dirty="0"/>
              <a:t> -R </a:t>
            </a:r>
            <a:r>
              <a:rPr lang="en-US" sz="1400" dirty="0" err="1"/>
              <a:t>apache:apache</a:t>
            </a:r>
            <a:r>
              <a:rPr lang="en-US" sz="1400" dirty="0"/>
              <a:t> wp-content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wget</a:t>
            </a:r>
            <a:r>
              <a:rPr lang="en-US" sz="1400" dirty="0"/>
              <a:t> https://s3.amazonaws.com/bucketforwordpresslab-donotdelete/htaccess.txt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mv htaccess.txt .</a:t>
            </a:r>
            <a:r>
              <a:rPr lang="en-US" sz="1400" dirty="0" err="1"/>
              <a:t>htaccess</a:t>
            </a:r>
            <a:endParaRPr lang="en-US" sz="1400" dirty="0"/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service </a:t>
            </a:r>
            <a:r>
              <a:rPr lang="en-US" sz="1400" dirty="0" err="1"/>
              <a:t>httpd</a:t>
            </a:r>
            <a:r>
              <a:rPr lang="en-US" sz="1400" dirty="0"/>
              <a:t> start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chkconfig</a:t>
            </a:r>
            <a:r>
              <a:rPr lang="en-US" sz="1400" dirty="0"/>
              <a:t> </a:t>
            </a:r>
            <a:r>
              <a:rPr lang="en-US" sz="1400" dirty="0" err="1"/>
              <a:t>httpd</a:t>
            </a:r>
            <a:r>
              <a:rPr lang="en-US" sz="1400"/>
              <a:t> on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96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#!/bin/bash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yum update –y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yum install </a:t>
            </a:r>
            <a:r>
              <a:rPr lang="en-US" sz="1400" dirty="0" err="1"/>
              <a:t>httpd</a:t>
            </a:r>
            <a:r>
              <a:rPr lang="en-US" sz="1400" dirty="0"/>
              <a:t> –y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service </a:t>
            </a:r>
            <a:r>
              <a:rPr lang="en-US" sz="1400" dirty="0" err="1"/>
              <a:t>httpd</a:t>
            </a:r>
            <a:r>
              <a:rPr lang="en-US" sz="1400" dirty="0"/>
              <a:t> start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 err="1"/>
              <a:t>chkconfig</a:t>
            </a:r>
            <a:r>
              <a:rPr lang="en-US" sz="1400" dirty="0"/>
              <a:t> </a:t>
            </a:r>
            <a:r>
              <a:rPr lang="en-US" sz="1400" dirty="0" err="1"/>
              <a:t>httpd</a:t>
            </a:r>
            <a:r>
              <a:rPr lang="en-US" sz="1400" dirty="0"/>
              <a:t> on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cd /var/www/html</a:t>
            </a:r>
          </a:p>
          <a:p>
            <a:pPr marL="0" lvl="0" indent="0">
              <a:buFont typeface="Wingdings" panose="05000000000000000000" pitchFamily="2" charset="2"/>
              <a:buNone/>
            </a:pPr>
            <a:r>
              <a:rPr lang="en-US" sz="1400" dirty="0"/>
              <a:t>Echo “&lt;html&gt;&lt;h1&gt;Say hello to my little EC2 Fleet&lt;/h1&gt;&lt;/html&gt;” &gt;index.html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E37D5-0763-409A-A99A-0EC31FFB01B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73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987E-83BE-4786-B469-AFB288EC2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"/>
            <a:ext cx="12039600" cy="1066800"/>
          </a:xfrm>
        </p:spPr>
        <p:txBody>
          <a:bodyPr anchor="b"/>
          <a:lstStyle>
            <a:lvl1pPr>
              <a:lnSpc>
                <a:spcPct val="100000"/>
              </a:lnSpc>
              <a:defRPr sz="2800">
                <a:solidFill>
                  <a:srgbClr val="008E6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r>
              <a:rPr lang="en-GB"/>
              <a:t>sss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8CF28-2DB8-4D6B-AEEC-16AAB0589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766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06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8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5355-24E4-4436-A46D-B2941DA5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91032-1D9B-47C4-8C82-811232FB0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95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8E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"/>
            <a:ext cx="12039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08718"/>
            <a:ext cx="11842376" cy="49243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7A2537-515C-40BE-8594-765919CE3B74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A6AC7D-916E-4DF7-B4A9-B0596743B369}"/>
              </a:ext>
            </a:extLst>
          </p:cNvPr>
          <p:cNvCxnSpPr/>
          <p:nvPr userDrawn="1"/>
        </p:nvCxnSpPr>
        <p:spPr>
          <a:xfrm>
            <a:off x="0" y="1066801"/>
            <a:ext cx="12192000" cy="0"/>
          </a:xfrm>
          <a:prstGeom prst="line">
            <a:avLst/>
          </a:prstGeom>
          <a:ln w="28575">
            <a:solidFill>
              <a:srgbClr val="008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:Amazon Web Services Logo.svg">
            <a:extLst>
              <a:ext uri="{FF2B5EF4-FFF2-40B4-BE49-F238E27FC236}">
                <a16:creationId xmlns:a16="http://schemas.microsoft.com/office/drawing/2014/main" id="{94DE91E5-D17D-4BBE-9852-8ED15FB218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369" y="212500"/>
            <a:ext cx="1178407" cy="7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2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8" r:id="rId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8E61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96" userDrawn="1">
          <p15:clr>
            <a:srgbClr val="F26B43"/>
          </p15:clr>
        </p15:guide>
        <p15:guide id="3" pos="7560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orient="horz" pos="3984" userDrawn="1">
          <p15:clr>
            <a:srgbClr val="F26B43"/>
          </p15:clr>
        </p15:guide>
        <p15:guide id="6" orient="horz" pos="3912" userDrawn="1">
          <p15:clr>
            <a:srgbClr val="F26B43"/>
          </p15:clr>
        </p15:guide>
        <p15:guide id="7" pos="216" userDrawn="1">
          <p15:clr>
            <a:srgbClr val="F26B43"/>
          </p15:clr>
        </p15:guide>
        <p15:guide id="8" pos="336" userDrawn="1">
          <p15:clr>
            <a:srgbClr val="F26B43"/>
          </p15:clr>
        </p15:guide>
        <p15:guide id="9" orient="horz" pos="744" userDrawn="1">
          <p15:clr>
            <a:srgbClr val="F26B43"/>
          </p15:clr>
        </p15:guide>
        <p15:guide id="10" orient="horz" pos="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8" descr="Image result for aws">
            <a:extLst>
              <a:ext uri="{FF2B5EF4-FFF2-40B4-BE49-F238E27FC236}">
                <a16:creationId xmlns:a16="http://schemas.microsoft.com/office/drawing/2014/main" id="{6E51C218-D58D-48E4-8FE2-6652B420C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" r="3841"/>
          <a:stretch/>
        </p:blipFill>
        <p:spPr bwMode="auto">
          <a:xfrm>
            <a:off x="633999" y="1663982"/>
            <a:ext cx="6275667" cy="35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C7A0123-6F7F-48CA-88C3-2053F209B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7266" y="1066800"/>
            <a:ext cx="4432333" cy="249936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Advanced Load Balancing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55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Databases</a:t>
            </a:r>
            <a:br>
              <a:rPr lang="en-GB" sz="3200" dirty="0"/>
            </a:br>
            <a:r>
              <a:rPr lang="en-GB" sz="2000" dirty="0"/>
              <a:t>LAB - 1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470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Setup and configure an ALB</a:t>
            </a:r>
          </a:p>
        </p:txBody>
      </p:sp>
    </p:spTree>
    <p:extLst>
      <p:ext uri="{BB962C8B-B14F-4D97-AF65-F5344CB8AC3E}">
        <p14:creationId xmlns:p14="http://schemas.microsoft.com/office/powerpoint/2010/main" val="358931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Applications</a:t>
            </a:r>
            <a:br>
              <a:rPr lang="en-GB" dirty="0"/>
            </a:br>
            <a:r>
              <a:rPr lang="en-GB" sz="2000" dirty="0"/>
              <a:t>Advanced Concepts</a:t>
            </a:r>
            <a:endParaRPr lang="en-GB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FE40E-F735-4722-9161-F6B587063B21}"/>
              </a:ext>
            </a:extLst>
          </p:cNvPr>
          <p:cNvSpPr txBox="1"/>
          <p:nvPr/>
        </p:nvSpPr>
        <p:spPr>
          <a:xfrm>
            <a:off x="152400" y="1181100"/>
            <a:ext cx="11849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Sticky Sessions</a:t>
            </a:r>
            <a:r>
              <a:rPr lang="en-GB" dirty="0"/>
              <a:t>: binds a user’s session to a specific EC2 instance while using Classic Load Balancers, i.e. any request from that user always goes to the same instance of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Application Load Balancers, Sticky Sessions can be configured at Target Group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Cross Zone Load Balancing</a:t>
            </a:r>
            <a:r>
              <a:rPr lang="en-GB" dirty="0"/>
              <a:t>: Enables Load balancing across EC2 instances across regions, e.g. when using Route 53 like they were part of one pool.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Path Patters</a:t>
            </a:r>
            <a:r>
              <a:rPr lang="en-GB" dirty="0"/>
              <a:t>: Route requests to specific destinations based on URL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49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Databases</a:t>
            </a:r>
            <a:br>
              <a:rPr lang="en-GB" sz="3200" dirty="0"/>
            </a:br>
            <a:r>
              <a:rPr lang="en-GB" sz="2000" dirty="0"/>
              <a:t>LAB - 2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7C73C-5820-4B8E-9E56-8CF80015638C}"/>
              </a:ext>
            </a:extLst>
          </p:cNvPr>
          <p:cNvSpPr txBox="1"/>
          <p:nvPr/>
        </p:nvSpPr>
        <p:spPr>
          <a:xfrm>
            <a:off x="152400" y="1181100"/>
            <a:ext cx="5470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Launch Configurations &amp; Autoscaling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Go to EC2 &gt; Launch Configurations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Hit Create Launch Configuration,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Amazon Linux AMI &amp; t2.micro, hit next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Give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Give any IAM role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Give a bootstrap script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Go to Security Group, select a DMZ security group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Hit create and launch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Next Hit Create an Autoscaling Group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Give any name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Group Size – 3 instances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the VPC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the subnet, hit next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Use scaling policies to adjust the capacity of this group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Change the configuration to between 3 &amp; 6 instances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Average CPU </a:t>
            </a:r>
            <a:r>
              <a:rPr lang="en-US" sz="1200" dirty="0" err="1"/>
              <a:t>Utilisation</a:t>
            </a:r>
            <a:r>
              <a:rPr lang="en-US" sz="1200" dirty="0"/>
              <a:t> 10%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dirty="0"/>
              <a:t>Instances need 60 seconds to warm 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Add tag and create the Autoscaling group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Terminate one instance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Run a load balancer test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645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Applications</a:t>
            </a:r>
            <a:br>
              <a:rPr lang="en-GB" dirty="0"/>
            </a:br>
            <a:r>
              <a:rPr lang="en-GB" sz="2000" dirty="0"/>
              <a:t>Fault Tolerant Architecture</a:t>
            </a:r>
            <a:endParaRPr lang="en-GB" sz="2800" dirty="0"/>
          </a:p>
        </p:txBody>
      </p:sp>
      <p:pic>
        <p:nvPicPr>
          <p:cNvPr id="1026" name="Picture 2" descr="https://raw.githubusercontent.com/aws-samples/aws-refarch-wordpress/master/images/aws-refarch-wordpress-v20171026.jpeg">
            <a:extLst>
              <a:ext uri="{FF2B5EF4-FFF2-40B4-BE49-F238E27FC236}">
                <a16:creationId xmlns:a16="http://schemas.microsoft.com/office/drawing/2014/main" id="{20E3F3AD-2664-401A-AFF0-2AB198239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5556"/>
          <a:stretch/>
        </p:blipFill>
        <p:spPr bwMode="auto">
          <a:xfrm>
            <a:off x="152400" y="1181100"/>
            <a:ext cx="11887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47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Databases</a:t>
            </a:r>
            <a:br>
              <a:rPr lang="en-GB" sz="3200" dirty="0"/>
            </a:br>
            <a:r>
              <a:rPr lang="en-GB" sz="2000" dirty="0"/>
              <a:t>LAB - 2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CA44D-F943-4A01-9E1F-ECD288AD8454}"/>
              </a:ext>
            </a:extLst>
          </p:cNvPr>
          <p:cNvSpPr txBox="1"/>
          <p:nvPr/>
        </p:nvSpPr>
        <p:spPr>
          <a:xfrm>
            <a:off x="152400" y="1181100"/>
            <a:ext cx="70984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Creating a Fault Tolerant WordPress Website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an S3 bucket – to save WP code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an S3 bucket – to save media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CloudFront distribution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Choose Web distribution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Origin name should be S3 bucket to save media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RDS Instances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Security Group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RDS Security should have port 3306 open to DMZ Security group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Go to RDS -&gt; Choose MySQL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Choose Dev/Test – MySQL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 replica in different zone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Change the Storage to General Purpose to SSD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Enter DB details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Choose an existing VPC security Group and choose the RDS Security Group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Hit Create DB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Create an IAM Role for EC2 to talk to S3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Go to IAM&gt; Role&gt;Create role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Search and select AmazonS3FullAccess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Add Tags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dirty="0"/>
              <a:t>Given 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Provision EC2 Instance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Paste the bootstrap script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Give a unique name – i.e. Golden Image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Select DMZ security group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Then Launch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BDF86-4D97-465C-9D94-F1A3E49B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5" y="1181100"/>
            <a:ext cx="36671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0BB458-5A3D-4F0C-86C5-8792EC81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914400"/>
          </a:xfrm>
        </p:spPr>
        <p:txBody>
          <a:bodyPr anchor="b">
            <a:normAutofit/>
          </a:bodyPr>
          <a:lstStyle/>
          <a:p>
            <a:r>
              <a:rPr lang="en-GB" sz="3100" dirty="0"/>
              <a:t>Databases</a:t>
            </a:r>
            <a:br>
              <a:rPr lang="en-GB" sz="3200" dirty="0"/>
            </a:br>
            <a:r>
              <a:rPr lang="en-GB" sz="2000" dirty="0"/>
              <a:t>LAB – 2b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CA44D-F943-4A01-9E1F-ECD288AD8454}"/>
              </a:ext>
            </a:extLst>
          </p:cNvPr>
          <p:cNvSpPr txBox="1"/>
          <p:nvPr/>
        </p:nvSpPr>
        <p:spPr>
          <a:xfrm>
            <a:off x="152400" y="1181100"/>
            <a:ext cx="709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Setup EC2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 err="1"/>
              <a:t>ssh</a:t>
            </a:r>
            <a:r>
              <a:rPr lang="en-US" sz="1200" dirty="0"/>
              <a:t> into the EC2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BDF86-4D97-465C-9D94-F1A3E49B1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5" y="1181100"/>
            <a:ext cx="36671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033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008E61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12764</TotalTime>
  <Words>614</Words>
  <Application>Microsoft Office PowerPoint</Application>
  <PresentationFormat>Widescreen</PresentationFormat>
  <Paragraphs>142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Advanced Load Balancing</vt:lpstr>
      <vt:lpstr>Databases LAB - 1</vt:lpstr>
      <vt:lpstr>Applications Advanced Concepts</vt:lpstr>
      <vt:lpstr>Databases LAB - 2</vt:lpstr>
      <vt:lpstr>Applications Fault Tolerant Architecture</vt:lpstr>
      <vt:lpstr>Databases LAB - 2</vt:lpstr>
      <vt:lpstr>Databases LAB – 2b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</dc:title>
  <dc:creator>Rehan Haider</dc:creator>
  <cp:lastModifiedBy>Rehan Haider</cp:lastModifiedBy>
  <cp:revision>247</cp:revision>
  <dcterms:created xsi:type="dcterms:W3CDTF">2019-03-01T18:35:49Z</dcterms:created>
  <dcterms:modified xsi:type="dcterms:W3CDTF">2019-05-19T04:50:38Z</dcterms:modified>
</cp:coreProperties>
</file>