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1pPr>
    <a:lvl2pPr marL="0" marR="0" indent="2286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2pPr>
    <a:lvl3pPr marL="0" marR="0" indent="4572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3pPr>
    <a:lvl4pPr marL="0" marR="0" indent="6858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4pPr>
    <a:lvl5pPr marL="0" marR="0" indent="9144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5pPr>
    <a:lvl6pPr marL="0" marR="0" indent="11430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6pPr>
    <a:lvl7pPr marL="0" marR="0" indent="13716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7pPr>
    <a:lvl8pPr marL="0" marR="0" indent="16002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8pPr>
    <a:lvl9pPr marL="0" marR="0" indent="18288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Line"/>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13" name="Body Level One…"/>
          <p:cNvSpPr txBox="1"/>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i="1" sz="4800">
                <a:solidFill>
                  <a:srgbClr val="747676"/>
                </a:solidFill>
              </a:defRPr>
            </a:lvl1pPr>
            <a:lvl2pPr marL="0" indent="228600" algn="ctr">
              <a:lnSpc>
                <a:spcPct val="70000"/>
              </a:lnSpc>
              <a:spcBef>
                <a:spcPts val="0"/>
              </a:spcBef>
              <a:buSzTx/>
              <a:buFontTx/>
              <a:buNone/>
              <a:defRPr i="1" sz="4800">
                <a:solidFill>
                  <a:srgbClr val="747676"/>
                </a:solidFill>
              </a:defRPr>
            </a:lvl2pPr>
            <a:lvl3pPr marL="0" indent="457200" algn="ctr">
              <a:lnSpc>
                <a:spcPct val="70000"/>
              </a:lnSpc>
              <a:spcBef>
                <a:spcPts val="0"/>
              </a:spcBef>
              <a:buSzTx/>
              <a:buFontTx/>
              <a:buNone/>
              <a:defRPr i="1" sz="4800">
                <a:solidFill>
                  <a:srgbClr val="747676"/>
                </a:solidFill>
              </a:defRPr>
            </a:lvl3pPr>
            <a:lvl4pPr marL="0" indent="685800" algn="ctr">
              <a:lnSpc>
                <a:spcPct val="70000"/>
              </a:lnSpc>
              <a:spcBef>
                <a:spcPts val="0"/>
              </a:spcBef>
              <a:buSzTx/>
              <a:buFontTx/>
              <a:buNone/>
              <a:defRPr i="1" sz="4800">
                <a:solidFill>
                  <a:srgbClr val="747676"/>
                </a:solidFill>
              </a:defRPr>
            </a:lvl4pPr>
            <a:lvl5pPr marL="0" indent="914400" algn="ctr">
              <a:lnSpc>
                <a:spcPct val="70000"/>
              </a:lnSpc>
              <a:spcBef>
                <a:spcPts val="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21000">
                <a:solidFill>
                  <a:srgbClr val="E4E4E4"/>
                </a:solidFill>
                <a:latin typeface="Baskerville"/>
                <a:ea typeface="Baskerville"/>
                <a:cs typeface="Baskerville"/>
                <a:sym typeface="Baskerville"/>
              </a:defRPr>
            </a:lvl1pPr>
          </a:lstStyle>
          <a:p>
            <a:pPr/>
            <a:r>
              <a:t>“</a:t>
            </a:r>
          </a:p>
        </p:txBody>
      </p:sp>
      <p:sp>
        <p:nvSpPr>
          <p:cNvPr id="102" name="Type a quote here."/>
          <p:cNvSpPr txBox="1"/>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Type a quote here.</a:t>
            </a:r>
          </a:p>
        </p:txBody>
      </p:sp>
      <p:sp>
        <p:nvSpPr>
          <p:cNvPr id="103" name="-Johnny Appleseed"/>
          <p:cNvSpPr txBox="1"/>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i="1" sz="4800">
                <a:solidFill>
                  <a:srgbClr val="6B6D6D"/>
                </a:solidFill>
              </a:defRPr>
            </a:lvl1pPr>
          </a:lstStyle>
          <a:p>
            <a:pPr/>
            <a:r>
              <a:t>-Johnny Appleseed</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1"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Rectangle"/>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a:ea typeface="DIN Alternate"/>
                <a:cs typeface="DIN Alternate"/>
                <a:sym typeface="DIN Alternate"/>
              </a:defRPr>
            </a:pPr>
          </a:p>
        </p:txBody>
      </p:sp>
      <p:sp>
        <p:nvSpPr>
          <p:cNvPr id="23" name="Line"/>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25" name="Body Level One…"/>
          <p:cNvSpPr txBox="1"/>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228600" algn="r">
              <a:lnSpc>
                <a:spcPct val="70000"/>
              </a:lnSpc>
              <a:spcBef>
                <a:spcPts val="600"/>
              </a:spcBef>
              <a:buSzTx/>
              <a:buFontTx/>
              <a:buNone/>
              <a:defRPr i="1" sz="4800">
                <a:solidFill>
                  <a:srgbClr val="747676"/>
                </a:solidFill>
              </a:defRPr>
            </a:lvl2pPr>
            <a:lvl3pPr marL="0" indent="457200" algn="r">
              <a:lnSpc>
                <a:spcPct val="70000"/>
              </a:lnSpc>
              <a:spcBef>
                <a:spcPts val="600"/>
              </a:spcBef>
              <a:buSzTx/>
              <a:buFontTx/>
              <a:buNone/>
              <a:defRPr i="1" sz="4800">
                <a:solidFill>
                  <a:srgbClr val="747676"/>
                </a:solidFill>
              </a:defRPr>
            </a:lvl3pPr>
            <a:lvl4pPr marL="0" indent="685800" algn="r">
              <a:lnSpc>
                <a:spcPct val="70000"/>
              </a:lnSpc>
              <a:spcBef>
                <a:spcPts val="600"/>
              </a:spcBef>
              <a:buSzTx/>
              <a:buFontTx/>
              <a:buNone/>
              <a:defRPr i="1" sz="4800">
                <a:solidFill>
                  <a:srgbClr val="747676"/>
                </a:solidFill>
              </a:defRPr>
            </a:lvl4pPr>
            <a:lvl5pPr marL="0" indent="91440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34" name="Slide Number"/>
          <p:cNvSpPr txBox="1"/>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Image"/>
          <p:cNvSpPr/>
          <p:nvPr>
            <p:ph type="pic" idx="13"/>
          </p:nvPr>
        </p:nvSpPr>
        <p:spPr>
          <a:xfrm>
            <a:off x="7531100" y="0"/>
            <a:ext cx="5473700" cy="9753600"/>
          </a:xfrm>
          <a:prstGeom prst="rect">
            <a:avLst/>
          </a:prstGeom>
        </p:spPr>
        <p:txBody>
          <a:bodyPr lIns="91439" tIns="45719" rIns="91439" bIns="45719">
            <a:noAutofit/>
          </a:bodyPr>
          <a:lstStyle/>
          <a:p>
            <a:pPr/>
          </a:p>
        </p:txBody>
      </p:sp>
      <p:sp>
        <p:nvSpPr>
          <p:cNvPr id="42" name="Line"/>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3" name="Title Text"/>
          <p:cNvSpPr txBox="1"/>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44" name="Body Level One…"/>
          <p:cNvSpPr txBox="1"/>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228600" algn="r">
              <a:lnSpc>
                <a:spcPct val="70000"/>
              </a:lnSpc>
              <a:spcBef>
                <a:spcPts val="600"/>
              </a:spcBef>
              <a:buSzTx/>
              <a:buFontTx/>
              <a:buNone/>
              <a:defRPr i="1" sz="4800">
                <a:solidFill>
                  <a:srgbClr val="747676"/>
                </a:solidFill>
              </a:defRPr>
            </a:lvl2pPr>
            <a:lvl3pPr marL="0" indent="457200" algn="r">
              <a:lnSpc>
                <a:spcPct val="70000"/>
              </a:lnSpc>
              <a:spcBef>
                <a:spcPts val="600"/>
              </a:spcBef>
              <a:buSzTx/>
              <a:buFontTx/>
              <a:buNone/>
              <a:defRPr i="1" sz="4800">
                <a:solidFill>
                  <a:srgbClr val="747676"/>
                </a:solidFill>
              </a:defRPr>
            </a:lvl3pPr>
            <a:lvl4pPr marL="0" indent="685800" algn="r">
              <a:lnSpc>
                <a:spcPct val="70000"/>
              </a:lnSpc>
              <a:spcBef>
                <a:spcPts val="600"/>
              </a:spcBef>
              <a:buSzTx/>
              <a:buFontTx/>
              <a:buNone/>
              <a:defRPr i="1" sz="4800">
                <a:solidFill>
                  <a:srgbClr val="747676"/>
                </a:solidFill>
              </a:defRPr>
            </a:lvl4pPr>
            <a:lvl5pPr marL="0" indent="91440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Line"/>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1" name="Line"/>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1" name="Image"/>
          <p:cNvSpPr/>
          <p:nvPr>
            <p:ph type="pic" idx="13"/>
          </p:nvPr>
        </p:nvSpPr>
        <p:spPr>
          <a:xfrm>
            <a:off x="0" y="0"/>
            <a:ext cx="6438900" cy="9753600"/>
          </a:xfrm>
          <a:prstGeom prst="rect">
            <a:avLst/>
          </a:prstGeom>
        </p:spPr>
        <p:txBody>
          <a:bodyPr lIns="91439" tIns="45719" rIns="91439" bIns="45719">
            <a:noAutofit/>
          </a:bodyPr>
          <a:lstStyle/>
          <a:p>
            <a:pPr/>
          </a:p>
        </p:txBody>
      </p:sp>
      <p:sp>
        <p:nvSpPr>
          <p:cNvPr id="72" name="Line"/>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73" name="Title Text"/>
          <p:cNvSpPr txBox="1"/>
          <p:nvPr>
            <p:ph type="title"/>
          </p:nvPr>
        </p:nvSpPr>
        <p:spPr>
          <a:xfrm>
            <a:off x="7023100" y="723900"/>
            <a:ext cx="5397500" cy="723900"/>
          </a:xfrm>
          <a:prstGeom prst="rect">
            <a:avLst/>
          </a:prstGeom>
        </p:spPr>
        <p:txBody>
          <a:bodyPr/>
          <a:lstStyle/>
          <a:p>
            <a:pPr/>
            <a:r>
              <a:t>Title Text</a:t>
            </a:r>
          </a:p>
        </p:txBody>
      </p:sp>
      <p:sp>
        <p:nvSpPr>
          <p:cNvPr id="74" name="Body Level One…"/>
          <p:cNvSpPr txBox="1"/>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0" name="Image"/>
          <p:cNvSpPr/>
          <p:nvPr>
            <p:ph type="pic" idx="13"/>
          </p:nvPr>
        </p:nvSpPr>
        <p:spPr>
          <a:xfrm>
            <a:off x="571500" y="571500"/>
            <a:ext cx="7429500" cy="7315200"/>
          </a:xfrm>
          <a:prstGeom prst="rect">
            <a:avLst/>
          </a:prstGeom>
        </p:spPr>
        <p:txBody>
          <a:bodyPr lIns="91439" tIns="45719" rIns="91439" bIns="45719">
            <a:noAutofit/>
          </a:bodyPr>
          <a:lstStyle/>
          <a:p>
            <a:pPr/>
          </a:p>
        </p:txBody>
      </p:sp>
      <p:sp>
        <p:nvSpPr>
          <p:cNvPr id="91" name="Image"/>
          <p:cNvSpPr/>
          <p:nvPr>
            <p:ph type="pic" sz="quarter" idx="14"/>
          </p:nvPr>
        </p:nvSpPr>
        <p:spPr>
          <a:xfrm>
            <a:off x="8128000" y="571500"/>
            <a:ext cx="4305300" cy="3594100"/>
          </a:xfrm>
          <a:prstGeom prst="rect">
            <a:avLst/>
          </a:prstGeom>
        </p:spPr>
        <p:txBody>
          <a:bodyPr lIns="91439" tIns="45719" rIns="91439" bIns="45719">
            <a:noAutofit/>
          </a:bodyPr>
          <a:lstStyle/>
          <a:p>
            <a:pPr/>
          </a:p>
        </p:txBody>
      </p:sp>
      <p:sp>
        <p:nvSpPr>
          <p:cNvPr id="92" name="Image"/>
          <p:cNvSpPr/>
          <p:nvPr>
            <p:ph type="pic" sz="quarter" idx="15"/>
          </p:nvPr>
        </p:nvSpPr>
        <p:spPr>
          <a:xfrm>
            <a:off x="8128000" y="4292600"/>
            <a:ext cx="4305300" cy="35941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71500" y="8051800"/>
            <a:ext cx="11861800" cy="1333500"/>
          </a:xfrm>
          <a:prstGeom prst="rect">
            <a:avLst/>
          </a:prstGeom>
        </p:spPr>
        <p:txBody>
          <a:bodyPr/>
          <a:lstStyle>
            <a:lvl1pPr marL="0" indent="0">
              <a:spcBef>
                <a:spcPts val="1400"/>
              </a:spcBef>
              <a:buSzTx/>
              <a:buFontTx/>
              <a:buNone/>
              <a:defRPr i="1" spc="28" sz="2800"/>
            </a:lvl1pPr>
            <a:lvl2pPr marL="0" indent="228600">
              <a:spcBef>
                <a:spcPts val="1400"/>
              </a:spcBef>
              <a:buSzTx/>
              <a:buFontTx/>
              <a:buNone/>
              <a:defRPr i="1" spc="28" sz="2800"/>
            </a:lvl2pPr>
            <a:lvl3pPr marL="0" indent="457200">
              <a:spcBef>
                <a:spcPts val="1400"/>
              </a:spcBef>
              <a:buSzTx/>
              <a:buFontTx/>
              <a:buNone/>
              <a:defRPr i="1" spc="28" sz="2800"/>
            </a:lvl3pPr>
            <a:lvl4pPr marL="0" indent="685800">
              <a:spcBef>
                <a:spcPts val="1400"/>
              </a:spcBef>
              <a:buSzTx/>
              <a:buFontTx/>
              <a:buNone/>
              <a:defRPr i="1" spc="28" sz="2800"/>
            </a:lvl4pPr>
            <a:lvl5pPr marL="0" indent="914400">
              <a:spcBef>
                <a:spcPts val="1400"/>
              </a:spcBef>
              <a:buSzTx/>
              <a:buFontTx/>
              <a:buNone/>
              <a:defRPr i="1" spc="28" sz="2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i="0"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1pPr>
      <a:lvl2pPr marL="0" marR="0" indent="228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2pPr>
      <a:lvl3pPr marL="0" marR="0" indent="457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3pPr>
      <a:lvl4pPr marL="0" marR="0" indent="685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4pPr>
      <a:lvl5pPr marL="0" marR="0" indent="9144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5pPr>
      <a:lvl6pPr marL="0" marR="0" indent="11430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6pPr>
      <a:lvl7pPr marL="0" marR="0" indent="1371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7pPr>
      <a:lvl8pPr marL="0" marR="0" indent="1600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8pPr>
      <a:lvl9pPr marL="0" marR="0" indent="1828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1pPr>
      <a:lvl2pPr marL="0" marR="0" indent="228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2pPr>
      <a:lvl3pPr marL="0" marR="0" indent="457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3pPr>
      <a:lvl4pPr marL="0" marR="0" indent="685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4pPr>
      <a:lvl5pPr marL="0" marR="0" indent="9144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5pPr>
      <a:lvl6pPr marL="0" marR="0" indent="11430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6pPr>
      <a:lvl7pPr marL="0" marR="0" indent="1371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7pPr>
      <a:lvl8pPr marL="0" marR="0" indent="1600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8pPr>
      <a:lvl9pPr marL="0" marR="0" indent="1828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aws.amazon.com/IAM/latest/UserGuide/console_account-alias.html"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aws.amazon.com/IAM/latest/UserGuide/id_groups.html"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aws.amazon.com/IAM/latest/UserGuide/best-practices.html#lock-away-credentials" TargetMode="External"/><Relationship Id="rId3" Type="http://schemas.openxmlformats.org/officeDocument/2006/relationships/hyperlink" Target="http://docs.aws.amazon.com/IAM/latest/UserGuide/best-practices.html#create-iam-users" TargetMode="External"/><Relationship Id="rId4" Type="http://schemas.openxmlformats.org/officeDocument/2006/relationships/hyperlink" Target="http://docs.aws.amazon.com/IAM/latest/UserGuide/best-practices.html#bp-use-aws-defined-policies" TargetMode="External"/><Relationship Id="rId5" Type="http://schemas.openxmlformats.org/officeDocument/2006/relationships/hyperlink" Target="http://docs.aws.amazon.com/IAM/latest/UserGuide/best-practices.html#use-groups-for-permissions" TargetMode="External"/><Relationship Id="rId6" Type="http://schemas.openxmlformats.org/officeDocument/2006/relationships/hyperlink" Target="http://docs.aws.amazon.com/IAM/latest/UserGuide/best-practices.html#grant-least-privilege" TargetMode="External"/><Relationship Id="rId7" Type="http://schemas.openxmlformats.org/officeDocument/2006/relationships/hyperlink" Target="http://docs.aws.amazon.com/IAM/latest/UserGuide/best-practices.html#use-access-levels-to-review-permissions" TargetMode="External"/><Relationship Id="rId8" Type="http://schemas.openxmlformats.org/officeDocument/2006/relationships/hyperlink" Target="http://docs.aws.amazon.com/IAM/latest/UserGuide/best-practices.html#configure-strong-password-policy" TargetMode="External"/><Relationship Id="rId9" Type="http://schemas.openxmlformats.org/officeDocument/2006/relationships/hyperlink" Target="http://docs.aws.amazon.com/IAM/latest/UserGuide/best-practices.html#enable-mfa-for-privileged-users" TargetMode="External"/><Relationship Id="rId10" Type="http://schemas.openxmlformats.org/officeDocument/2006/relationships/hyperlink" Target="http://docs.aws.amazon.com/IAM/latest/UserGuide/best-practices.html#use-roles-with-ec2" TargetMode="External"/><Relationship Id="rId11" Type="http://schemas.openxmlformats.org/officeDocument/2006/relationships/hyperlink" Target="http://docs.aws.amazon.com/IAM/latest/UserGuide/best-practices.html#delegate-using-roles" TargetMode="External"/><Relationship Id="rId12" Type="http://schemas.openxmlformats.org/officeDocument/2006/relationships/hyperlink" Target="http://docs.aws.amazon.com/IAM/latest/UserGuide/best-practices.html#rotate-credentials" TargetMode="External"/><Relationship Id="rId13" Type="http://schemas.openxmlformats.org/officeDocument/2006/relationships/hyperlink" Target="http://docs.aws.amazon.com/IAM/latest/UserGuide/best-practices.html#remove-credentials" TargetMode="External"/><Relationship Id="rId14" Type="http://schemas.openxmlformats.org/officeDocument/2006/relationships/hyperlink" Target="http://docs.aws.amazon.com/IAM/latest/UserGuide/best-practices.html#use-policy-conditions" TargetMode="External"/><Relationship Id="rId15" Type="http://schemas.openxmlformats.org/officeDocument/2006/relationships/hyperlink" Target="http://docs.aws.amazon.com/IAM/latest/UserGuide/best-practices.html#keep-a-lo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9" name="AWs Module -2"/>
          <p:cNvSpPr txBox="1"/>
          <p:nvPr>
            <p:ph type="ctrTitle"/>
          </p:nvPr>
        </p:nvSpPr>
        <p:spPr>
          <a:prstGeom prst="rect">
            <a:avLst/>
          </a:prstGeom>
        </p:spPr>
        <p:txBody>
          <a:bodyPr/>
          <a:lstStyle/>
          <a:p>
            <a:pPr/>
            <a:r>
              <a:t>AWs Module -2 </a:t>
            </a:r>
          </a:p>
        </p:txBody>
      </p:sp>
      <p:sp>
        <p:nvSpPr>
          <p:cNvPr id="130" name="Identity and Access Management"/>
          <p:cNvSpPr txBox="1"/>
          <p:nvPr>
            <p:ph type="subTitle" sz="half" idx="1"/>
          </p:nvPr>
        </p:nvSpPr>
        <p:spPr>
          <a:prstGeom prst="rect">
            <a:avLst/>
          </a:prstGeom>
        </p:spPr>
        <p:txBody>
          <a:bodyPr/>
          <a:lstStyle/>
          <a:p>
            <a:pPr/>
            <a:r>
              <a:t>Identity and Access Management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3" name="IAM Introduction"/>
          <p:cNvSpPr txBox="1"/>
          <p:nvPr>
            <p:ph type="title"/>
          </p:nvPr>
        </p:nvSpPr>
        <p:spPr>
          <a:prstGeom prst="rect">
            <a:avLst/>
          </a:prstGeom>
        </p:spPr>
        <p:txBody>
          <a:bodyPr/>
          <a:lstStyle>
            <a:lvl1pPr defTabSz="543305">
              <a:spcBef>
                <a:spcPts val="2100"/>
              </a:spcBef>
              <a:defRPr sz="4836"/>
            </a:lvl1pPr>
          </a:lstStyle>
          <a:p>
            <a:pPr/>
            <a:r>
              <a:t>IAM Introduction</a:t>
            </a:r>
          </a:p>
        </p:txBody>
      </p:sp>
      <p:sp>
        <p:nvSpPr>
          <p:cNvPr id="134" name="AWS Identity and Access Management (IAM) is a web service that helps you securely control access to AWS resources for your users. You use IAM to control who can use your AWS resources (authentication) and what resources they can use and in what ways (authorisation).…"/>
          <p:cNvSpPr txBox="1"/>
          <p:nvPr>
            <p:ph type="body" idx="1"/>
          </p:nvPr>
        </p:nvSpPr>
        <p:spPr>
          <a:prstGeom prst="rect">
            <a:avLst/>
          </a:prstGeom>
        </p:spPr>
        <p:txBody>
          <a:bodyPr/>
          <a:lstStyle/>
          <a:p>
            <a:pPr marL="0" indent="0" defTabSz="457200">
              <a:lnSpc>
                <a:spcPts val="4600"/>
              </a:lnSpc>
              <a:spcBef>
                <a:spcPts val="0"/>
              </a:spcBef>
              <a:buSzTx/>
              <a:buFontTx/>
              <a:buNone/>
              <a:defRPr sz="2400">
                <a:solidFill>
                  <a:srgbClr val="444444"/>
                </a:solidFill>
                <a:latin typeface="Lucida Grande"/>
                <a:ea typeface="Lucida Grande"/>
                <a:cs typeface="Lucida Grande"/>
                <a:sym typeface="Lucida Grande"/>
              </a:defRPr>
            </a:pPr>
            <a:r>
              <a:t>AWS Identity and Access Management (IAM) is a web service that helps you securely control access to AWS resources for your users. You use IAM to control who can use your AWS resources (authentication) and what resources they can use and in what ways (authorisation).</a:t>
            </a:r>
          </a:p>
          <a:p>
            <a:pPr marL="0" indent="0" defTabSz="457200">
              <a:lnSpc>
                <a:spcPts val="3700"/>
              </a:lnSpc>
              <a:spcBef>
                <a:spcPts val="0"/>
              </a:spcBef>
              <a:buSzTx/>
              <a:buFontTx/>
              <a:buNone/>
              <a:defRPr sz="1600">
                <a:solidFill>
                  <a:srgbClr val="444444"/>
                </a:solidFill>
                <a:latin typeface="Lucida Grande"/>
                <a:ea typeface="Lucida Grande"/>
                <a:cs typeface="Lucida Grande"/>
                <a:sym typeface="Lucida Grande"/>
              </a:defRPr>
            </a:pPr>
          </a:p>
          <a:p>
            <a:pPr marL="0" indent="0" defTabSz="457200">
              <a:lnSpc>
                <a:spcPts val="4600"/>
              </a:lnSpc>
              <a:spcBef>
                <a:spcPts val="0"/>
              </a:spcBef>
              <a:buSzTx/>
              <a:buFontTx/>
              <a:buNone/>
              <a:defRPr b="1" sz="2400">
                <a:solidFill>
                  <a:srgbClr val="444444"/>
                </a:solidFill>
                <a:latin typeface="Lucida Grande"/>
                <a:ea typeface="Lucida Grande"/>
                <a:cs typeface="Lucida Grande"/>
                <a:sym typeface="Lucida Grande"/>
              </a:defRPr>
            </a:pPr>
            <a:r>
              <a:t>IAM Features</a:t>
            </a:r>
          </a:p>
          <a:p>
            <a:pPr marL="0" indent="0" defTabSz="457200">
              <a:lnSpc>
                <a:spcPts val="3900"/>
              </a:lnSpc>
              <a:spcBef>
                <a:spcPts val="0"/>
              </a:spcBef>
              <a:buSzTx/>
              <a:buFontTx/>
              <a:buNone/>
              <a:defRPr b="1" sz="1800">
                <a:solidFill>
                  <a:srgbClr val="444444"/>
                </a:solidFill>
                <a:latin typeface="Lucida Grande"/>
                <a:ea typeface="Lucida Grande"/>
                <a:cs typeface="Lucida Grande"/>
                <a:sym typeface="Lucida Grande"/>
              </a:defRPr>
            </a:pPr>
          </a:p>
          <a:p>
            <a:pPr marL="234950" indent="-234950" defTabSz="457200">
              <a:lnSpc>
                <a:spcPts val="4500"/>
              </a:lnSpc>
              <a:spcBef>
                <a:spcPts val="0"/>
              </a:spcBef>
              <a:buSzPct val="45000"/>
              <a:buFontTx/>
              <a:buBlip>
                <a:blip r:embed="rId2"/>
              </a:buBlip>
              <a:defRPr b="1" sz="1800">
                <a:solidFill>
                  <a:srgbClr val="444444"/>
                </a:solidFill>
                <a:latin typeface="Lucida Grande"/>
                <a:ea typeface="Lucida Grande"/>
                <a:cs typeface="Lucida Grande"/>
                <a:sym typeface="Lucida Grande"/>
              </a:defRPr>
            </a:pPr>
            <a:r>
              <a:t>Shared access to your AWS account</a:t>
            </a:r>
          </a:p>
          <a:p>
            <a:pPr marL="234950" indent="-234950" defTabSz="457200">
              <a:lnSpc>
                <a:spcPts val="4500"/>
              </a:lnSpc>
              <a:spcBef>
                <a:spcPts val="0"/>
              </a:spcBef>
              <a:buSzPct val="45000"/>
              <a:buFontTx/>
              <a:buBlip>
                <a:blip r:embed="rId2"/>
              </a:buBlip>
              <a:defRPr b="1" sz="1800">
                <a:solidFill>
                  <a:srgbClr val="444444"/>
                </a:solidFill>
                <a:latin typeface="Lucida Grande"/>
                <a:ea typeface="Lucida Grande"/>
                <a:cs typeface="Lucida Grande"/>
                <a:sym typeface="Lucida Grande"/>
              </a:defRPr>
            </a:pPr>
            <a:r>
              <a:t>Granular Permission</a:t>
            </a:r>
          </a:p>
          <a:p>
            <a:pPr marL="234950" indent="-234950" defTabSz="457200">
              <a:lnSpc>
                <a:spcPts val="4500"/>
              </a:lnSpc>
              <a:spcBef>
                <a:spcPts val="0"/>
              </a:spcBef>
              <a:buSzPct val="45000"/>
              <a:buFontTx/>
              <a:buBlip>
                <a:blip r:embed="rId2"/>
              </a:buBlip>
              <a:defRPr b="1" sz="1800">
                <a:solidFill>
                  <a:srgbClr val="444444"/>
                </a:solidFill>
                <a:latin typeface="Lucida Grande"/>
                <a:ea typeface="Lucida Grande"/>
                <a:cs typeface="Lucida Grande"/>
                <a:sym typeface="Lucida Grande"/>
              </a:defRPr>
            </a:pPr>
            <a:r>
              <a:t>Secure access to AWS resources for applications that run on Amazon EC2</a:t>
            </a:r>
          </a:p>
          <a:p>
            <a:pPr marL="234950" indent="-234950" defTabSz="457200">
              <a:lnSpc>
                <a:spcPts val="4500"/>
              </a:lnSpc>
              <a:spcBef>
                <a:spcPts val="0"/>
              </a:spcBef>
              <a:buSzPct val="45000"/>
              <a:buFontTx/>
              <a:buBlip>
                <a:blip r:embed="rId2"/>
              </a:buBlip>
              <a:defRPr b="1" sz="1800">
                <a:solidFill>
                  <a:srgbClr val="444444"/>
                </a:solidFill>
                <a:latin typeface="Lucida Grande"/>
                <a:ea typeface="Lucida Grande"/>
                <a:cs typeface="Lucida Grande"/>
                <a:sym typeface="Lucida Grande"/>
              </a:defRPr>
            </a:pPr>
            <a:r>
              <a:t>Multi-factor authentication (MFA)</a:t>
            </a:r>
          </a:p>
          <a:p>
            <a:pPr marL="234950" indent="-234950" defTabSz="457200">
              <a:lnSpc>
                <a:spcPts val="4500"/>
              </a:lnSpc>
              <a:spcBef>
                <a:spcPts val="0"/>
              </a:spcBef>
              <a:buSzPct val="45000"/>
              <a:buFontTx/>
              <a:buBlip>
                <a:blip r:embed="rId2"/>
              </a:buBlip>
              <a:defRPr b="1" sz="1800">
                <a:solidFill>
                  <a:srgbClr val="444444"/>
                </a:solidFill>
                <a:latin typeface="Lucida Grande"/>
                <a:ea typeface="Lucida Grande"/>
                <a:cs typeface="Lucida Grande"/>
                <a:sym typeface="Lucida Grande"/>
              </a:defRPr>
            </a:pPr>
            <a:r>
              <a:t>Identity Federation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7" name="How Users Sign In to Your Account"/>
          <p:cNvSpPr txBox="1"/>
          <p:nvPr>
            <p:ph type="title"/>
          </p:nvPr>
        </p:nvSpPr>
        <p:spPr>
          <a:prstGeom prst="rect">
            <a:avLst/>
          </a:prstGeom>
        </p:spPr>
        <p:txBody>
          <a:bodyPr/>
          <a:lstStyle>
            <a:lvl1pPr defTabSz="543305">
              <a:spcBef>
                <a:spcPts val="2100"/>
              </a:spcBef>
              <a:defRPr sz="4836"/>
            </a:lvl1pPr>
          </a:lstStyle>
          <a:p>
            <a:pPr/>
            <a:r>
              <a:t>How Users Sign In to Your Account</a:t>
            </a:r>
          </a:p>
        </p:txBody>
      </p:sp>
      <p:sp>
        <p:nvSpPr>
          <p:cNvPr id="138" name="After you create IAM users and passwords for each, users can sign in to the AWS Management Console for your AWS account with a special URL.…"/>
          <p:cNvSpPr txBox="1"/>
          <p:nvPr>
            <p:ph type="body" idx="1"/>
          </p:nvPr>
        </p:nvSpPr>
        <p:spPr>
          <a:prstGeom prst="rect">
            <a:avLst/>
          </a:prstGeom>
        </p:spPr>
        <p:txBody>
          <a:bodyPr/>
          <a:lstStyle/>
          <a:p>
            <a:pPr marL="0" indent="0" defTabSz="425195">
              <a:lnSpc>
                <a:spcPts val="5200"/>
              </a:lnSpc>
              <a:spcBef>
                <a:spcPts val="1400"/>
              </a:spcBef>
              <a:buSzTx/>
              <a:buFontTx/>
              <a:buNone/>
              <a:defRPr b="1" sz="2232">
                <a:solidFill>
                  <a:srgbClr val="E47911"/>
                </a:solidFill>
                <a:latin typeface="Lucida Grande"/>
                <a:ea typeface="Lucida Grande"/>
                <a:cs typeface="Lucida Grande"/>
                <a:sym typeface="Lucida Grande"/>
              </a:defRPr>
            </a:pPr>
          </a:p>
          <a:p>
            <a:pPr marL="0" indent="0" defTabSz="425195">
              <a:lnSpc>
                <a:spcPts val="4900"/>
              </a:lnSpc>
              <a:spcBef>
                <a:spcPts val="1400"/>
              </a:spcBef>
              <a:buSzTx/>
              <a:buFontTx/>
              <a:buNone/>
              <a:defRPr sz="2232">
                <a:solidFill>
                  <a:srgbClr val="444444"/>
                </a:solidFill>
                <a:latin typeface="Lucida Grande"/>
                <a:ea typeface="Lucida Grande"/>
                <a:cs typeface="Lucida Grande"/>
                <a:sym typeface="Lucida Grande"/>
              </a:defRPr>
            </a:pPr>
            <a:r>
              <a:t>After you create IAM users and passwords for each, users can sign in to the AWS Management Console for your AWS account with a special URL.</a:t>
            </a:r>
          </a:p>
          <a:p>
            <a:pPr marL="0" indent="0" defTabSz="425195">
              <a:lnSpc>
                <a:spcPts val="4900"/>
              </a:lnSpc>
              <a:spcBef>
                <a:spcPts val="1400"/>
              </a:spcBef>
              <a:buSzTx/>
              <a:buFontTx/>
              <a:buNone/>
              <a:defRPr sz="2232">
                <a:solidFill>
                  <a:srgbClr val="444444"/>
                </a:solidFill>
                <a:latin typeface="Lucida Grande"/>
                <a:ea typeface="Lucida Grande"/>
                <a:cs typeface="Lucida Grande"/>
                <a:sym typeface="Lucida Grande"/>
              </a:defRPr>
            </a:pPr>
            <a:r>
              <a:t>By default, the sign-in URL for your account includes your account ID. You can create a unique sign-in URL for your account so that the URL includes a name instead of an account ID. For more information, see </a:t>
            </a:r>
            <a:r>
              <a:rPr>
                <a:solidFill>
                  <a:srgbClr val="996633"/>
                </a:solidFill>
                <a:hlinkClick r:id="rId2" invalidUrl="" action="" tgtFrame="" tooltip="" history="1" highlightClick="0" endSnd="0"/>
              </a:rPr>
              <a:t>Your AWS Account ID and Its Alias</a:t>
            </a:r>
            <a:r>
              <a:t>.</a:t>
            </a:r>
          </a:p>
          <a:p>
            <a:pPr marL="0" indent="0" defTabSz="425195">
              <a:lnSpc>
                <a:spcPts val="4900"/>
              </a:lnSpc>
              <a:spcBef>
                <a:spcPts val="1400"/>
              </a:spcBef>
              <a:buSzTx/>
              <a:buFontTx/>
              <a:buNone/>
              <a:defRPr sz="2232">
                <a:solidFill>
                  <a:srgbClr val="444444"/>
                </a:solidFill>
                <a:latin typeface="Lucida Grande"/>
                <a:ea typeface="Lucida Grande"/>
                <a:cs typeface="Lucida Grande"/>
                <a:sym typeface="Lucida Grande"/>
              </a:defRPr>
            </a:pPr>
            <a:r>
              <a:t>The sign-in endpoint follows this pattern:</a:t>
            </a:r>
          </a:p>
          <a:p>
            <a:pPr marL="0" indent="0" defTabSz="425195">
              <a:lnSpc>
                <a:spcPts val="4100"/>
              </a:lnSpc>
              <a:spcBef>
                <a:spcPts val="0"/>
              </a:spcBef>
              <a:buSzTx/>
              <a:buFontTx/>
              <a:buNone/>
              <a:defRPr sz="2232">
                <a:solidFill>
                  <a:srgbClr val="444444"/>
                </a:solidFill>
                <a:latin typeface="Courier New"/>
                <a:ea typeface="Courier New"/>
                <a:cs typeface="Courier New"/>
                <a:sym typeface="Courier New"/>
              </a:defRPr>
            </a:pPr>
            <a:r>
              <a:t>https://</a:t>
            </a:r>
            <a:r>
              <a:rPr i="1">
                <a:solidFill>
                  <a:srgbClr val="FF0000"/>
                </a:solidFill>
              </a:rPr>
              <a:t>AWS-account-ID-or-alias</a:t>
            </a:r>
            <a:r>
              <a:t>.signin.aws.amazon.com/console</a:t>
            </a:r>
          </a:p>
          <a:p>
            <a:pPr marL="0" indent="0" defTabSz="425195">
              <a:lnSpc>
                <a:spcPts val="4900"/>
              </a:lnSpc>
              <a:spcBef>
                <a:spcPts val="1400"/>
              </a:spcBef>
              <a:buSzTx/>
              <a:buFontTx/>
              <a:buNone/>
              <a:defRPr sz="2232">
                <a:solidFill>
                  <a:srgbClr val="444444"/>
                </a:solidFill>
                <a:latin typeface="Lucida Grande"/>
                <a:ea typeface="Lucida Grande"/>
                <a:cs typeface="Lucida Grande"/>
                <a:sym typeface="Lucida Grande"/>
              </a:defRPr>
            </a:pPr>
            <a:r>
              <a:t>You can find the sign-in URL for an account on the IAM console dashboard.</a:t>
            </a:r>
          </a:p>
          <a:p>
            <a:pPr marL="0" indent="0" defTabSz="425195">
              <a:lnSpc>
                <a:spcPts val="4300"/>
              </a:lnSpc>
              <a:spcBef>
                <a:spcPts val="0"/>
              </a:spcBef>
              <a:buSzTx/>
              <a:buFontTx/>
              <a:buNone/>
              <a:defRPr sz="2232">
                <a:solidFill>
                  <a:srgbClr val="444444"/>
                </a:solidFill>
                <a:latin typeface="Lucida Grande"/>
                <a:ea typeface="Lucida Grande"/>
                <a:cs typeface="Lucida Grande"/>
                <a:sym typeface="Lucida Grande"/>
              </a:defRPr>
            </a:pPr>
          </a:p>
          <a:p>
            <a:pPr marL="0" indent="0" defTabSz="425195">
              <a:lnSpc>
                <a:spcPts val="4900"/>
              </a:lnSpc>
              <a:spcBef>
                <a:spcPts val="1400"/>
              </a:spcBef>
              <a:buSzTx/>
              <a:buFontTx/>
              <a:buNone/>
              <a:defRPr sz="2232">
                <a:solidFill>
                  <a:srgbClr val="444444"/>
                </a:solidFill>
                <a:latin typeface="Lucida Grande"/>
                <a:ea typeface="Lucida Grande"/>
                <a:cs typeface="Lucida Grande"/>
                <a:sym typeface="Lucida Grande"/>
              </a:defRPr>
            </a:pPr>
            <a:r>
              <a:t>You can also sign in at the following endpoint and enter the account ID or alias manually, instead of it being embedded in the URL:</a:t>
            </a:r>
          </a:p>
          <a:p>
            <a:pPr marL="0" indent="0" defTabSz="425195">
              <a:lnSpc>
                <a:spcPts val="4100"/>
              </a:lnSpc>
              <a:spcBef>
                <a:spcPts val="0"/>
              </a:spcBef>
              <a:buSzTx/>
              <a:buFontTx/>
              <a:buNone/>
              <a:defRPr sz="2232">
                <a:solidFill>
                  <a:srgbClr val="444444"/>
                </a:solidFill>
                <a:latin typeface="Courier New"/>
                <a:ea typeface="Courier New"/>
                <a:cs typeface="Courier New"/>
                <a:sym typeface="Courier New"/>
              </a:defRPr>
            </a:pPr>
            <a:r>
              <a:t>https://signin.aws.amazon.com/console</a:t>
            </a:r>
          </a:p>
          <a:p>
            <a:pPr marL="0" indent="0" defTabSz="425195">
              <a:lnSpc>
                <a:spcPts val="4900"/>
              </a:lnSpc>
              <a:spcBef>
                <a:spcPts val="0"/>
              </a:spcBef>
              <a:buSzTx/>
              <a:buFontTx/>
              <a:buNone/>
              <a:defRPr b="1" sz="2232">
                <a:solidFill>
                  <a:srgbClr val="444444"/>
                </a:solidFill>
                <a:latin typeface="Lucida Grande"/>
                <a:ea typeface="Lucida Grande"/>
                <a:cs typeface="Lucida Grande"/>
                <a:sym typeface="Lucida Grande"/>
              </a:defRPr>
            </a:pPr>
            <a:r>
              <a:t>Tip</a:t>
            </a:r>
          </a:p>
          <a:p>
            <a:pPr marL="0" indent="0" defTabSz="425195">
              <a:lnSpc>
                <a:spcPts val="4900"/>
              </a:lnSpc>
              <a:spcBef>
                <a:spcPts val="0"/>
              </a:spcBef>
              <a:buSzTx/>
              <a:buFontTx/>
              <a:buNone/>
              <a:defRPr sz="2232">
                <a:solidFill>
                  <a:srgbClr val="444444"/>
                </a:solidFill>
                <a:latin typeface="Lucida Grande"/>
                <a:ea typeface="Lucida Grande"/>
                <a:cs typeface="Lucida Grande"/>
                <a:sym typeface="Lucida Grande"/>
              </a:defRPr>
            </a:pPr>
            <a:r>
              <a:t>To create a bookmark for your account's unique sign-in page in your web browser, you should manually enter your account's sign-in URL in the bookmark entry. Don't use your web browser's "bookmark this page" feature.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1" name="IAM Identities"/>
          <p:cNvSpPr txBox="1"/>
          <p:nvPr>
            <p:ph type="title"/>
          </p:nvPr>
        </p:nvSpPr>
        <p:spPr>
          <a:prstGeom prst="rect">
            <a:avLst/>
          </a:prstGeom>
        </p:spPr>
        <p:txBody>
          <a:bodyPr/>
          <a:lstStyle>
            <a:lvl1pPr defTabSz="543305">
              <a:spcBef>
                <a:spcPts val="2100"/>
              </a:spcBef>
              <a:defRPr sz="4836"/>
            </a:lvl1pPr>
          </a:lstStyle>
          <a:p>
            <a:pPr/>
            <a:r>
              <a:t>IAM Identities </a:t>
            </a:r>
          </a:p>
        </p:txBody>
      </p:sp>
      <p:sp>
        <p:nvSpPr>
          <p:cNvPr id="142" name="IAM Users :- An IAM user is an entity that you create in AWS to represent the person or service that uses it to interact with AWS. A user in AWS consists of a name and credentialsAn IAM user with administrator permissions is not the same thing as the AWS account root user.…"/>
          <p:cNvSpPr txBox="1"/>
          <p:nvPr>
            <p:ph type="body" idx="1"/>
          </p:nvPr>
        </p:nvSpPr>
        <p:spPr>
          <a:prstGeom prst="rect">
            <a:avLst/>
          </a:prstGeom>
        </p:spPr>
        <p:txBody>
          <a:bodyPr/>
          <a:lstStyle/>
          <a:p>
            <a:pPr>
              <a:defRPr sz="2400"/>
            </a:pPr>
            <a:r>
              <a:t>IAM Users :- An IAM user is an entity that you create in AWS to represent the person or service that uses it to interact with AWS. A user in AWS consists of a name and credentialsAn IAM user with administrator permissions is not the same thing as the AWS account root user.</a:t>
            </a:r>
          </a:p>
          <a:p>
            <a:pPr>
              <a:defRPr sz="2400"/>
            </a:pPr>
            <a:r>
              <a:t>IAM Groups :- An IAM </a:t>
            </a:r>
            <a:r>
              <a:rPr>
                <a:solidFill>
                  <a:srgbClr val="996633"/>
                </a:solidFill>
                <a:hlinkClick r:id="rId2" invalidUrl="" action="" tgtFrame="" tooltip="" history="1" highlightClick="0" endSnd="0"/>
              </a:rPr>
              <a:t>group</a:t>
            </a:r>
            <a:r>
              <a:t> is a collection of IAM users. Groups let you specify permissions for multiple users, which can make it easier to manage the permissions for those users. For example, you could have a group called Admins and give that group the types of permissions that administrators typically need. </a:t>
            </a:r>
          </a:p>
          <a:p>
            <a:pPr>
              <a:defRPr sz="2400"/>
            </a:pPr>
            <a:r>
              <a:t>IAM Role :- An IAM role is similar to a user, in that it is an AWS identity with permission policies that determine what the identity can and cannot do in AWS. However, instead of being uniquely associated with one person, a role is intended to be assumable by anyone who needs it. Also, a role does not have any credentials (password or access keys) associated with it. Instead, if a user is assigned to a role, access keys are created dynamically and provided to the user.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5" name="IAM best practices"/>
          <p:cNvSpPr txBox="1"/>
          <p:nvPr>
            <p:ph type="title"/>
          </p:nvPr>
        </p:nvSpPr>
        <p:spPr>
          <a:prstGeom prst="rect">
            <a:avLst/>
          </a:prstGeom>
        </p:spPr>
        <p:txBody>
          <a:bodyPr/>
          <a:lstStyle>
            <a:lvl1pPr defTabSz="543305">
              <a:spcBef>
                <a:spcPts val="2100"/>
              </a:spcBef>
              <a:defRPr sz="4836"/>
            </a:lvl1pPr>
          </a:lstStyle>
          <a:p>
            <a:pPr/>
            <a:r>
              <a:t>IAM best practices</a:t>
            </a:r>
          </a:p>
        </p:txBody>
      </p:sp>
      <p:sp>
        <p:nvSpPr>
          <p:cNvPr id="146" name="• Lock Away Your AWS Account Root User Access Keys…"/>
          <p:cNvSpPr txBox="1"/>
          <p:nvPr>
            <p:ph type="body" idx="1"/>
          </p:nvPr>
        </p:nvSpPr>
        <p:spPr>
          <a:prstGeom prst="rect">
            <a:avLst/>
          </a:prstGeom>
        </p:spPr>
        <p:txBody>
          <a:bodyPr/>
          <a:lstStyle/>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2" invalidUrl="" action="" tgtFrame="" tooltip="" history="1" highlightClick="0" endSnd="0"/>
              </a:rPr>
              <a:t>Lock Away Your AWS Account Root User Access Keys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3" invalidUrl="" action="" tgtFrame="" tooltip="" history="1" highlightClick="0" endSnd="0"/>
              </a:rPr>
              <a:t>Create Individual IAM Users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4" invalidUrl="" action="" tgtFrame="" tooltip="" history="1" highlightClick="0" endSnd="0"/>
              </a:rPr>
              <a:t>Use AWS Defined Policies to Assign Permissions Whenever Possible</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5" invalidUrl="" action="" tgtFrame="" tooltip="" history="1" highlightClick="0" endSnd="0"/>
              </a:rPr>
              <a:t>Use Groups to Assign Permissions to IAM Users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6" invalidUrl="" action="" tgtFrame="" tooltip="" history="1" highlightClick="0" endSnd="0"/>
              </a:rPr>
              <a:t>Grant Least Privilege</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7" invalidUrl="" action="" tgtFrame="" tooltip="" history="1" highlightClick="0" endSnd="0"/>
              </a:rPr>
              <a:t>Use Access Levels to Review IAM Permissions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8" invalidUrl="" action="" tgtFrame="" tooltip="" history="1" highlightClick="0" endSnd="0"/>
              </a:rPr>
              <a:t>Configure a Strong Password Policy for Your Users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9" invalidUrl="" action="" tgtFrame="" tooltip="" history="1" highlightClick="0" endSnd="0"/>
              </a:rPr>
              <a:t>Enable MFA for Privileged Users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10" invalidUrl="" action="" tgtFrame="" tooltip="" history="1" highlightClick="0" endSnd="0"/>
              </a:rPr>
              <a:t>Use Roles for Applications That Run on Amazon EC2 Instances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11" invalidUrl="" action="" tgtFrame="" tooltip="" history="1" highlightClick="0" endSnd="0"/>
              </a:rPr>
              <a:t>Delegate by Using Roles Instead of by Sharing Credentials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12" invalidUrl="" action="" tgtFrame="" tooltip="" history="1" highlightClick="0" endSnd="0"/>
              </a:rPr>
              <a:t>Rotate Credentials Regularly</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13" invalidUrl="" action="" tgtFrame="" tooltip="" history="1" highlightClick="0" endSnd="0"/>
              </a:rPr>
              <a:t>Remove Unnecessary Credentials</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14" invalidUrl="" action="" tgtFrame="" tooltip="" history="1" highlightClick="0" endSnd="0"/>
              </a:rPr>
              <a:t>Use Policy Conditions for Extra Security</a:t>
            </a:r>
            <a:endParaRPr>
              <a:solidFill>
                <a:srgbClr val="444444"/>
              </a:solidFill>
            </a:endParaRPr>
          </a:p>
          <a:p>
            <a:pPr marL="457200" indent="-457200" defTabSz="457200">
              <a:lnSpc>
                <a:spcPts val="4300"/>
              </a:lnSpc>
              <a:spcBef>
                <a:spcPts val="0"/>
              </a:spcBef>
              <a:buSzTx/>
              <a:buFontTx/>
              <a:buNone/>
              <a:tabLst>
                <a:tab pos="139700" algn="l"/>
                <a:tab pos="457200" algn="l"/>
              </a:tabLst>
              <a:defRPr sz="1600">
                <a:solidFill>
                  <a:srgbClr val="996633"/>
                </a:solidFill>
                <a:latin typeface="Lucida Grande"/>
                <a:ea typeface="Lucida Grande"/>
                <a:cs typeface="Lucida Grande"/>
                <a:sym typeface="Lucida Grande"/>
              </a:defRPr>
            </a:pPr>
            <a:r>
              <a:t>	•	</a:t>
            </a:r>
            <a:r>
              <a:rPr u="sng">
                <a:hlinkClick r:id="rId15" invalidUrl="" action="" tgtFrame="" tooltip="" history="1" highlightClick="0" endSnd="0"/>
              </a:rPr>
              <a:t>Monitor Activity in Your AWS Account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