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42" r:id="rId3"/>
    <p:sldId id="341" r:id="rId4"/>
    <p:sldId id="343" r:id="rId5"/>
    <p:sldId id="344" r:id="rId6"/>
    <p:sldId id="338" r:id="rId7"/>
    <p:sldId id="339" r:id="rId8"/>
    <p:sldId id="345" r:id="rId9"/>
    <p:sldId id="340" r:id="rId10"/>
    <p:sldId id="348" r:id="rId11"/>
    <p:sldId id="346" r:id="rId12"/>
    <p:sldId id="347" r:id="rId13"/>
    <p:sldId id="349" r:id="rId14"/>
    <p:sldId id="35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089025"/>
            <a:ext cx="59436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43200"/>
            <a:ext cx="5943600" cy="519113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D560C7-0877-425E-B13F-4C287F321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B513B-AFB6-4F61-809F-FE46E94A26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1600" y="152400"/>
            <a:ext cx="1676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4876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909AF-3278-4BC4-AB38-C92691B85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89910-D1CB-46CF-B472-9754891FD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09D0C-7518-445E-B4C9-3CCA76941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3276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1295400"/>
            <a:ext cx="3276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67AFD-0547-4EA8-A7A5-5265D3F135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DB71E-9A76-492F-9584-63C83674A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42B7C-8A85-4B47-A793-8F97EBC11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0556F-29E3-4579-841C-5F8A46DC2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20714-C40B-49B5-B2EE-58FD6D8FC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084BF-8E81-4C20-B267-5221F4950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29E2A08-A991-442D-8F16-24C3E10069D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TOGAF 9.1 Sandwich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79459"/>
            <a:ext cx="6705600" cy="561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6858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Capability Framework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5511"/>
            <a:ext cx="6858000" cy="565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Contracts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6857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7477" y="0"/>
            <a:ext cx="92214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03"/>
            <a:ext cx="9144000" cy="683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nowy road design template">
  <a:themeElements>
    <a:clrScheme name="Default Design 7">
      <a:dk1>
        <a:srgbClr val="336699"/>
      </a:dk1>
      <a:lt1>
        <a:srgbClr val="5A4B3C"/>
      </a:lt1>
      <a:dk2>
        <a:srgbClr val="000000"/>
      </a:dk2>
      <a:lt2>
        <a:srgbClr val="ABC3D5"/>
      </a:lt2>
      <a:accent1>
        <a:srgbClr val="D2EBEB"/>
      </a:accent1>
      <a:accent2>
        <a:srgbClr val="CDC8C8"/>
      </a:accent2>
      <a:accent3>
        <a:srgbClr val="AAAAAA"/>
      </a:accent3>
      <a:accent4>
        <a:srgbClr val="4C3F32"/>
      </a:accent4>
      <a:accent5>
        <a:srgbClr val="E5F3F3"/>
      </a:accent5>
      <a:accent6>
        <a:srgbClr val="BAB5B5"/>
      </a:accent6>
      <a:hlink>
        <a:srgbClr val="7DB996"/>
      </a:hlink>
      <a:folHlink>
        <a:srgbClr val="F0A03C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78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333333"/>
        </a:dk1>
        <a:lt1>
          <a:srgbClr val="FFFFFF"/>
        </a:lt1>
        <a:dk2>
          <a:srgbClr val="000000"/>
        </a:dk2>
        <a:lt2>
          <a:srgbClr val="333333"/>
        </a:lt2>
        <a:accent1>
          <a:srgbClr val="E6F5FF"/>
        </a:accent1>
        <a:accent2>
          <a:srgbClr val="0099CC"/>
        </a:accent2>
        <a:accent3>
          <a:srgbClr val="FFFFFF"/>
        </a:accent3>
        <a:accent4>
          <a:srgbClr val="2A2A2A"/>
        </a:accent4>
        <a:accent5>
          <a:srgbClr val="F0F9FF"/>
        </a:accent5>
        <a:accent6>
          <a:srgbClr val="008AB9"/>
        </a:accent6>
        <a:hlink>
          <a:srgbClr val="C0C0C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99"/>
        </a:dk1>
        <a:lt1>
          <a:srgbClr val="5A4B3C"/>
        </a:lt1>
        <a:dk2>
          <a:srgbClr val="000000"/>
        </a:dk2>
        <a:lt2>
          <a:srgbClr val="ABC3D5"/>
        </a:lt2>
        <a:accent1>
          <a:srgbClr val="D2EBEB"/>
        </a:accent1>
        <a:accent2>
          <a:srgbClr val="CDC8C8"/>
        </a:accent2>
        <a:accent3>
          <a:srgbClr val="AAAAAA"/>
        </a:accent3>
        <a:accent4>
          <a:srgbClr val="4C3F32"/>
        </a:accent4>
        <a:accent5>
          <a:srgbClr val="E5F3F3"/>
        </a:accent5>
        <a:accent6>
          <a:srgbClr val="BAB5B5"/>
        </a:accent6>
        <a:hlink>
          <a:srgbClr val="7DB996"/>
        </a:hlink>
        <a:folHlink>
          <a:srgbClr val="F0A03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3300"/>
        </a:dk1>
        <a:lt1>
          <a:srgbClr val="C0C0C0"/>
        </a:lt1>
        <a:dk2>
          <a:srgbClr val="C8B876"/>
        </a:dk2>
        <a:lt2>
          <a:srgbClr val="5A552D"/>
        </a:lt2>
        <a:accent1>
          <a:srgbClr val="CDCD9B"/>
        </a:accent1>
        <a:accent2>
          <a:srgbClr val="FFFFCD"/>
        </a:accent2>
        <a:accent3>
          <a:srgbClr val="DCDCDC"/>
        </a:accent3>
        <a:accent4>
          <a:srgbClr val="562A00"/>
        </a:accent4>
        <a:accent5>
          <a:srgbClr val="E3E3CB"/>
        </a:accent5>
        <a:accent6>
          <a:srgbClr val="E7E7BA"/>
        </a:accent6>
        <a:hlink>
          <a:srgbClr val="99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E3E5C"/>
        </a:dk1>
        <a:lt1>
          <a:srgbClr val="B2B2B2"/>
        </a:lt1>
        <a:dk2>
          <a:srgbClr val="A5A5C3"/>
        </a:dk2>
        <a:lt2>
          <a:srgbClr val="4D4D4D"/>
        </a:lt2>
        <a:accent1>
          <a:srgbClr val="F5F5DC"/>
        </a:accent1>
        <a:accent2>
          <a:srgbClr val="C84B0A"/>
        </a:accent2>
        <a:accent3>
          <a:srgbClr val="CFCFDE"/>
        </a:accent3>
        <a:accent4>
          <a:srgbClr val="979797"/>
        </a:accent4>
        <a:accent5>
          <a:srgbClr val="F9F9EB"/>
        </a:accent5>
        <a:accent6>
          <a:srgbClr val="B54308"/>
        </a:accent6>
        <a:hlink>
          <a:srgbClr val="91ACFF"/>
        </a:hlink>
        <a:folHlink>
          <a:srgbClr val="D7915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5A58"/>
        </a:dk1>
        <a:lt1>
          <a:srgbClr val="B9C5D5"/>
        </a:lt1>
        <a:dk2>
          <a:srgbClr val="006699"/>
        </a:dk2>
        <a:lt2>
          <a:srgbClr val="006699"/>
        </a:lt2>
        <a:accent1>
          <a:srgbClr val="0F5E7D"/>
        </a:accent1>
        <a:accent2>
          <a:srgbClr val="6D6FC7"/>
        </a:accent2>
        <a:accent3>
          <a:srgbClr val="AAB8CA"/>
        </a:accent3>
        <a:accent4>
          <a:srgbClr val="9EA8B6"/>
        </a:accent4>
        <a:accent5>
          <a:srgbClr val="AAB6BF"/>
        </a:accent5>
        <a:accent6>
          <a:srgbClr val="6264B4"/>
        </a:accent6>
        <a:hlink>
          <a:srgbClr val="00FF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Snowy road design template</Template>
  <TotalTime>6307</TotalTime>
  <Words>10</Words>
  <Application>Microsoft Office PowerPoint</Application>
  <PresentationFormat>On-screen Show (4:3)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Arial Black</vt:lpstr>
      <vt:lpstr>Snowy road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TOGAF 9.1 Sandwich</vt:lpstr>
      <vt:lpstr>Architecture Repository</vt:lpstr>
      <vt:lpstr>Architecture Capability Framework</vt:lpstr>
      <vt:lpstr>Architecture Contracts</vt:lpstr>
      <vt:lpstr>PowerPoint Presentation</vt:lpstr>
    </vt:vector>
  </TitlesOfParts>
  <Company>CenturyLink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 9.1</dc:title>
  <dc:creator>CenturyLink Employee</dc:creator>
  <cp:lastModifiedBy>Bill Brinson</cp:lastModifiedBy>
  <cp:revision>11</cp:revision>
  <cp:lastPrinted>1601-01-01T00:00:00Z</cp:lastPrinted>
  <dcterms:created xsi:type="dcterms:W3CDTF">2015-01-07T23:39:55Z</dcterms:created>
  <dcterms:modified xsi:type="dcterms:W3CDTF">2017-09-22T14:08:39Z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TC010721541033</vt:lpwstr>
  </property>
</Properties>
</file>