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57" r:id="rId5"/>
    <p:sldId id="258" r:id="rId6"/>
  </p:sldIdLst>
  <p:sldSz cx="10080625" cy="567055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32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3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Dowolny kształt: kształt 77"/>
          <p:cNvSpPr/>
          <p:nvPr/>
        </p:nvSpPr>
        <p:spPr>
          <a:xfrm>
            <a:off x="-54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Dowolny kształt: kształt 78"/>
          <p:cNvSpPr/>
          <p:nvPr/>
        </p:nvSpPr>
        <p:spPr>
          <a:xfrm>
            <a:off x="-414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Dowolny kształt: kształt 1"/>
          <p:cNvSpPr/>
          <p:nvPr/>
        </p:nvSpPr>
        <p:spPr>
          <a:xfrm>
            <a:off x="1350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Dowolny kształt: kształt 2"/>
          <p:cNvSpPr/>
          <p:nvPr/>
        </p:nvSpPr>
        <p:spPr>
          <a:xfrm>
            <a:off x="648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Dowolny kształt: kształt 3"/>
          <p:cNvSpPr/>
          <p:nvPr/>
        </p:nvSpPr>
        <p:spPr>
          <a:xfrm>
            <a:off x="990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Dowolny kształt: kształt 4"/>
          <p:cNvSpPr/>
          <p:nvPr/>
        </p:nvSpPr>
        <p:spPr>
          <a:xfrm>
            <a:off x="2394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Dowolny kształt: kształt 5"/>
          <p:cNvSpPr/>
          <p:nvPr/>
        </p:nvSpPr>
        <p:spPr>
          <a:xfrm>
            <a:off x="1692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Dowolny kształt: kształt 6"/>
          <p:cNvSpPr/>
          <p:nvPr/>
        </p:nvSpPr>
        <p:spPr>
          <a:xfrm>
            <a:off x="2754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Dowolny kształt: kształt 7"/>
          <p:cNvSpPr/>
          <p:nvPr/>
        </p:nvSpPr>
        <p:spPr>
          <a:xfrm>
            <a:off x="2052000" y="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Dowolny kształt: kształt 8"/>
          <p:cNvSpPr/>
          <p:nvPr/>
        </p:nvSpPr>
        <p:spPr>
          <a:xfrm>
            <a:off x="3456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Dowolny kształt: kształt 9"/>
          <p:cNvSpPr/>
          <p:nvPr/>
        </p:nvSpPr>
        <p:spPr>
          <a:xfrm>
            <a:off x="3096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Dowolny kształt: kształt 10"/>
          <p:cNvSpPr/>
          <p:nvPr/>
        </p:nvSpPr>
        <p:spPr>
          <a:xfrm>
            <a:off x="4140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Dowolny kształt: kształt 11"/>
          <p:cNvSpPr/>
          <p:nvPr/>
        </p:nvSpPr>
        <p:spPr>
          <a:xfrm>
            <a:off x="4500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Dowolny kształt: kształt 12"/>
          <p:cNvSpPr/>
          <p:nvPr/>
        </p:nvSpPr>
        <p:spPr>
          <a:xfrm>
            <a:off x="3798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Dowolny kształt: kształt 13"/>
          <p:cNvSpPr/>
          <p:nvPr/>
        </p:nvSpPr>
        <p:spPr>
          <a:xfrm>
            <a:off x="5526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Dowolny kształt: kształt 14"/>
          <p:cNvSpPr/>
          <p:nvPr/>
        </p:nvSpPr>
        <p:spPr>
          <a:xfrm>
            <a:off x="4842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Dowolny kształt: kształt 15"/>
          <p:cNvSpPr/>
          <p:nvPr/>
        </p:nvSpPr>
        <p:spPr>
          <a:xfrm>
            <a:off x="5202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Dowolny kształt: kształt 16"/>
          <p:cNvSpPr/>
          <p:nvPr/>
        </p:nvSpPr>
        <p:spPr>
          <a:xfrm>
            <a:off x="6606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Dowolny kształt: kształt 17"/>
          <p:cNvSpPr/>
          <p:nvPr/>
        </p:nvSpPr>
        <p:spPr>
          <a:xfrm>
            <a:off x="5904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Dowolny kształt: kształt 18"/>
          <p:cNvSpPr/>
          <p:nvPr/>
        </p:nvSpPr>
        <p:spPr>
          <a:xfrm>
            <a:off x="6930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Dowolny kształt: kształt 19"/>
          <p:cNvSpPr/>
          <p:nvPr/>
        </p:nvSpPr>
        <p:spPr>
          <a:xfrm>
            <a:off x="6228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Dowolny kształt: kształt 20"/>
          <p:cNvSpPr/>
          <p:nvPr/>
        </p:nvSpPr>
        <p:spPr>
          <a:xfrm>
            <a:off x="7632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Dowolny kształt: kształt 21"/>
          <p:cNvSpPr/>
          <p:nvPr/>
        </p:nvSpPr>
        <p:spPr>
          <a:xfrm>
            <a:off x="7308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Dowolny kształt: kształt 22"/>
          <p:cNvSpPr/>
          <p:nvPr/>
        </p:nvSpPr>
        <p:spPr>
          <a:xfrm>
            <a:off x="8334000" y="1908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Dowolny kształt: kształt 23"/>
          <p:cNvSpPr/>
          <p:nvPr/>
        </p:nvSpPr>
        <p:spPr>
          <a:xfrm>
            <a:off x="8010000" y="55908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Dowolny kształt: kształt 24"/>
          <p:cNvSpPr/>
          <p:nvPr/>
        </p:nvSpPr>
        <p:spPr>
          <a:xfrm>
            <a:off x="9414000" y="55908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Dowolny kształt: kształt 25"/>
          <p:cNvSpPr/>
          <p:nvPr/>
        </p:nvSpPr>
        <p:spPr>
          <a:xfrm>
            <a:off x="8712000" y="55908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Dowolny kształt: kształt 26"/>
          <p:cNvSpPr/>
          <p:nvPr/>
        </p:nvSpPr>
        <p:spPr>
          <a:xfrm>
            <a:off x="9738000" y="1908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Dowolny kształt: kształt 27"/>
          <p:cNvSpPr/>
          <p:nvPr/>
        </p:nvSpPr>
        <p:spPr>
          <a:xfrm>
            <a:off x="9036000" y="1908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Dowolny kształt: kształt 28"/>
          <p:cNvSpPr/>
          <p:nvPr/>
        </p:nvSpPr>
        <p:spPr>
          <a:xfrm>
            <a:off x="288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0" name="Grupa 29"/>
          <p:cNvGrpSpPr/>
          <p:nvPr/>
        </p:nvGrpSpPr>
        <p:grpSpPr>
          <a:xfrm>
            <a:off x="-360000" y="4895640"/>
            <a:ext cx="10854000" cy="1260360"/>
            <a:chOff x="-360000" y="4895640"/>
            <a:chExt cx="10854000" cy="1260360"/>
          </a:xfrm>
        </p:grpSpPr>
        <p:sp>
          <p:nvSpPr>
            <p:cNvPr id="31" name="Dowolny kształt: kształt 30"/>
            <p:cNvSpPr/>
            <p:nvPr/>
          </p:nvSpPr>
          <p:spPr>
            <a:xfrm flipH="1">
              <a:off x="9432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Dowolny kształt: kształt 31"/>
            <p:cNvSpPr/>
            <p:nvPr/>
          </p:nvSpPr>
          <p:spPr>
            <a:xfrm flipH="1">
              <a:off x="9792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Dowolny kształt: kształt 32"/>
            <p:cNvSpPr/>
            <p:nvPr/>
          </p:nvSpPr>
          <p:spPr>
            <a:xfrm flipH="1">
              <a:off x="8028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Dowolny kształt: kształt 33"/>
            <p:cNvSpPr/>
            <p:nvPr/>
          </p:nvSpPr>
          <p:spPr>
            <a:xfrm flipH="1">
              <a:off x="8730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Dowolny kształt: kształt 34"/>
            <p:cNvSpPr/>
            <p:nvPr/>
          </p:nvSpPr>
          <p:spPr>
            <a:xfrm flipH="1">
              <a:off x="8388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Dowolny kształt: kształt 35"/>
            <p:cNvSpPr/>
            <p:nvPr/>
          </p:nvSpPr>
          <p:spPr>
            <a:xfrm flipH="1">
              <a:off x="6984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Dowolny kształt: kształt 36"/>
            <p:cNvSpPr/>
            <p:nvPr/>
          </p:nvSpPr>
          <p:spPr>
            <a:xfrm flipH="1">
              <a:off x="7686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Dowolny kształt: kształt 37"/>
            <p:cNvSpPr/>
            <p:nvPr/>
          </p:nvSpPr>
          <p:spPr>
            <a:xfrm flipH="1">
              <a:off x="6624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Dowolny kształt: kształt 38"/>
            <p:cNvSpPr/>
            <p:nvPr/>
          </p:nvSpPr>
          <p:spPr>
            <a:xfrm flipH="1">
              <a:off x="7326000" y="4895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Dowolny kształt: kształt 39"/>
            <p:cNvSpPr/>
            <p:nvPr/>
          </p:nvSpPr>
          <p:spPr>
            <a:xfrm flipH="1">
              <a:off x="5922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Dowolny kształt: kształt 40"/>
            <p:cNvSpPr/>
            <p:nvPr/>
          </p:nvSpPr>
          <p:spPr>
            <a:xfrm flipH="1">
              <a:off x="6282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Dowolny kształt: kształt 41"/>
            <p:cNvSpPr/>
            <p:nvPr/>
          </p:nvSpPr>
          <p:spPr>
            <a:xfrm flipH="1">
              <a:off x="5238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Dowolny kształt: kształt 42"/>
            <p:cNvSpPr/>
            <p:nvPr/>
          </p:nvSpPr>
          <p:spPr>
            <a:xfrm flipH="1">
              <a:off x="4878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Dowolny kształt: kształt 43"/>
            <p:cNvSpPr/>
            <p:nvPr/>
          </p:nvSpPr>
          <p:spPr>
            <a:xfrm flipH="1">
              <a:off x="5580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Dowolny kształt: kształt 44"/>
            <p:cNvSpPr/>
            <p:nvPr/>
          </p:nvSpPr>
          <p:spPr>
            <a:xfrm flipH="1">
              <a:off x="3852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Dowolny kształt: kształt 45"/>
            <p:cNvSpPr/>
            <p:nvPr/>
          </p:nvSpPr>
          <p:spPr>
            <a:xfrm flipH="1">
              <a:off x="4536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Dowolny kształt: kształt 46"/>
            <p:cNvSpPr/>
            <p:nvPr/>
          </p:nvSpPr>
          <p:spPr>
            <a:xfrm flipH="1">
              <a:off x="4176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Dowolny kształt: kształt 47"/>
            <p:cNvSpPr/>
            <p:nvPr/>
          </p:nvSpPr>
          <p:spPr>
            <a:xfrm flipH="1">
              <a:off x="2772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Dowolny kształt: kształt 48"/>
            <p:cNvSpPr/>
            <p:nvPr/>
          </p:nvSpPr>
          <p:spPr>
            <a:xfrm flipH="1">
              <a:off x="3474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Dowolny kształt: kształt 49"/>
            <p:cNvSpPr/>
            <p:nvPr/>
          </p:nvSpPr>
          <p:spPr>
            <a:xfrm flipH="1">
              <a:off x="2448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Dowolny kształt: kształt 50"/>
            <p:cNvSpPr/>
            <p:nvPr/>
          </p:nvSpPr>
          <p:spPr>
            <a:xfrm flipH="1">
              <a:off x="3150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Dowolny kształt: kształt 51"/>
            <p:cNvSpPr/>
            <p:nvPr/>
          </p:nvSpPr>
          <p:spPr>
            <a:xfrm flipH="1">
              <a:off x="1746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Dowolny kształt: kształt 52"/>
            <p:cNvSpPr/>
            <p:nvPr/>
          </p:nvSpPr>
          <p:spPr>
            <a:xfrm flipH="1">
              <a:off x="2070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Dowolny kształt: kształt 53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Dowolny kształt: kształt 54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Dowolny kształt: kształt 55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Dowolny kształt: kształt 56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Dowolny kształt: kształt 57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Dowolny kształt: kształt 58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Dowolny kształt: kształt 59"/>
            <p:cNvSpPr/>
            <p:nvPr/>
          </p:nvSpPr>
          <p:spPr>
            <a:xfrm flipH="1">
              <a:off x="9090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l-PL" sz="33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9000"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1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5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5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5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500" b="0" strike="noStrike" spc="-1">
                <a:latin typeface="Arial"/>
              </a:rPr>
              <a:t>Siódmy poziom konspektu</a:t>
            </a:r>
          </a:p>
        </p:txBody>
      </p:sp>
      <p:sp>
        <p:nvSpPr>
          <p:cNvPr id="63" name="Dowolny kształt: kształt 62"/>
          <p:cNvSpPr/>
          <p:nvPr/>
        </p:nvSpPr>
        <p:spPr>
          <a:xfrm>
            <a:off x="-414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Dowolny kształt: kształt 63"/>
          <p:cNvSpPr/>
          <p:nvPr/>
        </p:nvSpPr>
        <p:spPr>
          <a:xfrm>
            <a:off x="990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Dowolny kształt: kształt 64"/>
          <p:cNvSpPr/>
          <p:nvPr/>
        </p:nvSpPr>
        <p:spPr>
          <a:xfrm>
            <a:off x="2394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Dowolny kształt: kształt 65"/>
          <p:cNvSpPr/>
          <p:nvPr/>
        </p:nvSpPr>
        <p:spPr>
          <a:xfrm>
            <a:off x="1692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Dowolny kształt: kształt 66"/>
          <p:cNvSpPr/>
          <p:nvPr/>
        </p:nvSpPr>
        <p:spPr>
          <a:xfrm>
            <a:off x="3096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Dowolny kształt: kształt 67"/>
          <p:cNvSpPr/>
          <p:nvPr/>
        </p:nvSpPr>
        <p:spPr>
          <a:xfrm>
            <a:off x="4500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Dowolny kształt: kształt 68"/>
          <p:cNvSpPr/>
          <p:nvPr/>
        </p:nvSpPr>
        <p:spPr>
          <a:xfrm>
            <a:off x="3798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Dowolny kształt: kształt 69"/>
          <p:cNvSpPr/>
          <p:nvPr/>
        </p:nvSpPr>
        <p:spPr>
          <a:xfrm>
            <a:off x="5202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Dowolny kształt: kształt 70"/>
          <p:cNvSpPr/>
          <p:nvPr/>
        </p:nvSpPr>
        <p:spPr>
          <a:xfrm>
            <a:off x="6606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Dowolny kształt: kształt 71"/>
          <p:cNvSpPr/>
          <p:nvPr/>
        </p:nvSpPr>
        <p:spPr>
          <a:xfrm>
            <a:off x="5904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Dowolny kształt: kształt 72"/>
          <p:cNvSpPr/>
          <p:nvPr/>
        </p:nvSpPr>
        <p:spPr>
          <a:xfrm>
            <a:off x="7308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Dowolny kształt: kształt 73"/>
          <p:cNvSpPr/>
          <p:nvPr/>
        </p:nvSpPr>
        <p:spPr>
          <a:xfrm>
            <a:off x="8010000" y="-52056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Dowolny kształt: kształt 74"/>
          <p:cNvSpPr/>
          <p:nvPr/>
        </p:nvSpPr>
        <p:spPr>
          <a:xfrm>
            <a:off x="9414000" y="-52056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Dowolny kształt: kształt 75"/>
          <p:cNvSpPr/>
          <p:nvPr/>
        </p:nvSpPr>
        <p:spPr>
          <a:xfrm>
            <a:off x="8712000" y="-52056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Dowolny kształt: kształt 76"/>
          <p:cNvSpPr/>
          <p:nvPr/>
        </p:nvSpPr>
        <p:spPr>
          <a:xfrm>
            <a:off x="288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upa 113"/>
          <p:cNvGrpSpPr/>
          <p:nvPr/>
        </p:nvGrpSpPr>
        <p:grpSpPr>
          <a:xfrm>
            <a:off x="-360000" y="4896000"/>
            <a:ext cx="10854000" cy="1260360"/>
            <a:chOff x="-360000" y="4896000"/>
            <a:chExt cx="10854000" cy="1260360"/>
          </a:xfrm>
        </p:grpSpPr>
        <p:sp>
          <p:nvSpPr>
            <p:cNvPr id="115" name="Dowolny kształt: kształt 114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Dowolny kształt: kształt 115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Dowolny kształt: kształt 116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Dowolny kształt: kształt 117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Dowolny kształt: kształt 118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Dowolny kształt: kształt 119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Dowolny kształt: kształt 120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Dowolny kształt: kształt 121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Dowolny kształt: kształt 122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Dowolny kształt: kształt 123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Dowolny kształt: kształt 124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Dowolny kształt: kształt 125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Dowolny kształt: kształt 126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Dowolny kształt: kształt 127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Dowolny kształt: kształt 128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Dowolny kształt: kształt 129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Dowolny kształt: kształt 130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Dowolny kształt: kształt 131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Dowolny kształt: kształt 132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Dowolny kształt: kształt 133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Dowolny kształt: kształt 134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Dowolny kształt: kształt 135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Dowolny kształt: kształt 136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Dowolny kształt: kształt 137"/>
            <p:cNvSpPr/>
            <p:nvPr/>
          </p:nvSpPr>
          <p:spPr>
            <a:xfrm flipH="1">
              <a:off x="1044000" y="491436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Dowolny kształt: kształt 138"/>
            <p:cNvSpPr/>
            <p:nvPr/>
          </p:nvSpPr>
          <p:spPr>
            <a:xfrm flipH="1">
              <a:off x="1368000" y="545436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Dowolny kształt: kształt 139"/>
            <p:cNvSpPr/>
            <p:nvPr/>
          </p:nvSpPr>
          <p:spPr>
            <a:xfrm flipH="1">
              <a:off x="-36000" y="545436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Dowolny kształt: kształt 140"/>
            <p:cNvSpPr/>
            <p:nvPr/>
          </p:nvSpPr>
          <p:spPr>
            <a:xfrm flipH="1">
              <a:off x="666000" y="545436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Dowolny kształt: kształt 141"/>
            <p:cNvSpPr/>
            <p:nvPr/>
          </p:nvSpPr>
          <p:spPr>
            <a:xfrm flipH="1">
              <a:off x="-360000" y="491436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Dowolny kształt: kształt 142"/>
            <p:cNvSpPr/>
            <p:nvPr/>
          </p:nvSpPr>
          <p:spPr>
            <a:xfrm flipH="1">
              <a:off x="342000" y="491436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Dowolny kształt: kształt 143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l-PL" sz="33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1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5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5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5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500" b="0" strike="noStrike" spc="-1">
                <a:latin typeface="Arial"/>
              </a:rPr>
              <a:t>Siódmy poziom konspektu</a:t>
            </a:r>
          </a:p>
        </p:txBody>
      </p:sp>
      <p:sp>
        <p:nvSpPr>
          <p:cNvPr id="147" name="pole tekstowe 146"/>
          <p:cNvSpPr txBox="1"/>
          <p:nvPr/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l-PL" sz="1400" b="0" strike="noStrike" spc="-1">
                <a:latin typeface="Arial"/>
              </a:rPr>
              <a:t>&lt;data/godzina&gt;</a:t>
            </a:r>
          </a:p>
        </p:txBody>
      </p:sp>
      <p:sp>
        <p:nvSpPr>
          <p:cNvPr id="148" name="pole tekstowe 147"/>
          <p:cNvSpPr txBox="1"/>
          <p:nvPr/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l-PL" sz="1400" b="0" strike="noStrike" spc="-1">
                <a:latin typeface="Arial"/>
              </a:rPr>
              <a:t>&lt;stopka&gt;</a:t>
            </a:r>
          </a:p>
        </p:txBody>
      </p:sp>
      <p:sp>
        <p:nvSpPr>
          <p:cNvPr id="149" name="pole tekstowe 148"/>
          <p:cNvSpPr txBox="1"/>
          <p:nvPr/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fld id="{76AA2089-423A-44FB-8D09-C7AC24BA1509}" type="slidenum">
              <a:rPr lang="pl-PL" sz="1400" b="0" strike="noStrike" spc="-1">
                <a:latin typeface="Arial"/>
              </a:rPr>
              <a:t>‹#›</a:t>
            </a:fld>
            <a:endParaRPr lang="pl-PL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9USLUIuSvcYKpZIXI0yfl_Pst-jGvD_u/view?usp=drive_link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l-PL" sz="3300" b="0" strike="noStrike" spc="-1" dirty="0">
                <a:latin typeface="Arial"/>
              </a:rPr>
              <a:t>Konfiguracja GitHub w </a:t>
            </a:r>
            <a:r>
              <a:rPr lang="pl-PL" sz="3300" b="0" strike="noStrike" spc="-1" dirty="0" err="1">
                <a:latin typeface="Arial"/>
              </a:rPr>
              <a:t>PyCharm</a:t>
            </a:r>
            <a:endParaRPr lang="pl-PL" sz="3300" b="0" strike="noStrike" spc="-1" dirty="0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l-PL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40000" y="179999"/>
            <a:ext cx="9000000" cy="39796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l-PL" sz="3300" spc="-1" dirty="0">
                <a:latin typeface="Arial"/>
              </a:rPr>
              <a:t>Instalacja gita</a:t>
            </a:r>
            <a:br>
              <a:rPr lang="pl-PL" sz="3300" spc="-1" dirty="0">
                <a:latin typeface="Arial"/>
              </a:rPr>
            </a:br>
            <a:r>
              <a:rPr lang="pl-PL" sz="3300" spc="-1" dirty="0">
                <a:latin typeface="Arial"/>
              </a:rPr>
              <a:t>link do pobrania gita:</a:t>
            </a:r>
            <a:br>
              <a:rPr lang="pl-PL" sz="3300" spc="-1" dirty="0">
                <a:latin typeface="Arial"/>
              </a:rPr>
            </a:br>
            <a:r>
              <a:rPr lang="pl-PL" sz="3300" spc="-1" dirty="0">
                <a:latin typeface="Arial"/>
              </a:rPr>
              <a:t>https://git-scm.com/downloads</a:t>
            </a:r>
            <a:br>
              <a:rPr lang="pl-PL" sz="3300" spc="-1" dirty="0">
                <a:latin typeface="Arial"/>
              </a:rPr>
            </a:br>
            <a:r>
              <a:rPr lang="pl-PL" sz="3300" spc="-1" dirty="0">
                <a:latin typeface="Arial"/>
              </a:rPr>
              <a:t>Po pobraniu i zainstalowaniu należy w terminalu wydać komendę:</a:t>
            </a:r>
            <a:br>
              <a:rPr lang="pl-PL" sz="3300" spc="-1" dirty="0">
                <a:latin typeface="Arial"/>
              </a:rPr>
            </a:br>
            <a:r>
              <a:rPr lang="pl-PL" sz="3300" b="1" spc="-1" dirty="0">
                <a:latin typeface="Arial"/>
              </a:rPr>
              <a:t>git </a:t>
            </a:r>
            <a:r>
              <a:rPr lang="pl-PL" sz="3300" b="1" spc="-1" dirty="0" err="1">
                <a:latin typeface="Arial"/>
              </a:rPr>
              <a:t>init</a:t>
            </a:r>
            <a:br>
              <a:rPr lang="pl-PL" sz="3300" spc="-1" dirty="0">
                <a:latin typeface="Arial"/>
              </a:rPr>
            </a:br>
            <a:r>
              <a:rPr lang="pl-PL" sz="3300" spc="-1" dirty="0">
                <a:latin typeface="Arial"/>
              </a:rPr>
              <a:t>Następnie skonfigurować konto </a:t>
            </a:r>
            <a:r>
              <a:rPr lang="pl-PL" sz="3300" spc="-1" dirty="0" err="1">
                <a:latin typeface="Arial"/>
              </a:rPr>
              <a:t>github</a:t>
            </a:r>
            <a:r>
              <a:rPr lang="pl-PL" sz="3300" spc="-1" dirty="0">
                <a:latin typeface="Arial"/>
              </a:rPr>
              <a:t> w </a:t>
            </a:r>
            <a:r>
              <a:rPr lang="pl-PL" sz="3300" spc="-1" dirty="0" err="1">
                <a:latin typeface="Arial"/>
              </a:rPr>
              <a:t>Pycharm</a:t>
            </a:r>
            <a:r>
              <a:rPr lang="pl-PL" sz="3300" spc="-1" dirty="0">
                <a:latin typeface="Arial"/>
              </a:rPr>
              <a:t> i kolejne kroki</a:t>
            </a:r>
            <a:endParaRPr lang="pl-PL" sz="33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497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l-PL" sz="3300" b="0" strike="noStrike" spc="-1">
                <a:latin typeface="Arial"/>
              </a:rPr>
              <a:t>Film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F6A8706-129B-3897-F4D4-D2356EF693CA}"/>
              </a:ext>
            </a:extLst>
          </p:cNvPr>
          <p:cNvSpPr txBox="1"/>
          <p:nvPr/>
        </p:nvSpPr>
        <p:spPr>
          <a:xfrm>
            <a:off x="2344918" y="2764113"/>
            <a:ext cx="5443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https://drive.google.com/file/d/19USLUIuSvcYKpZIXI0yfl_Pst-jGvD_u/view?usp=drive_link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l-PL" sz="3300" b="0" strike="noStrike" spc="-1" dirty="0">
                <a:latin typeface="Arial"/>
              </a:rPr>
              <a:t>Komendy	</a:t>
            </a: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 dirty="0">
                <a:latin typeface="Arial"/>
              </a:rPr>
              <a:t>Po konfiguracji należy ustawić dane użytkownika by popranie można było </a:t>
            </a:r>
            <a:r>
              <a:rPr lang="pl-PL" sz="2400" b="0" strike="noStrike" spc="-1" dirty="0" err="1">
                <a:latin typeface="Arial"/>
              </a:rPr>
              <a:t>wysyłąć</a:t>
            </a:r>
            <a:r>
              <a:rPr lang="pl-PL" sz="2400" b="0" strike="noStrike" spc="-1" dirty="0">
                <a:latin typeface="Arial"/>
              </a:rPr>
              <a:t> kod programu na </a:t>
            </a:r>
            <a:r>
              <a:rPr lang="pl-PL" sz="2400" b="0" strike="noStrike" spc="-1" dirty="0" err="1">
                <a:latin typeface="Arial"/>
              </a:rPr>
              <a:t>githuba</a:t>
            </a:r>
            <a:endParaRPr lang="pl-PL" sz="2400" b="0" strike="noStrike" spc="-1" dirty="0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l-PL" sz="2400" b="0" strike="noStrike" spc="-1" dirty="0"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 dirty="0">
                <a:latin typeface="Arial"/>
              </a:rPr>
              <a:t>git </a:t>
            </a:r>
            <a:r>
              <a:rPr lang="pl-PL" sz="2400" b="0" strike="noStrike" spc="-1" dirty="0" err="1">
                <a:latin typeface="Arial"/>
              </a:rPr>
              <a:t>config</a:t>
            </a:r>
            <a:r>
              <a:rPr lang="pl-PL" sz="2400" b="0" strike="noStrike" spc="-1" dirty="0">
                <a:latin typeface="Arial"/>
              </a:rPr>
              <a:t> --</a:t>
            </a:r>
            <a:r>
              <a:rPr lang="pl-PL" sz="2400" b="0" strike="noStrike" spc="-1" dirty="0" err="1">
                <a:latin typeface="Arial"/>
              </a:rPr>
              <a:t>global</a:t>
            </a:r>
            <a:r>
              <a:rPr lang="pl-PL" sz="2400" b="0" strike="noStrike" spc="-1" dirty="0">
                <a:latin typeface="Arial"/>
              </a:rPr>
              <a:t> user.name "Radek"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 dirty="0">
                <a:latin typeface="Arial"/>
              </a:rPr>
              <a:t>git </a:t>
            </a:r>
            <a:r>
              <a:rPr lang="pl-PL" sz="2400" b="0" strike="noStrike" spc="-1" dirty="0" err="1">
                <a:latin typeface="Arial"/>
              </a:rPr>
              <a:t>config</a:t>
            </a:r>
            <a:r>
              <a:rPr lang="pl-PL" sz="2400" b="0" strike="noStrike" spc="-1" dirty="0">
                <a:latin typeface="Arial"/>
              </a:rPr>
              <a:t> –</a:t>
            </a:r>
            <a:r>
              <a:rPr lang="pl-PL" sz="2400" b="0" strike="noStrike" spc="-1" dirty="0" err="1">
                <a:latin typeface="Arial"/>
              </a:rPr>
              <a:t>global</a:t>
            </a:r>
            <a:r>
              <a:rPr lang="pl-PL" sz="2400" b="0" strike="noStrike" spc="-1" dirty="0">
                <a:latin typeface="Arial"/>
              </a:rPr>
              <a:t> </a:t>
            </a:r>
            <a:r>
              <a:rPr lang="pl-PL" sz="2400" b="0" strike="noStrike" spc="-1" dirty="0" err="1">
                <a:latin typeface="Arial"/>
              </a:rPr>
              <a:t>user.email</a:t>
            </a:r>
            <a:r>
              <a:rPr lang="pl-PL" sz="2400" b="0" strike="noStrike" spc="-1" dirty="0">
                <a:latin typeface="Arial"/>
              </a:rPr>
              <a:t> "Radek@com.pl"</a:t>
            </a: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 dirty="0">
                <a:latin typeface="Arial"/>
              </a:rPr>
              <a:t>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112</Words>
  <Application>Microsoft Office PowerPoint</Application>
  <PresentationFormat>Niestandardowy</PresentationFormat>
  <Paragraphs>10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4</vt:i4>
      </vt:variant>
    </vt:vector>
  </HeadingPairs>
  <TitlesOfParts>
    <vt:vector size="9" baseType="lpstr">
      <vt:lpstr>Arial</vt:lpstr>
      <vt:lpstr>Symbol</vt:lpstr>
      <vt:lpstr>Wingdings</vt:lpstr>
      <vt:lpstr>Office Theme</vt:lpstr>
      <vt:lpstr>Office Theme</vt:lpstr>
      <vt:lpstr>Konfiguracja GitHub w PyCharm</vt:lpstr>
      <vt:lpstr>Instalacja gita link do pobrania gita: https://git-scm.com/downloads Po pobraniu i zainstalowaniu należy w terminalu wydać komendę: git init Następnie skonfigurować konto github w Pycharm i kolejne kroki</vt:lpstr>
      <vt:lpstr>Film</vt:lpstr>
      <vt:lpstr>Komendy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Beehive</dc:title>
  <dc:subject/>
  <dc:creator/>
  <dc:description/>
  <cp:lastModifiedBy>radson jani</cp:lastModifiedBy>
  <cp:revision>8</cp:revision>
  <dcterms:created xsi:type="dcterms:W3CDTF">2023-10-26T22:18:18Z</dcterms:created>
  <dcterms:modified xsi:type="dcterms:W3CDTF">2023-11-29T18:17:42Z</dcterms:modified>
  <dc:language>pl-PL</dc:language>
</cp:coreProperties>
</file>