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3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3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3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3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3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3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3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3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3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3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3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3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3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3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3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3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3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3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3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3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54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-414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1350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648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990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2394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1692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2754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2052000" y="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3456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3096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4140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4500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3798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5526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"/>
          <p:cNvSpPr/>
          <p:nvPr/>
        </p:nvSpPr>
        <p:spPr>
          <a:xfrm>
            <a:off x="4842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"/>
          <p:cNvSpPr/>
          <p:nvPr/>
        </p:nvSpPr>
        <p:spPr>
          <a:xfrm>
            <a:off x="5202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"/>
          <p:cNvSpPr/>
          <p:nvPr/>
        </p:nvSpPr>
        <p:spPr>
          <a:xfrm>
            <a:off x="6606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"/>
          <p:cNvSpPr/>
          <p:nvPr/>
        </p:nvSpPr>
        <p:spPr>
          <a:xfrm>
            <a:off x="5904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>
            <a:off x="6930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>
            <a:off x="6228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7632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7308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>
            <a:off x="8334000" y="1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8010000" y="55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>
            <a:off x="9414000" y="55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>
            <a:off x="8712000" y="55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9738000" y="1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"/>
          <p:cNvSpPr/>
          <p:nvPr/>
        </p:nvSpPr>
        <p:spPr>
          <a:xfrm>
            <a:off x="9036000" y="1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"/>
          <p:cNvSpPr/>
          <p:nvPr/>
        </p:nvSpPr>
        <p:spPr>
          <a:xfrm>
            <a:off x="288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" name=""/>
          <p:cNvGrpSpPr/>
          <p:nvPr/>
        </p:nvGrpSpPr>
        <p:grpSpPr>
          <a:xfrm>
            <a:off x="-360000" y="4895640"/>
            <a:ext cx="10854000" cy="1260360"/>
            <a:chOff x="-360000" y="4895640"/>
            <a:chExt cx="10854000" cy="1260360"/>
          </a:xfrm>
        </p:grpSpPr>
        <p:sp>
          <p:nvSpPr>
            <p:cNvPr id="31" name=""/>
            <p:cNvSpPr/>
            <p:nvPr/>
          </p:nvSpPr>
          <p:spPr>
            <a:xfrm flipH="1">
              <a:off x="9432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"/>
            <p:cNvSpPr/>
            <p:nvPr/>
          </p:nvSpPr>
          <p:spPr>
            <a:xfrm flipH="1">
              <a:off x="9792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"/>
            <p:cNvSpPr/>
            <p:nvPr/>
          </p:nvSpPr>
          <p:spPr>
            <a:xfrm flipH="1">
              <a:off x="8028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"/>
            <p:cNvSpPr/>
            <p:nvPr/>
          </p:nvSpPr>
          <p:spPr>
            <a:xfrm flipH="1">
              <a:off x="8730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"/>
            <p:cNvSpPr/>
            <p:nvPr/>
          </p:nvSpPr>
          <p:spPr>
            <a:xfrm flipH="1">
              <a:off x="8388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"/>
            <p:cNvSpPr/>
            <p:nvPr/>
          </p:nvSpPr>
          <p:spPr>
            <a:xfrm flipH="1">
              <a:off x="6984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"/>
            <p:cNvSpPr/>
            <p:nvPr/>
          </p:nvSpPr>
          <p:spPr>
            <a:xfrm flipH="1">
              <a:off x="7686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"/>
            <p:cNvSpPr/>
            <p:nvPr/>
          </p:nvSpPr>
          <p:spPr>
            <a:xfrm flipH="1">
              <a:off x="6624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"/>
            <p:cNvSpPr/>
            <p:nvPr/>
          </p:nvSpPr>
          <p:spPr>
            <a:xfrm flipH="1">
              <a:off x="7326000" y="4895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"/>
            <p:cNvSpPr/>
            <p:nvPr/>
          </p:nvSpPr>
          <p:spPr>
            <a:xfrm flipH="1">
              <a:off x="5922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"/>
            <p:cNvSpPr/>
            <p:nvPr/>
          </p:nvSpPr>
          <p:spPr>
            <a:xfrm flipH="1">
              <a:off x="6282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"/>
            <p:cNvSpPr/>
            <p:nvPr/>
          </p:nvSpPr>
          <p:spPr>
            <a:xfrm flipH="1">
              <a:off x="5238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"/>
            <p:cNvSpPr/>
            <p:nvPr/>
          </p:nvSpPr>
          <p:spPr>
            <a:xfrm flipH="1">
              <a:off x="4878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"/>
            <p:cNvSpPr/>
            <p:nvPr/>
          </p:nvSpPr>
          <p:spPr>
            <a:xfrm flipH="1">
              <a:off x="5580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"/>
            <p:cNvSpPr/>
            <p:nvPr/>
          </p:nvSpPr>
          <p:spPr>
            <a:xfrm flipH="1">
              <a:off x="3852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"/>
            <p:cNvSpPr/>
            <p:nvPr/>
          </p:nvSpPr>
          <p:spPr>
            <a:xfrm flipH="1">
              <a:off x="4536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"/>
            <p:cNvSpPr/>
            <p:nvPr/>
          </p:nvSpPr>
          <p:spPr>
            <a:xfrm flipH="1">
              <a:off x="4176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"/>
            <p:cNvSpPr/>
            <p:nvPr/>
          </p:nvSpPr>
          <p:spPr>
            <a:xfrm flipH="1">
              <a:off x="2772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"/>
            <p:cNvSpPr/>
            <p:nvPr/>
          </p:nvSpPr>
          <p:spPr>
            <a:xfrm flipH="1">
              <a:off x="3474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"/>
            <p:cNvSpPr/>
            <p:nvPr/>
          </p:nvSpPr>
          <p:spPr>
            <a:xfrm flipH="1">
              <a:off x="2448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"/>
            <p:cNvSpPr/>
            <p:nvPr/>
          </p:nvSpPr>
          <p:spPr>
            <a:xfrm flipH="1">
              <a:off x="3150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"/>
            <p:cNvSpPr/>
            <p:nvPr/>
          </p:nvSpPr>
          <p:spPr>
            <a:xfrm flipH="1">
              <a:off x="1746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"/>
            <p:cNvSpPr/>
            <p:nvPr/>
          </p:nvSpPr>
          <p:spPr>
            <a:xfrm flipH="1">
              <a:off x="2070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"/>
            <p:cNvSpPr/>
            <p:nvPr/>
          </p:nvSpPr>
          <p:spPr>
            <a:xfrm flipH="1">
              <a:off x="9090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3300" spc="-1" strike="noStrike">
                <a:latin typeface="Arial"/>
              </a:rPr>
              <a:t>Kliknij, aby edytować format tekstu tytułu</a:t>
            </a:r>
            <a:endParaRPr b="0" lang="pl-PL" sz="33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9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Kliknij, aby edytować format tekstu konspektu</a:t>
            </a:r>
            <a:endParaRPr b="0" lang="pl-PL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100" spc="-1" strike="noStrike">
                <a:latin typeface="Arial"/>
              </a:rPr>
              <a:t>Drugi poziom konspektu</a:t>
            </a:r>
            <a:endParaRPr b="0" lang="pl-PL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Trzeci poziom konspektu</a:t>
            </a:r>
            <a:endParaRPr b="0" lang="pl-PL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500" spc="-1" strike="noStrike">
                <a:latin typeface="Arial"/>
              </a:rPr>
              <a:t>Czwarty poziom konspektu</a:t>
            </a:r>
            <a:endParaRPr b="0" lang="pl-PL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500" spc="-1" strike="noStrike">
                <a:latin typeface="Arial"/>
              </a:rPr>
              <a:t>Piąty poziom konspektu</a:t>
            </a:r>
            <a:endParaRPr b="0" lang="pl-PL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500" spc="-1" strike="noStrike">
                <a:latin typeface="Arial"/>
              </a:rPr>
              <a:t>Szósty poziom konspektu</a:t>
            </a:r>
            <a:endParaRPr b="0" lang="pl-PL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500" spc="-1" strike="noStrike">
                <a:latin typeface="Arial"/>
              </a:rPr>
              <a:t>Siódmy poziom konspektu</a:t>
            </a:r>
            <a:endParaRPr b="0" lang="pl-PL" sz="15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-414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990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2394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1692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3096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4500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3798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5202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6606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5904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7308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8010000" y="-52056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9414000" y="-52056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8712000" y="-52056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288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"/>
          <p:cNvGrpSpPr/>
          <p:nvPr/>
        </p:nvGrpSpPr>
        <p:grpSpPr>
          <a:xfrm>
            <a:off x="-360000" y="4896000"/>
            <a:ext cx="10854000" cy="1260360"/>
            <a:chOff x="-360000" y="4896000"/>
            <a:chExt cx="10854000" cy="1260360"/>
          </a:xfrm>
        </p:grpSpPr>
        <p:sp>
          <p:nvSpPr>
            <p:cNvPr id="115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"/>
            <p:cNvSpPr/>
            <p:nvPr/>
          </p:nvSpPr>
          <p:spPr>
            <a:xfrm flipH="1">
              <a:off x="1044000" y="491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"/>
            <p:cNvSpPr/>
            <p:nvPr/>
          </p:nvSpPr>
          <p:spPr>
            <a:xfrm flipH="1">
              <a:off x="1368000" y="545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"/>
            <p:cNvSpPr/>
            <p:nvPr/>
          </p:nvSpPr>
          <p:spPr>
            <a:xfrm flipH="1">
              <a:off x="-36000" y="545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"/>
            <p:cNvSpPr/>
            <p:nvPr/>
          </p:nvSpPr>
          <p:spPr>
            <a:xfrm flipH="1">
              <a:off x="666000" y="545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"/>
            <p:cNvSpPr/>
            <p:nvPr/>
          </p:nvSpPr>
          <p:spPr>
            <a:xfrm flipH="1">
              <a:off x="-360000" y="491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"/>
            <p:cNvSpPr/>
            <p:nvPr/>
          </p:nvSpPr>
          <p:spPr>
            <a:xfrm flipH="1">
              <a:off x="342000" y="491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3300" spc="-1" strike="noStrike">
                <a:latin typeface="Arial"/>
              </a:rPr>
              <a:t>Kliknij, aby edytować format tekstu tytułu</a:t>
            </a:r>
            <a:endParaRPr b="0" lang="pl-PL" sz="33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Kliknij, aby edytować format tekstu konspektu</a:t>
            </a:r>
            <a:endParaRPr b="0" lang="pl-PL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100" spc="-1" strike="noStrike">
                <a:latin typeface="Arial"/>
              </a:rPr>
              <a:t>Drugi poziom konspektu</a:t>
            </a:r>
            <a:endParaRPr b="0" lang="pl-PL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Trzeci poziom konspektu</a:t>
            </a:r>
            <a:endParaRPr b="0" lang="pl-PL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500" spc="-1" strike="noStrike">
                <a:latin typeface="Arial"/>
              </a:rPr>
              <a:t>Czwarty poziom konspektu</a:t>
            </a:r>
            <a:endParaRPr b="0" lang="pl-PL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500" spc="-1" strike="noStrike">
                <a:latin typeface="Arial"/>
              </a:rPr>
              <a:t>Piąty poziom konspektu</a:t>
            </a:r>
            <a:endParaRPr b="0" lang="pl-PL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500" spc="-1" strike="noStrike">
                <a:latin typeface="Arial"/>
              </a:rPr>
              <a:t>Szósty poziom konspektu</a:t>
            </a:r>
            <a:endParaRPr b="0" lang="pl-PL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500" spc="-1" strike="noStrike">
                <a:latin typeface="Arial"/>
              </a:rPr>
              <a:t>Siódmy poziom konspektu</a:t>
            </a:r>
            <a:endParaRPr b="0" lang="pl-PL" sz="1500" spc="-1" strike="noStrike">
              <a:latin typeface="Arial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l-PL" sz="1400" spc="-1" strike="noStrike">
                <a:latin typeface="Arial"/>
              </a:rPr>
              <a:t>&lt;data/godzina&gt;</a:t>
            </a:r>
            <a:endParaRPr b="0" lang="pl-PL" sz="1400" spc="-1" strike="noStrike">
              <a:latin typeface="Arial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1400" spc="-1" strike="noStrike">
                <a:latin typeface="Arial"/>
              </a:rPr>
              <a:t>&lt;stopka&gt;</a:t>
            </a:r>
            <a:endParaRPr b="0" lang="pl-PL" sz="1400" spc="-1" strike="noStrike">
              <a:latin typeface="Arial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fld id="{76AA2089-423A-44FB-8D09-C7AC24BA1509}" type="slidenum">
              <a:rPr b="0" lang="pl-PL" sz="1400" spc="-1" strike="noStrike">
                <a:latin typeface="Arial"/>
              </a:rPr>
              <a:t>&lt;numer&gt;</a:t>
            </a:fld>
            <a:endParaRPr b="0" lang="pl-PL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video" Target="file:///home/radek/Wideo/Nagrania%20ekranu/Nagranie%20ekranu%20z%2026.10.2023%2022:13:54.webm" TargetMode="External"/><Relationship Id="rId2" Type="http://schemas.microsoft.com/office/2007/relationships/media" Target="file:///home/radek/Wideo/Nagrania%20ekranu/Nagranie%20ekranu%20z%2026.10.2023%2022:13:54.webm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980000"/>
            <a:ext cx="900000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3300" spc="-1" strike="noStrike">
                <a:latin typeface="Arial"/>
              </a:rPr>
              <a:t>Konfiguracja GitHub w PyCharm</a:t>
            </a:r>
            <a:endParaRPr b="0" lang="pl-PL" sz="33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540000" y="342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3300" spc="-1" strike="noStrike">
                <a:latin typeface="Arial"/>
              </a:rPr>
              <a:t>Film</a:t>
            </a:r>
            <a:endParaRPr b="0" lang="pl-PL" sz="3300" spc="-1" strike="noStrike">
              <a:latin typeface="Arial"/>
            </a:endParaRPr>
          </a:p>
        </p:txBody>
      </p:sp>
      <p:pic>
        <p:nvPicPr>
          <p:cNvPr id="189" name="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158560" y="1260000"/>
            <a:ext cx="576288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3300" spc="-1" strike="noStrike">
                <a:latin typeface="Arial"/>
              </a:rPr>
              <a:t>Komendy</a:t>
            </a:r>
            <a:r>
              <a:rPr b="0" lang="pl-PL" sz="3300" spc="-1" strike="noStrike">
                <a:latin typeface="Arial"/>
              </a:rPr>
              <a:t>	</a:t>
            </a:r>
            <a:endParaRPr b="0" lang="pl-PL" sz="33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git config --global user.name "Radek"</a:t>
            </a:r>
            <a:endParaRPr b="0" lang="pl-PL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git config --global user.email "Radek@com.pl"</a:t>
            </a:r>
            <a:endParaRPr b="0" lang="pl-PL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  </a:t>
            </a:r>
            <a:endParaRPr b="0" lang="pl-PL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2023-10-26T22:18:18Z</dcterms:created>
  <dc:creator/>
  <dc:description/>
  <dc:language>pl-PL</dc:language>
  <cp:lastModifiedBy/>
  <dcterms:modified xsi:type="dcterms:W3CDTF">2023-10-26T22:22:15Z</dcterms:modified>
  <cp:revision>2</cp:revision>
  <dc:subject/>
  <dc:title>Beehive</dc:title>
</cp:coreProperties>
</file>