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0080625" cy="56705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wolny kształt: kształt 77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Dowolny kształt: kształt 78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Dowolny kształt: kształt 1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Dowolny kształt: kształt 2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Dowolny kształt: kształt 3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Dowolny kształt: kształt 4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Dowolny kształt: kształt 5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Dowolny kształt: kształt 6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Dowolny kształt: kształt 7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Dowolny kształt: kształt 8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Dowolny kształt: kształt 9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Dowolny kształt: kształt 10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Dowolny kształt: kształt 11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Dowolny kształt: kształt 12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Dowolny kształt: kształt 13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Dowolny kształt: kształt 14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Dowolny kształt: kształt 15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Dowolny kształt: kształt 16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Dowolny kształt: kształt 17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Dowolny kształt: kształt 18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Dowolny kształt: kształt 19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Dowolny kształt: kształt 20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Dowolny kształt: kształt 21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Dowolny kształt: kształt 22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Dowolny kształt: kształt 23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Dowolny kształt: kształt 24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Dowolny kształt: kształt 25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Dowolny kształt: kształt 26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Dowolny kształt: kształt 27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Dowolny kształt: kształt 28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" name="Grupa 29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Dowolny kształt: kształt 30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Dowolny kształt: kształt 31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Dowolny kształt: kształt 32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Dowolny kształt: kształt 33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Dowolny kształt: kształt 34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Dowolny kształt: kształt 35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Dowolny kształt: kształt 36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Dowolny kształt: kształt 37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Dowolny kształt: kształt 38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Dowolny kształt: kształt 39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Dowolny kształt: kształt 40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Dowolny kształt: kształt 41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Dowolny kształt: kształt 42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Dowolny kształt: kształt 43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Dowolny kształt: kształt 44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Dowolny kształt: kształt 45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Dowolny kształt: kształt 46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Dowolny kształt: kształt 47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Dowolny kształt: kształt 48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Dowolny kształt: kształt 49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Dowolny kształt: kształt 50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Dowolny kształt: kształt 51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Dowolny kształt: kształt 52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Dowolny kształt: kształt 53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Dowolny kształt: kształt 54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Dowolny kształt: kształt 55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Dowolny kształt: kształt 56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Dowolny kształt: kształt 57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Dowolny kształt: kształt 58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Dowolny kształt: kształt 59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1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5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63" name="Dowolny kształt: kształt 62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Dowolny kształt: kształt 63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Dowolny kształt: kształt 64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Dowolny kształt: kształt 65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Dowolny kształt: kształt 66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Dowolny kształt: kształt 67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Dowolny kształt: kształt 68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Dowolny kształt: kształt 69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Dowolny kształt: kształt 70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Dowolny kształt: kształt 71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Dowolny kształt: kształt 72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Dowolny kształt: kształt 73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Dowolny kształt: kształt 74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Dowolny kształt: kształt 75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Dowolny kształt: kształt 76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upa 113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Dowolny kształt: kształt 114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Dowolny kształt: kształt 115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Dowolny kształt: kształt 116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Dowolny kształt: kształt 117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Dowolny kształt: kształt 118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Dowolny kształt: kształt 119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Dowolny kształt: kształt 120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Dowolny kształt: kształt 121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Dowolny kształt: kształt 122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Dowolny kształt: kształt 123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Dowolny kształt: kształt 124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Dowolny kształt: kształt 125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Dowolny kształt: kształt 126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Dowolny kształt: kształt 127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Dowolny kształt: kształt 128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Dowolny kształt: kształt 129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Dowolny kształt: kształt 130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Dowolny kształt: kształt 131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Dowolny kształt: kształt 132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Dowolny kształt: kształt 133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Dowolny kształt: kształt 134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Dowolny kształt: kształt 135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Dowolny kształt: kształt 136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Dowolny kształt: kształt 137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Dowolny kształt: kształt 138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Dowolny kształt: kształt 139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Dowolny kształt: kształt 140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Dowolny kształt: kształt 141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Dowolny kształt: kształt 142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Dowolny kształt: kształt 143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1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5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147" name="pole tekstowe 146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l-PL" sz="1400" b="0" strike="noStrike" spc="-1">
                <a:latin typeface="Arial"/>
              </a:rPr>
              <a:t>&lt;data/godzina&gt;</a:t>
            </a:r>
          </a:p>
        </p:txBody>
      </p:sp>
      <p:sp>
        <p:nvSpPr>
          <p:cNvPr id="148" name="pole tekstowe 147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1400" b="0" strike="noStrike" spc="-1">
                <a:latin typeface="Arial"/>
              </a:rPr>
              <a:t>&lt;stopka&gt;</a:t>
            </a:r>
          </a:p>
        </p:txBody>
      </p:sp>
      <p:sp>
        <p:nvSpPr>
          <p:cNvPr id="149" name="pole tekstowe 148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fld id="{76AA2089-423A-44FB-8D09-C7AC24BA1509}" type="slidenum">
              <a:rPr lang="pl-PL" sz="1400" b="0" strike="noStrike" spc="-1">
                <a:latin typeface="Arial"/>
              </a:rPr>
              <a:t>‹#›</a:t>
            </a:fld>
            <a:endParaRPr lang="pl-PL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>
                <a:latin typeface="Arial"/>
              </a:rPr>
              <a:t>Konfiguracja GitHub w PyCharm</a:t>
            </a: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>
                <a:latin typeface="Arial"/>
              </a:rPr>
              <a:t>Film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F6A8706-129B-3897-F4D4-D2356EF693CA}"/>
              </a:ext>
            </a:extLst>
          </p:cNvPr>
          <p:cNvSpPr txBox="1"/>
          <p:nvPr/>
        </p:nvSpPr>
        <p:spPr>
          <a:xfrm>
            <a:off x="2344918" y="2764113"/>
            <a:ext cx="544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https://drive.google.com/file/d/19USLUIuSvcYKpZIXI0yfl_Pst-jGvD_u/view?usp=drive_link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>
                <a:latin typeface="Arial"/>
              </a:rPr>
              <a:t>Komendy	</a:t>
            </a: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git config --global user.name "Radek"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git config --global user.email "Radek@com.pl"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57</Words>
  <Application>Microsoft Office PowerPoint</Application>
  <PresentationFormat>Niestandardowy</PresentationFormat>
  <Paragraphs>7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Symbol</vt:lpstr>
      <vt:lpstr>Wingdings</vt:lpstr>
      <vt:lpstr>Office Theme</vt:lpstr>
      <vt:lpstr>Office Theme</vt:lpstr>
      <vt:lpstr>Konfiguracja GitHub w PyCharm</vt:lpstr>
      <vt:lpstr>Film</vt:lpstr>
      <vt:lpstr>Komendy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Radosław Janiak</cp:lastModifiedBy>
  <cp:revision>3</cp:revision>
  <dcterms:created xsi:type="dcterms:W3CDTF">2023-10-26T22:18:18Z</dcterms:created>
  <dcterms:modified xsi:type="dcterms:W3CDTF">2023-10-26T20:36:54Z</dcterms:modified>
  <dc:language>pl-PL</dc:language>
</cp:coreProperties>
</file>