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8"/>
  </p:notesMasterIdLst>
  <p:handoutMasterIdLst>
    <p:handoutMasterId r:id="rId9"/>
  </p:handoutMasterIdLst>
  <p:sldIdLst>
    <p:sldId id="350" r:id="rId5"/>
    <p:sldId id="352" r:id="rId6"/>
    <p:sldId id="3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May 11,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May 11,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May 11,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May 11,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May 11,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May 11,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May 11,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May 11,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May 11,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May 11,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2216989"/>
            <a:ext cx="5491570" cy="1688679"/>
          </a:xfrm>
        </p:spPr>
        <p:txBody>
          <a:bodyPr/>
          <a:lstStyle/>
          <a:p>
            <a:r>
              <a:rPr lang="en-US" b="1" dirty="0">
                <a:latin typeface="+mj-lt"/>
              </a:rPr>
              <a:t>Raj Koushik Velamarthi</a:t>
            </a:r>
            <a:r>
              <a:rPr lang="en-US" b="1" dirty="0"/>
              <a:t> </a:t>
            </a:r>
          </a:p>
          <a:p>
            <a:r>
              <a:rPr lang="en-US" b="1" dirty="0"/>
              <a:t>CS 612</a:t>
            </a:r>
          </a:p>
          <a:p>
            <a:r>
              <a:rPr lang="en-US" b="1" dirty="0"/>
              <a:t>Assignment 5</a:t>
            </a:r>
          </a:p>
          <a:p>
            <a:r>
              <a:rPr lang="en-US" b="1" dirty="0"/>
              <a:t>RESTFUL Web Service Implementation + Docker</a:t>
            </a:r>
          </a:p>
          <a:p>
            <a:r>
              <a:rPr lang="en-US" b="1" dirty="0"/>
              <a:t>Valorant Store Customer Data</a:t>
            </a:r>
          </a:p>
          <a:p>
            <a:endParaRPr lang="en-US" b="1"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Data Model</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a:t>
            </a:r>
            <a:r>
              <a:rPr lang="en-US" sz="1600" dirty="0"/>
              <a:t>Create NodeJS App</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a:lstStyle/>
          <a:p>
            <a:r>
              <a:rPr lang="en-US" sz="1200" dirty="0"/>
              <a:t>Install NodeJS, Express, handlebars packages using NPM package manager</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a:t>
            </a:r>
            <a:r>
              <a:rPr lang="en-US" sz="1600" dirty="0"/>
              <a:t>Create JSON DB</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sz="1200" dirty="0"/>
              <a:t>Create a JSON file with customer data which has 4 levels like Customer &gt; Customer Info &gt; Orders &gt; Order details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a:t>
            </a:r>
            <a:r>
              <a:rPr lang="en-US" sz="1600" dirty="0"/>
              <a:t>Create API Routes for the data</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r>
              <a:rPr lang="en-US" sz="1200" dirty="0"/>
              <a:t>You must create 4 routes where each route displays different kinds of data from the JSON file.</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a:t>
            </a:r>
            <a:r>
              <a:rPr lang="en-US" sz="1600" dirty="0"/>
              <a:t>Show data in Templates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sz="1200" dirty="0"/>
              <a:t>By using handlebars, show the customer data in HTML templates which shows data in meaningful format</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a:t>
            </a:r>
            <a:r>
              <a:rPr lang="en-US" sz="1600" dirty="0"/>
              <a:t>Dockerize Project</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a:lstStyle/>
          <a:p>
            <a:r>
              <a:rPr lang="en-US" sz="1200" dirty="0"/>
              <a:t>Using Docker, Dockerize this app by creating dockerfile and supported files and deploy.</a:t>
            </a:r>
          </a:p>
        </p:txBody>
      </p:sp>
      <p:pic>
        <p:nvPicPr>
          <p:cNvPr id="19" name="Picture 18" hidden="1">
            <a:extLst>
              <a:ext uri="{FF2B5EF4-FFF2-40B4-BE49-F238E27FC236}">
                <a16:creationId xmlns:a16="http://schemas.microsoft.com/office/drawing/2014/main" id="{4E0C15CF-F6C4-CBF9-8FEF-AC9B8BDFAB1D}"/>
              </a:ext>
            </a:extLst>
          </p:cNvPr>
          <p:cNvPicPr>
            <a:picLocks noChangeAspect="1"/>
          </p:cNvPicPr>
          <p:nvPr/>
        </p:nvPicPr>
        <p:blipFill>
          <a:blip r:embed="rId2"/>
          <a:stretch>
            <a:fillRect/>
          </a:stretch>
        </p:blipFill>
        <p:spPr>
          <a:xfrm>
            <a:off x="6095999" y="0"/>
            <a:ext cx="1" cy="6858000"/>
          </a:xfrm>
          <a:prstGeom prst="rect">
            <a:avLst/>
          </a:prstGeom>
        </p:spPr>
      </p:pic>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How it works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4572001" cy="3153905"/>
          </a:xfrm>
        </p:spPr>
        <p:txBody>
          <a:bodyPr/>
          <a:lstStyle/>
          <a:p>
            <a:r>
              <a:rPr lang="en-US" sz="1200" dirty="0"/>
              <a:t>The Docker server has Nodejs, Express and handlebar packages installed. They get the data from the JSON file based on the API route and filter data and show them in the browser using handlebars templates which are HTML templates to show the data in meaningful manner.</a:t>
            </a:r>
            <a:br>
              <a:rPr lang="en-US" sz="1200" dirty="0"/>
            </a:br>
            <a:br>
              <a:rPr lang="en-US" sz="1200" dirty="0"/>
            </a:br>
            <a:r>
              <a:rPr lang="en-US" sz="1200" dirty="0"/>
              <a:t>Based on the JSON file, </a:t>
            </a:r>
            <a:br>
              <a:rPr lang="en-US" sz="1200" dirty="0"/>
            </a:br>
            <a:r>
              <a:rPr lang="en-US" sz="1200" dirty="0"/>
              <a:t>It has 4 GET routes in Valorant Store Customer Data.</a:t>
            </a:r>
            <a:br>
              <a:rPr lang="en-US" sz="1200" dirty="0"/>
            </a:br>
            <a:br>
              <a:rPr lang="en-US" sz="1200" dirty="0"/>
            </a:br>
            <a:r>
              <a:rPr lang="en-US" sz="1200" b="1" dirty="0"/>
              <a:t>1) It Shows Customers data in /customers</a:t>
            </a:r>
          </a:p>
          <a:p>
            <a:r>
              <a:rPr lang="en-US" sz="1200" b="1" dirty="0"/>
              <a:t>2) It shows Customer info in /customers/:id</a:t>
            </a:r>
          </a:p>
          <a:p>
            <a:r>
              <a:rPr lang="en-US" sz="1200" b="1" dirty="0"/>
              <a:t>3) It shows Customer orders in /customers/:id/orders</a:t>
            </a:r>
          </a:p>
          <a:p>
            <a:r>
              <a:rPr lang="en-US" sz="1200" b="1" dirty="0"/>
              <a:t>4) It shows Customer order details in /customers/:id/orders/:id</a:t>
            </a:r>
          </a:p>
          <a:p>
            <a:endParaRPr lang="en-US" dirty="0"/>
          </a:p>
        </p:txBody>
      </p:sp>
      <p:pic>
        <p:nvPicPr>
          <p:cNvPr id="53" name="Picture Placeholder 52">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9124609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{151B8D51-EB8B-43B8-8F70-CE303CE2207F}tf78853419_win32</Template>
  <TotalTime>30</TotalTime>
  <Words>252</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Franklin Gothic Book</vt:lpstr>
      <vt:lpstr>Franklin Gothic Demi</vt:lpstr>
      <vt:lpstr>Wingdings</vt:lpstr>
      <vt:lpstr>Theme1</vt:lpstr>
      <vt:lpstr>PowerPoint Presentation</vt:lpstr>
      <vt:lpstr>Data Model</vt:lpstr>
      <vt:lpstr>How it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Velamarthi, Mr. Rajkoushik</dc:creator>
  <cp:lastModifiedBy>Velamarthi, Mr. Rajkoushik</cp:lastModifiedBy>
  <cp:revision>4</cp:revision>
  <dcterms:created xsi:type="dcterms:W3CDTF">2023-05-11T19:25:48Z</dcterms:created>
  <dcterms:modified xsi:type="dcterms:W3CDTF">2023-05-11T20:01:19Z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