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5" d="100"/>
          <a:sy n="105" d="100"/>
        </p:scale>
        <p:origin x="798" y="108"/>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haran%20Venkatesh\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1-2C5B-674C-83D3-2CE9169A60C9}"/>
            </c:ext>
          </c:extLst>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2-2C5B-674C-83D3-2CE9169A60C9}"/>
            </c:ext>
          </c:extLst>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4-2C5B-674C-83D3-2CE9169A60C9}"/>
            </c:ext>
          </c:extLst>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5-2C5B-674C-83D3-2CE9169A60C9}"/>
            </c:ext>
          </c:extLst>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6-2C5B-674C-83D3-2CE9169A60C9}"/>
            </c:ext>
          </c:extLst>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009746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992"/>
          </a:xfrm>
          <a:prstGeom prst="rect">
            <a:avLst/>
          </a:prstGeom>
          <a:noFill/>
        </p:spPr>
        <p:txBody>
          <a:bodyPr wrap="square" rtlCol="0">
            <a:spAutoFit/>
          </a:bodyPr>
          <a:lstStyle/>
          <a:p>
            <a:r>
              <a:rPr lang="en-US" sz="2400" dirty="0"/>
              <a:t>STUDENT NAME: Raj Kumar M </a:t>
            </a:r>
          </a:p>
          <a:p>
            <a:r>
              <a:rPr lang="en-US" sz="2400" dirty="0"/>
              <a:t>REGISTER NO</a:t>
            </a:r>
            <a:r>
              <a:rPr lang="en-US" sz="2400"/>
              <a:t>: A7C807DB18829CA8FF144F4E44DE147E</a:t>
            </a:r>
          </a:p>
          <a:p>
            <a:r>
              <a:rPr lang="en-US" sz="2400"/>
              <a:t>DEPARTMENT</a:t>
            </a:r>
            <a:r>
              <a:rPr lang="en-US" sz="2400" dirty="0"/>
              <a: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556</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Don Bosco</cp:lastModifiedBy>
  <cp:revision>15</cp:revision>
  <dcterms:created xsi:type="dcterms:W3CDTF">2024-03-29T15:07:00Z</dcterms:created>
  <dcterms:modified xsi:type="dcterms:W3CDTF">2024-09-10T06:43:08Z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