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77" d="100"/>
          <a:sy n="77" d="100"/>
        </p:scale>
        <p:origin x="228"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ata5.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diagrams/_rels/data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diagrams/_rels/drawing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C2E0AA-B4FC-4D95-BE13-71D6E5BEC5C1}" type="doc">
      <dgm:prSet loTypeId="urn:microsoft.com/office/officeart/2005/8/layout/hierarchy1" loCatId="hierarchy" qsTypeId="urn:microsoft.com/office/officeart/2005/8/quickstyle/simple1" qsCatId="simple" csTypeId="urn:microsoft.com/office/officeart/2005/8/colors/accent5_2" csCatId="accent5" phldr="1"/>
      <dgm:spPr/>
      <dgm:t>
        <a:bodyPr/>
        <a:lstStyle/>
        <a:p>
          <a:endParaRPr lang="en-US"/>
        </a:p>
      </dgm:t>
    </dgm:pt>
    <dgm:pt modelId="{EC5E1C37-D8A2-4D72-B282-708712B841B0}">
      <dgm:prSet/>
      <dgm:spPr/>
      <dgm:t>
        <a:bodyPr/>
        <a:lstStyle/>
        <a:p>
          <a:r>
            <a:rPr lang="en-US" b="0" i="1" baseline="0"/>
            <a:t>Hello, and welcome to the course! I'm Rajkumar, your instructor for this bioinformatics journey. With my background in bioinformatics and computational biology, I'm excited to help you dive into this interdisciplinary field.</a:t>
          </a:r>
          <a:endParaRPr lang="en-US"/>
        </a:p>
      </dgm:t>
    </dgm:pt>
    <dgm:pt modelId="{9E8E0F45-8C3F-4B78-AECB-760BAD3C605F}" type="parTrans" cxnId="{22E93549-E89A-471D-979A-090D4BF112F7}">
      <dgm:prSet/>
      <dgm:spPr/>
      <dgm:t>
        <a:bodyPr/>
        <a:lstStyle/>
        <a:p>
          <a:endParaRPr lang="en-US"/>
        </a:p>
      </dgm:t>
    </dgm:pt>
    <dgm:pt modelId="{660D3772-C943-4335-A00C-6F661FB7E5A4}" type="sibTrans" cxnId="{22E93549-E89A-471D-979A-090D4BF112F7}">
      <dgm:prSet/>
      <dgm:spPr/>
      <dgm:t>
        <a:bodyPr/>
        <a:lstStyle/>
        <a:p>
          <a:endParaRPr lang="en-US"/>
        </a:p>
      </dgm:t>
    </dgm:pt>
    <dgm:pt modelId="{75FAC94D-8FB9-460A-AE6C-9D8F354688DB}">
      <dgm:prSet/>
      <dgm:spPr/>
      <dgm:t>
        <a:bodyPr/>
        <a:lstStyle/>
        <a:p>
          <a:r>
            <a:rPr lang="en-US" b="0" i="1" baseline="0"/>
            <a:t>Bioinformatics is a fast-growing field that combines biology, data science, and computational methods to solve real-world problems.</a:t>
          </a:r>
          <a:r>
            <a:rPr lang="en-US" b="0" i="0" baseline="0"/>
            <a:t> </a:t>
          </a:r>
          <a:endParaRPr lang="en-US"/>
        </a:p>
      </dgm:t>
    </dgm:pt>
    <dgm:pt modelId="{845A3D25-F430-4F9C-842D-4270EA7B1F32}" type="parTrans" cxnId="{5214B1A9-631E-4CEA-A874-B3FBD6616FB9}">
      <dgm:prSet/>
      <dgm:spPr/>
      <dgm:t>
        <a:bodyPr/>
        <a:lstStyle/>
        <a:p>
          <a:endParaRPr lang="en-US"/>
        </a:p>
      </dgm:t>
    </dgm:pt>
    <dgm:pt modelId="{BE4F8308-7C7A-4C3D-92CF-B72BB76917BC}" type="sibTrans" cxnId="{5214B1A9-631E-4CEA-A874-B3FBD6616FB9}">
      <dgm:prSet/>
      <dgm:spPr/>
      <dgm:t>
        <a:bodyPr/>
        <a:lstStyle/>
        <a:p>
          <a:endParaRPr lang="en-US"/>
        </a:p>
      </dgm:t>
    </dgm:pt>
    <dgm:pt modelId="{2E3B7CD5-7380-4D96-8DCC-0655E475E02A}" type="pres">
      <dgm:prSet presAssocID="{44C2E0AA-B4FC-4D95-BE13-71D6E5BEC5C1}" presName="hierChild1" presStyleCnt="0">
        <dgm:presLayoutVars>
          <dgm:chPref val="1"/>
          <dgm:dir/>
          <dgm:animOne val="branch"/>
          <dgm:animLvl val="lvl"/>
          <dgm:resizeHandles/>
        </dgm:presLayoutVars>
      </dgm:prSet>
      <dgm:spPr/>
    </dgm:pt>
    <dgm:pt modelId="{1921B525-71F3-48FC-947E-83B3B33200D0}" type="pres">
      <dgm:prSet presAssocID="{EC5E1C37-D8A2-4D72-B282-708712B841B0}" presName="hierRoot1" presStyleCnt="0"/>
      <dgm:spPr/>
    </dgm:pt>
    <dgm:pt modelId="{8F08F68B-5FDD-40B2-A68D-9E57753B78E7}" type="pres">
      <dgm:prSet presAssocID="{EC5E1C37-D8A2-4D72-B282-708712B841B0}" presName="composite" presStyleCnt="0"/>
      <dgm:spPr/>
    </dgm:pt>
    <dgm:pt modelId="{30051EDD-C1EE-4414-B696-7897DD683525}" type="pres">
      <dgm:prSet presAssocID="{EC5E1C37-D8A2-4D72-B282-708712B841B0}" presName="background" presStyleLbl="node0" presStyleIdx="0" presStyleCnt="2"/>
      <dgm:spPr/>
    </dgm:pt>
    <dgm:pt modelId="{9B34E8F9-8D67-43B9-87E4-11C5B278D010}" type="pres">
      <dgm:prSet presAssocID="{EC5E1C37-D8A2-4D72-B282-708712B841B0}" presName="text" presStyleLbl="fgAcc0" presStyleIdx="0" presStyleCnt="2">
        <dgm:presLayoutVars>
          <dgm:chPref val="3"/>
        </dgm:presLayoutVars>
      </dgm:prSet>
      <dgm:spPr/>
    </dgm:pt>
    <dgm:pt modelId="{E75BA337-AADE-4FB8-AF3C-F2D9F434B686}" type="pres">
      <dgm:prSet presAssocID="{EC5E1C37-D8A2-4D72-B282-708712B841B0}" presName="hierChild2" presStyleCnt="0"/>
      <dgm:spPr/>
    </dgm:pt>
    <dgm:pt modelId="{F86B31B2-32D7-4C8B-A43A-F9DCF4137475}" type="pres">
      <dgm:prSet presAssocID="{75FAC94D-8FB9-460A-AE6C-9D8F354688DB}" presName="hierRoot1" presStyleCnt="0"/>
      <dgm:spPr/>
    </dgm:pt>
    <dgm:pt modelId="{67FB3017-69C8-4988-ADB2-DC913B5C6F13}" type="pres">
      <dgm:prSet presAssocID="{75FAC94D-8FB9-460A-AE6C-9D8F354688DB}" presName="composite" presStyleCnt="0"/>
      <dgm:spPr/>
    </dgm:pt>
    <dgm:pt modelId="{531E7978-FFBC-4FF5-AE90-9475F7233277}" type="pres">
      <dgm:prSet presAssocID="{75FAC94D-8FB9-460A-AE6C-9D8F354688DB}" presName="background" presStyleLbl="node0" presStyleIdx="1" presStyleCnt="2"/>
      <dgm:spPr/>
    </dgm:pt>
    <dgm:pt modelId="{318BD9C3-EE18-4A1A-B9F7-0B9D6A16D2CF}" type="pres">
      <dgm:prSet presAssocID="{75FAC94D-8FB9-460A-AE6C-9D8F354688DB}" presName="text" presStyleLbl="fgAcc0" presStyleIdx="1" presStyleCnt="2">
        <dgm:presLayoutVars>
          <dgm:chPref val="3"/>
        </dgm:presLayoutVars>
      </dgm:prSet>
      <dgm:spPr/>
    </dgm:pt>
    <dgm:pt modelId="{95B53733-512F-4E62-B231-E54F42FBFB3B}" type="pres">
      <dgm:prSet presAssocID="{75FAC94D-8FB9-460A-AE6C-9D8F354688DB}" presName="hierChild2" presStyleCnt="0"/>
      <dgm:spPr/>
    </dgm:pt>
  </dgm:ptLst>
  <dgm:cxnLst>
    <dgm:cxn modelId="{75235B0E-5D25-412C-BCFD-8618E81B320E}" type="presOf" srcId="{75FAC94D-8FB9-460A-AE6C-9D8F354688DB}" destId="{318BD9C3-EE18-4A1A-B9F7-0B9D6A16D2CF}" srcOrd="0" destOrd="0" presId="urn:microsoft.com/office/officeart/2005/8/layout/hierarchy1"/>
    <dgm:cxn modelId="{97F88434-CBFC-44CB-B316-94A72DA43CEA}" type="presOf" srcId="{44C2E0AA-B4FC-4D95-BE13-71D6E5BEC5C1}" destId="{2E3B7CD5-7380-4D96-8DCC-0655E475E02A}" srcOrd="0" destOrd="0" presId="urn:microsoft.com/office/officeart/2005/8/layout/hierarchy1"/>
    <dgm:cxn modelId="{22E93549-E89A-471D-979A-090D4BF112F7}" srcId="{44C2E0AA-B4FC-4D95-BE13-71D6E5BEC5C1}" destId="{EC5E1C37-D8A2-4D72-B282-708712B841B0}" srcOrd="0" destOrd="0" parTransId="{9E8E0F45-8C3F-4B78-AECB-760BAD3C605F}" sibTransId="{660D3772-C943-4335-A00C-6F661FB7E5A4}"/>
    <dgm:cxn modelId="{1C70EC71-DC7A-42AB-9320-822D9588E2D2}" type="presOf" srcId="{EC5E1C37-D8A2-4D72-B282-708712B841B0}" destId="{9B34E8F9-8D67-43B9-87E4-11C5B278D010}" srcOrd="0" destOrd="0" presId="urn:microsoft.com/office/officeart/2005/8/layout/hierarchy1"/>
    <dgm:cxn modelId="{5214B1A9-631E-4CEA-A874-B3FBD6616FB9}" srcId="{44C2E0AA-B4FC-4D95-BE13-71D6E5BEC5C1}" destId="{75FAC94D-8FB9-460A-AE6C-9D8F354688DB}" srcOrd="1" destOrd="0" parTransId="{845A3D25-F430-4F9C-842D-4270EA7B1F32}" sibTransId="{BE4F8308-7C7A-4C3D-92CF-B72BB76917BC}"/>
    <dgm:cxn modelId="{804AC854-4F16-46F0-8255-895493EDE137}" type="presParOf" srcId="{2E3B7CD5-7380-4D96-8DCC-0655E475E02A}" destId="{1921B525-71F3-48FC-947E-83B3B33200D0}" srcOrd="0" destOrd="0" presId="urn:microsoft.com/office/officeart/2005/8/layout/hierarchy1"/>
    <dgm:cxn modelId="{3F365907-9418-45F5-A0B0-222C76DF4A81}" type="presParOf" srcId="{1921B525-71F3-48FC-947E-83B3B33200D0}" destId="{8F08F68B-5FDD-40B2-A68D-9E57753B78E7}" srcOrd="0" destOrd="0" presId="urn:microsoft.com/office/officeart/2005/8/layout/hierarchy1"/>
    <dgm:cxn modelId="{F5DA6028-A690-4CBB-865E-1F4526793448}" type="presParOf" srcId="{8F08F68B-5FDD-40B2-A68D-9E57753B78E7}" destId="{30051EDD-C1EE-4414-B696-7897DD683525}" srcOrd="0" destOrd="0" presId="urn:microsoft.com/office/officeart/2005/8/layout/hierarchy1"/>
    <dgm:cxn modelId="{50C0569E-EA9E-4612-B701-6C246D698CE1}" type="presParOf" srcId="{8F08F68B-5FDD-40B2-A68D-9E57753B78E7}" destId="{9B34E8F9-8D67-43B9-87E4-11C5B278D010}" srcOrd="1" destOrd="0" presId="urn:microsoft.com/office/officeart/2005/8/layout/hierarchy1"/>
    <dgm:cxn modelId="{92C1AB6C-AFCD-4E0B-9BF5-4BEAE4F1B9BE}" type="presParOf" srcId="{1921B525-71F3-48FC-947E-83B3B33200D0}" destId="{E75BA337-AADE-4FB8-AF3C-F2D9F434B686}" srcOrd="1" destOrd="0" presId="urn:microsoft.com/office/officeart/2005/8/layout/hierarchy1"/>
    <dgm:cxn modelId="{7FE97CAF-2C5B-44F7-9B72-82D977898844}" type="presParOf" srcId="{2E3B7CD5-7380-4D96-8DCC-0655E475E02A}" destId="{F86B31B2-32D7-4C8B-A43A-F9DCF4137475}" srcOrd="1" destOrd="0" presId="urn:microsoft.com/office/officeart/2005/8/layout/hierarchy1"/>
    <dgm:cxn modelId="{BC4B0A2C-DECF-47BC-A93E-474EBD0BAEB6}" type="presParOf" srcId="{F86B31B2-32D7-4C8B-A43A-F9DCF4137475}" destId="{67FB3017-69C8-4988-ADB2-DC913B5C6F13}" srcOrd="0" destOrd="0" presId="urn:microsoft.com/office/officeart/2005/8/layout/hierarchy1"/>
    <dgm:cxn modelId="{2AA43D46-C3A3-4728-9750-B3F230C64B02}" type="presParOf" srcId="{67FB3017-69C8-4988-ADB2-DC913B5C6F13}" destId="{531E7978-FFBC-4FF5-AE90-9475F7233277}" srcOrd="0" destOrd="0" presId="urn:microsoft.com/office/officeart/2005/8/layout/hierarchy1"/>
    <dgm:cxn modelId="{632AEE85-8710-407D-9C80-CE68583335A5}" type="presParOf" srcId="{67FB3017-69C8-4988-ADB2-DC913B5C6F13}" destId="{318BD9C3-EE18-4A1A-B9F7-0B9D6A16D2CF}" srcOrd="1" destOrd="0" presId="urn:microsoft.com/office/officeart/2005/8/layout/hierarchy1"/>
    <dgm:cxn modelId="{133DCE21-D8D9-469D-8DA9-5AD696CE7B45}" type="presParOf" srcId="{F86B31B2-32D7-4C8B-A43A-F9DCF4137475}" destId="{95B53733-512F-4E62-B231-E54F42FBFB3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9E3F4A-6608-4204-A941-76B1F9B50783}"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91640046-EB6C-4292-800E-9E6298E1CDA6}">
      <dgm:prSet/>
      <dgm:spPr/>
      <dgm:t>
        <a:bodyPr/>
        <a:lstStyle/>
        <a:p>
          <a:r>
            <a:rPr lang="en-US" b="0" i="1" baseline="0"/>
            <a:t>In this course, we will explore topics like Next-Generation Sequencing (NGS), variant calling, personalized medicine, and machine learning.</a:t>
          </a:r>
          <a:endParaRPr lang="en-US"/>
        </a:p>
      </dgm:t>
    </dgm:pt>
    <dgm:pt modelId="{E9C6623A-89E5-463A-9838-4AE7CFEE6C47}" type="parTrans" cxnId="{AB09501B-DDC1-4825-BC61-79A55A7BB92E}">
      <dgm:prSet/>
      <dgm:spPr/>
      <dgm:t>
        <a:bodyPr/>
        <a:lstStyle/>
        <a:p>
          <a:endParaRPr lang="en-US"/>
        </a:p>
      </dgm:t>
    </dgm:pt>
    <dgm:pt modelId="{5910ABB9-061B-4490-A460-85BD2A3CFC7D}" type="sibTrans" cxnId="{AB09501B-DDC1-4825-BC61-79A55A7BB92E}">
      <dgm:prSet/>
      <dgm:spPr/>
      <dgm:t>
        <a:bodyPr/>
        <a:lstStyle/>
        <a:p>
          <a:endParaRPr lang="en-US"/>
        </a:p>
      </dgm:t>
    </dgm:pt>
    <dgm:pt modelId="{B896D29B-F0ED-4A94-ABB9-6173CAFD231F}">
      <dgm:prSet/>
      <dgm:spPr/>
      <dgm:t>
        <a:bodyPr/>
        <a:lstStyle/>
        <a:p>
          <a:r>
            <a:rPr lang="en-US" b="0" i="1" baseline="0"/>
            <a:t>By the end, you’ll be able to analyze genetic data, make predictions using machine learning, and understand how bioinformatics is transforming healthcare.</a:t>
          </a:r>
          <a:r>
            <a:rPr lang="en-US" b="0" i="0" baseline="0"/>
            <a:t> </a:t>
          </a:r>
          <a:endParaRPr lang="en-US"/>
        </a:p>
      </dgm:t>
    </dgm:pt>
    <dgm:pt modelId="{FC930B11-D09C-4782-B71F-F38094C3077A}" type="parTrans" cxnId="{88EBE99B-3E5D-44B8-A92C-663E7525F0F5}">
      <dgm:prSet/>
      <dgm:spPr/>
      <dgm:t>
        <a:bodyPr/>
        <a:lstStyle/>
        <a:p>
          <a:endParaRPr lang="en-US"/>
        </a:p>
      </dgm:t>
    </dgm:pt>
    <dgm:pt modelId="{AC341EA2-35EF-4204-AF63-0960A77869CE}" type="sibTrans" cxnId="{88EBE99B-3E5D-44B8-A92C-663E7525F0F5}">
      <dgm:prSet/>
      <dgm:spPr/>
      <dgm:t>
        <a:bodyPr/>
        <a:lstStyle/>
        <a:p>
          <a:endParaRPr lang="en-US"/>
        </a:p>
      </dgm:t>
    </dgm:pt>
    <dgm:pt modelId="{4ED786A0-D2D9-4661-9ED5-76CC595C323F}" type="pres">
      <dgm:prSet presAssocID="{929E3F4A-6608-4204-A941-76B1F9B50783}" presName="hierChild1" presStyleCnt="0">
        <dgm:presLayoutVars>
          <dgm:chPref val="1"/>
          <dgm:dir/>
          <dgm:animOne val="branch"/>
          <dgm:animLvl val="lvl"/>
          <dgm:resizeHandles/>
        </dgm:presLayoutVars>
      </dgm:prSet>
      <dgm:spPr/>
    </dgm:pt>
    <dgm:pt modelId="{7B596C3B-5DC1-44DA-950B-E2582E41EDB7}" type="pres">
      <dgm:prSet presAssocID="{91640046-EB6C-4292-800E-9E6298E1CDA6}" presName="hierRoot1" presStyleCnt="0"/>
      <dgm:spPr/>
    </dgm:pt>
    <dgm:pt modelId="{B29C7EDC-2C55-421D-B1A3-B5FD162EECD0}" type="pres">
      <dgm:prSet presAssocID="{91640046-EB6C-4292-800E-9E6298E1CDA6}" presName="composite" presStyleCnt="0"/>
      <dgm:spPr/>
    </dgm:pt>
    <dgm:pt modelId="{E6CF6C7C-8928-4FB1-A0F5-319CBB4F36C2}" type="pres">
      <dgm:prSet presAssocID="{91640046-EB6C-4292-800E-9E6298E1CDA6}" presName="background" presStyleLbl="node0" presStyleIdx="0" presStyleCnt="2"/>
      <dgm:spPr/>
    </dgm:pt>
    <dgm:pt modelId="{10FC5AAC-1180-4FE4-8F17-8D28A507CD89}" type="pres">
      <dgm:prSet presAssocID="{91640046-EB6C-4292-800E-9E6298E1CDA6}" presName="text" presStyleLbl="fgAcc0" presStyleIdx="0" presStyleCnt="2">
        <dgm:presLayoutVars>
          <dgm:chPref val="3"/>
        </dgm:presLayoutVars>
      </dgm:prSet>
      <dgm:spPr/>
    </dgm:pt>
    <dgm:pt modelId="{08C444AF-654E-432F-9574-8014AD92F2BD}" type="pres">
      <dgm:prSet presAssocID="{91640046-EB6C-4292-800E-9E6298E1CDA6}" presName="hierChild2" presStyleCnt="0"/>
      <dgm:spPr/>
    </dgm:pt>
    <dgm:pt modelId="{B24195CA-14F6-4A1D-90A3-E5165EE535B8}" type="pres">
      <dgm:prSet presAssocID="{B896D29B-F0ED-4A94-ABB9-6173CAFD231F}" presName="hierRoot1" presStyleCnt="0"/>
      <dgm:spPr/>
    </dgm:pt>
    <dgm:pt modelId="{5F65C240-2E0D-42B6-888D-19EB18A5840A}" type="pres">
      <dgm:prSet presAssocID="{B896D29B-F0ED-4A94-ABB9-6173CAFD231F}" presName="composite" presStyleCnt="0"/>
      <dgm:spPr/>
    </dgm:pt>
    <dgm:pt modelId="{403B5796-E0C4-4F97-859C-163D9313FDC7}" type="pres">
      <dgm:prSet presAssocID="{B896D29B-F0ED-4A94-ABB9-6173CAFD231F}" presName="background" presStyleLbl="node0" presStyleIdx="1" presStyleCnt="2"/>
      <dgm:spPr/>
    </dgm:pt>
    <dgm:pt modelId="{19006498-F351-4A93-A280-6334BC10F039}" type="pres">
      <dgm:prSet presAssocID="{B896D29B-F0ED-4A94-ABB9-6173CAFD231F}" presName="text" presStyleLbl="fgAcc0" presStyleIdx="1" presStyleCnt="2">
        <dgm:presLayoutVars>
          <dgm:chPref val="3"/>
        </dgm:presLayoutVars>
      </dgm:prSet>
      <dgm:spPr/>
    </dgm:pt>
    <dgm:pt modelId="{27AC0711-697B-4E3B-9E87-32AF9B02848A}" type="pres">
      <dgm:prSet presAssocID="{B896D29B-F0ED-4A94-ABB9-6173CAFD231F}" presName="hierChild2" presStyleCnt="0"/>
      <dgm:spPr/>
    </dgm:pt>
  </dgm:ptLst>
  <dgm:cxnLst>
    <dgm:cxn modelId="{AB09501B-DDC1-4825-BC61-79A55A7BB92E}" srcId="{929E3F4A-6608-4204-A941-76B1F9B50783}" destId="{91640046-EB6C-4292-800E-9E6298E1CDA6}" srcOrd="0" destOrd="0" parTransId="{E9C6623A-89E5-463A-9838-4AE7CFEE6C47}" sibTransId="{5910ABB9-061B-4490-A460-85BD2A3CFC7D}"/>
    <dgm:cxn modelId="{AF99E150-ADC8-4D1B-98AA-FC8753AD36B0}" type="presOf" srcId="{929E3F4A-6608-4204-A941-76B1F9B50783}" destId="{4ED786A0-D2D9-4661-9ED5-76CC595C323F}" srcOrd="0" destOrd="0" presId="urn:microsoft.com/office/officeart/2005/8/layout/hierarchy1"/>
    <dgm:cxn modelId="{0F5C8780-6B4F-4508-8B99-F050EB48E428}" type="presOf" srcId="{91640046-EB6C-4292-800E-9E6298E1CDA6}" destId="{10FC5AAC-1180-4FE4-8F17-8D28A507CD89}" srcOrd="0" destOrd="0" presId="urn:microsoft.com/office/officeart/2005/8/layout/hierarchy1"/>
    <dgm:cxn modelId="{88EBE99B-3E5D-44B8-A92C-663E7525F0F5}" srcId="{929E3F4A-6608-4204-A941-76B1F9B50783}" destId="{B896D29B-F0ED-4A94-ABB9-6173CAFD231F}" srcOrd="1" destOrd="0" parTransId="{FC930B11-D09C-4782-B71F-F38094C3077A}" sibTransId="{AC341EA2-35EF-4204-AF63-0960A77869CE}"/>
    <dgm:cxn modelId="{572AE1CA-EC95-4665-A3D6-A2602951C346}" type="presOf" srcId="{B896D29B-F0ED-4A94-ABB9-6173CAFD231F}" destId="{19006498-F351-4A93-A280-6334BC10F039}" srcOrd="0" destOrd="0" presId="urn:microsoft.com/office/officeart/2005/8/layout/hierarchy1"/>
    <dgm:cxn modelId="{26622B93-C73B-43FB-AD3D-69A97818EC89}" type="presParOf" srcId="{4ED786A0-D2D9-4661-9ED5-76CC595C323F}" destId="{7B596C3B-5DC1-44DA-950B-E2582E41EDB7}" srcOrd="0" destOrd="0" presId="urn:microsoft.com/office/officeart/2005/8/layout/hierarchy1"/>
    <dgm:cxn modelId="{C1C06919-DF99-421E-AD0A-C7A8835714FC}" type="presParOf" srcId="{7B596C3B-5DC1-44DA-950B-E2582E41EDB7}" destId="{B29C7EDC-2C55-421D-B1A3-B5FD162EECD0}" srcOrd="0" destOrd="0" presId="urn:microsoft.com/office/officeart/2005/8/layout/hierarchy1"/>
    <dgm:cxn modelId="{407EFF7A-FEC5-4EB2-B707-7B6B437058C5}" type="presParOf" srcId="{B29C7EDC-2C55-421D-B1A3-B5FD162EECD0}" destId="{E6CF6C7C-8928-4FB1-A0F5-319CBB4F36C2}" srcOrd="0" destOrd="0" presId="urn:microsoft.com/office/officeart/2005/8/layout/hierarchy1"/>
    <dgm:cxn modelId="{16D045B3-76B1-499C-8D63-6A4F4766BFA3}" type="presParOf" srcId="{B29C7EDC-2C55-421D-B1A3-B5FD162EECD0}" destId="{10FC5AAC-1180-4FE4-8F17-8D28A507CD89}" srcOrd="1" destOrd="0" presId="urn:microsoft.com/office/officeart/2005/8/layout/hierarchy1"/>
    <dgm:cxn modelId="{87AE9823-888C-4C28-9FE5-C129A02BC50B}" type="presParOf" srcId="{7B596C3B-5DC1-44DA-950B-E2582E41EDB7}" destId="{08C444AF-654E-432F-9574-8014AD92F2BD}" srcOrd="1" destOrd="0" presId="urn:microsoft.com/office/officeart/2005/8/layout/hierarchy1"/>
    <dgm:cxn modelId="{A6BEA0FD-4E9F-4F19-9549-82F7229E6190}" type="presParOf" srcId="{4ED786A0-D2D9-4661-9ED5-76CC595C323F}" destId="{B24195CA-14F6-4A1D-90A3-E5165EE535B8}" srcOrd="1" destOrd="0" presId="urn:microsoft.com/office/officeart/2005/8/layout/hierarchy1"/>
    <dgm:cxn modelId="{57BA5DC9-5069-4EE8-A001-1242BD1CCA7F}" type="presParOf" srcId="{B24195CA-14F6-4A1D-90A3-E5165EE535B8}" destId="{5F65C240-2E0D-42B6-888D-19EB18A5840A}" srcOrd="0" destOrd="0" presId="urn:microsoft.com/office/officeart/2005/8/layout/hierarchy1"/>
    <dgm:cxn modelId="{D67F48CB-70D7-40EF-8191-FD746B9D67A0}" type="presParOf" srcId="{5F65C240-2E0D-42B6-888D-19EB18A5840A}" destId="{403B5796-E0C4-4F97-859C-163D9313FDC7}" srcOrd="0" destOrd="0" presId="urn:microsoft.com/office/officeart/2005/8/layout/hierarchy1"/>
    <dgm:cxn modelId="{D7E132D7-3A2E-4AB4-B115-1652AF1A82D4}" type="presParOf" srcId="{5F65C240-2E0D-42B6-888D-19EB18A5840A}" destId="{19006498-F351-4A93-A280-6334BC10F039}" srcOrd="1" destOrd="0" presId="urn:microsoft.com/office/officeart/2005/8/layout/hierarchy1"/>
    <dgm:cxn modelId="{D1B7EAAF-6E2E-49A2-BFDE-8E40DC00F9AE}" type="presParOf" srcId="{B24195CA-14F6-4A1D-90A3-E5165EE535B8}" destId="{27AC0711-697B-4E3B-9E87-32AF9B02848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805126-D4D4-4DDB-BD58-7638A622A54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473C689-BABD-4501-9F70-E7C4B4BBBB64}">
      <dgm:prSet/>
      <dgm:spPr/>
      <dgm:t>
        <a:bodyPr/>
        <a:lstStyle/>
        <a:p>
          <a:r>
            <a:rPr lang="en-US" b="0" i="1" baseline="0"/>
            <a:t>Linux and Python basics for bioinformatics workflows.</a:t>
          </a:r>
          <a:endParaRPr lang="en-US"/>
        </a:p>
      </dgm:t>
    </dgm:pt>
    <dgm:pt modelId="{49E18ED8-4381-4840-80B5-5E7FB6913AF5}" type="parTrans" cxnId="{896C9F76-C641-4C9B-8362-BDA0AE0C7C45}">
      <dgm:prSet/>
      <dgm:spPr/>
      <dgm:t>
        <a:bodyPr/>
        <a:lstStyle/>
        <a:p>
          <a:endParaRPr lang="en-US"/>
        </a:p>
      </dgm:t>
    </dgm:pt>
    <dgm:pt modelId="{2B15DFEB-754A-4DAC-AD01-E94CDEAE0987}" type="sibTrans" cxnId="{896C9F76-C641-4C9B-8362-BDA0AE0C7C45}">
      <dgm:prSet/>
      <dgm:spPr/>
      <dgm:t>
        <a:bodyPr/>
        <a:lstStyle/>
        <a:p>
          <a:endParaRPr lang="en-US"/>
        </a:p>
      </dgm:t>
    </dgm:pt>
    <dgm:pt modelId="{5FA1C107-4111-4F15-9692-BF8E947A7A97}">
      <dgm:prSet/>
      <dgm:spPr/>
      <dgm:t>
        <a:bodyPr/>
        <a:lstStyle/>
        <a:p>
          <a:r>
            <a:rPr lang="en-US" b="0" i="1" baseline="0"/>
            <a:t>How to work with NGS data and call variants.</a:t>
          </a:r>
          <a:endParaRPr lang="en-US"/>
        </a:p>
      </dgm:t>
    </dgm:pt>
    <dgm:pt modelId="{0BF9A38B-F326-45A4-8281-9726DD2FB7BC}" type="parTrans" cxnId="{AA675639-DBE2-49D5-BFCB-DDABEA41C150}">
      <dgm:prSet/>
      <dgm:spPr/>
      <dgm:t>
        <a:bodyPr/>
        <a:lstStyle/>
        <a:p>
          <a:endParaRPr lang="en-US"/>
        </a:p>
      </dgm:t>
    </dgm:pt>
    <dgm:pt modelId="{6B46B560-0565-436A-A741-6890C83CB8B4}" type="sibTrans" cxnId="{AA675639-DBE2-49D5-BFCB-DDABEA41C150}">
      <dgm:prSet/>
      <dgm:spPr/>
      <dgm:t>
        <a:bodyPr/>
        <a:lstStyle/>
        <a:p>
          <a:endParaRPr lang="en-US"/>
        </a:p>
      </dgm:t>
    </dgm:pt>
    <dgm:pt modelId="{FCF4F7C6-B93F-4B9A-A15D-161EE0973AF0}">
      <dgm:prSet/>
      <dgm:spPr/>
      <dgm:t>
        <a:bodyPr/>
        <a:lstStyle/>
        <a:p>
          <a:r>
            <a:rPr lang="en-US" b="0" i="1" baseline="0"/>
            <a:t>How to annotate and interpret variants.</a:t>
          </a:r>
          <a:endParaRPr lang="en-US"/>
        </a:p>
      </dgm:t>
    </dgm:pt>
    <dgm:pt modelId="{72555429-0360-425D-85E3-2361425413E2}" type="parTrans" cxnId="{DB6EA8F4-6880-4E5F-8CDB-C9675DEBD6A6}">
      <dgm:prSet/>
      <dgm:spPr/>
      <dgm:t>
        <a:bodyPr/>
        <a:lstStyle/>
        <a:p>
          <a:endParaRPr lang="en-US"/>
        </a:p>
      </dgm:t>
    </dgm:pt>
    <dgm:pt modelId="{76F29474-512B-4BAF-9CE4-115010B397D0}" type="sibTrans" cxnId="{DB6EA8F4-6880-4E5F-8CDB-C9675DEBD6A6}">
      <dgm:prSet/>
      <dgm:spPr/>
      <dgm:t>
        <a:bodyPr/>
        <a:lstStyle/>
        <a:p>
          <a:endParaRPr lang="en-US"/>
        </a:p>
      </dgm:t>
    </dgm:pt>
    <dgm:pt modelId="{F1EE05AE-C9D7-441E-BFFB-7B8A4EDDD45C}">
      <dgm:prSet/>
      <dgm:spPr/>
      <dgm:t>
        <a:bodyPr/>
        <a:lstStyle/>
        <a:p>
          <a:r>
            <a:rPr lang="en-US" b="0" i="1" baseline="0"/>
            <a:t>How personalized medicine tailors treatments based on genetic data.</a:t>
          </a:r>
          <a:endParaRPr lang="en-US"/>
        </a:p>
      </dgm:t>
    </dgm:pt>
    <dgm:pt modelId="{751082B2-9171-449E-A16B-2FB593A13D94}" type="parTrans" cxnId="{C3B13282-1C4B-4B65-B7DB-2ADEEB033EBD}">
      <dgm:prSet/>
      <dgm:spPr/>
      <dgm:t>
        <a:bodyPr/>
        <a:lstStyle/>
        <a:p>
          <a:endParaRPr lang="en-US"/>
        </a:p>
      </dgm:t>
    </dgm:pt>
    <dgm:pt modelId="{E4714C1B-2DAD-4F70-BBC2-D59598299AC4}" type="sibTrans" cxnId="{C3B13282-1C4B-4B65-B7DB-2ADEEB033EBD}">
      <dgm:prSet/>
      <dgm:spPr/>
      <dgm:t>
        <a:bodyPr/>
        <a:lstStyle/>
        <a:p>
          <a:endParaRPr lang="en-US"/>
        </a:p>
      </dgm:t>
    </dgm:pt>
    <dgm:pt modelId="{4BF37124-734A-4409-8DBC-E2A3C88A5306}">
      <dgm:prSet/>
      <dgm:spPr/>
      <dgm:t>
        <a:bodyPr/>
        <a:lstStyle/>
        <a:p>
          <a:r>
            <a:rPr lang="en-US" b="0" i="1" baseline="0"/>
            <a:t>How to apply machine learning techniques to biological problems.</a:t>
          </a:r>
          <a:r>
            <a:rPr lang="en-US" b="0" i="0" baseline="0"/>
            <a:t> </a:t>
          </a:r>
          <a:endParaRPr lang="en-US"/>
        </a:p>
      </dgm:t>
    </dgm:pt>
    <dgm:pt modelId="{87AEFDB1-0072-4149-8D56-9FAB353FE17A}" type="parTrans" cxnId="{A124CF8D-5B36-4CD8-95D5-7DBC09E3308B}">
      <dgm:prSet/>
      <dgm:spPr/>
      <dgm:t>
        <a:bodyPr/>
        <a:lstStyle/>
        <a:p>
          <a:endParaRPr lang="en-US"/>
        </a:p>
      </dgm:t>
    </dgm:pt>
    <dgm:pt modelId="{129C9DE7-0BE7-414A-8D1A-063DBDBAD972}" type="sibTrans" cxnId="{A124CF8D-5B36-4CD8-95D5-7DBC09E3308B}">
      <dgm:prSet/>
      <dgm:spPr/>
      <dgm:t>
        <a:bodyPr/>
        <a:lstStyle/>
        <a:p>
          <a:endParaRPr lang="en-US"/>
        </a:p>
      </dgm:t>
    </dgm:pt>
    <dgm:pt modelId="{3A97610E-988D-4383-A9B0-B58F7B0EC0C8}" type="pres">
      <dgm:prSet presAssocID="{CE805126-D4D4-4DDB-BD58-7638A622A54F}" presName="root" presStyleCnt="0">
        <dgm:presLayoutVars>
          <dgm:dir/>
          <dgm:resizeHandles val="exact"/>
        </dgm:presLayoutVars>
      </dgm:prSet>
      <dgm:spPr/>
    </dgm:pt>
    <dgm:pt modelId="{44170E4F-973A-484A-9E0B-7713917E3730}" type="pres">
      <dgm:prSet presAssocID="{8473C689-BABD-4501-9F70-E7C4B4BBBB64}" presName="compNode" presStyleCnt="0"/>
      <dgm:spPr/>
    </dgm:pt>
    <dgm:pt modelId="{8B898241-EF09-4047-9A47-B90B15D26159}" type="pres">
      <dgm:prSet presAssocID="{8473C689-BABD-4501-9F70-E7C4B4BBBB64}" presName="bgRect" presStyleLbl="bgShp" presStyleIdx="0" presStyleCnt="5"/>
      <dgm:spPr/>
    </dgm:pt>
    <dgm:pt modelId="{E3AEB222-D06B-48B1-8A4B-142954D893B8}" type="pres">
      <dgm:prSet presAssocID="{8473C689-BABD-4501-9F70-E7C4B4BBBB6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7F076FE9-8D3F-4575-AE31-F45F28741202}" type="pres">
      <dgm:prSet presAssocID="{8473C689-BABD-4501-9F70-E7C4B4BBBB64}" presName="spaceRect" presStyleCnt="0"/>
      <dgm:spPr/>
    </dgm:pt>
    <dgm:pt modelId="{ABEC6E39-CF16-427C-B301-CA286081DD02}" type="pres">
      <dgm:prSet presAssocID="{8473C689-BABD-4501-9F70-E7C4B4BBBB64}" presName="parTx" presStyleLbl="revTx" presStyleIdx="0" presStyleCnt="5">
        <dgm:presLayoutVars>
          <dgm:chMax val="0"/>
          <dgm:chPref val="0"/>
        </dgm:presLayoutVars>
      </dgm:prSet>
      <dgm:spPr/>
    </dgm:pt>
    <dgm:pt modelId="{2F2E1116-5B8C-44DD-9B0F-F16C965B5E91}" type="pres">
      <dgm:prSet presAssocID="{2B15DFEB-754A-4DAC-AD01-E94CDEAE0987}" presName="sibTrans" presStyleCnt="0"/>
      <dgm:spPr/>
    </dgm:pt>
    <dgm:pt modelId="{979ADC8F-4D41-4E07-872D-E2A1BB832605}" type="pres">
      <dgm:prSet presAssocID="{5FA1C107-4111-4F15-9692-BF8E947A7A97}" presName="compNode" presStyleCnt="0"/>
      <dgm:spPr/>
    </dgm:pt>
    <dgm:pt modelId="{6558E31B-AD35-451B-874D-BA265873ACA3}" type="pres">
      <dgm:prSet presAssocID="{5FA1C107-4111-4F15-9692-BF8E947A7A97}" presName="bgRect" presStyleLbl="bgShp" presStyleIdx="1" presStyleCnt="5"/>
      <dgm:spPr/>
    </dgm:pt>
    <dgm:pt modelId="{1EE16660-6950-499B-8763-44A1DF9016CD}" type="pres">
      <dgm:prSet presAssocID="{5FA1C107-4111-4F15-9692-BF8E947A7A9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507872B-6128-4340-A142-4536B328E8C0}" type="pres">
      <dgm:prSet presAssocID="{5FA1C107-4111-4F15-9692-BF8E947A7A97}" presName="spaceRect" presStyleCnt="0"/>
      <dgm:spPr/>
    </dgm:pt>
    <dgm:pt modelId="{0884879E-4701-4B17-82E6-253BF5020170}" type="pres">
      <dgm:prSet presAssocID="{5FA1C107-4111-4F15-9692-BF8E947A7A97}" presName="parTx" presStyleLbl="revTx" presStyleIdx="1" presStyleCnt="5">
        <dgm:presLayoutVars>
          <dgm:chMax val="0"/>
          <dgm:chPref val="0"/>
        </dgm:presLayoutVars>
      </dgm:prSet>
      <dgm:spPr/>
    </dgm:pt>
    <dgm:pt modelId="{8B768513-2B93-49A4-8A11-1EAE0E829170}" type="pres">
      <dgm:prSet presAssocID="{6B46B560-0565-436A-A741-6890C83CB8B4}" presName="sibTrans" presStyleCnt="0"/>
      <dgm:spPr/>
    </dgm:pt>
    <dgm:pt modelId="{CD525D02-DC77-46D6-8D83-B230C0F37C95}" type="pres">
      <dgm:prSet presAssocID="{FCF4F7C6-B93F-4B9A-A15D-161EE0973AF0}" presName="compNode" presStyleCnt="0"/>
      <dgm:spPr/>
    </dgm:pt>
    <dgm:pt modelId="{93A4B3B0-0146-465E-927D-FCE19F231187}" type="pres">
      <dgm:prSet presAssocID="{FCF4F7C6-B93F-4B9A-A15D-161EE0973AF0}" presName="bgRect" presStyleLbl="bgShp" presStyleIdx="2" presStyleCnt="5"/>
      <dgm:spPr/>
    </dgm:pt>
    <dgm:pt modelId="{1121C354-8BB0-4765-812C-D0EB4AA7A561}" type="pres">
      <dgm:prSet presAssocID="{FCF4F7C6-B93F-4B9A-A15D-161EE0973AF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3EF19786-B086-4369-B86E-5982D791120D}" type="pres">
      <dgm:prSet presAssocID="{FCF4F7C6-B93F-4B9A-A15D-161EE0973AF0}" presName="spaceRect" presStyleCnt="0"/>
      <dgm:spPr/>
    </dgm:pt>
    <dgm:pt modelId="{371CA0F5-B455-46A9-935F-92E9539AF001}" type="pres">
      <dgm:prSet presAssocID="{FCF4F7C6-B93F-4B9A-A15D-161EE0973AF0}" presName="parTx" presStyleLbl="revTx" presStyleIdx="2" presStyleCnt="5">
        <dgm:presLayoutVars>
          <dgm:chMax val="0"/>
          <dgm:chPref val="0"/>
        </dgm:presLayoutVars>
      </dgm:prSet>
      <dgm:spPr/>
    </dgm:pt>
    <dgm:pt modelId="{A6C26335-C80B-460B-B52B-52131A3F53A3}" type="pres">
      <dgm:prSet presAssocID="{76F29474-512B-4BAF-9CE4-115010B397D0}" presName="sibTrans" presStyleCnt="0"/>
      <dgm:spPr/>
    </dgm:pt>
    <dgm:pt modelId="{70B41672-4A34-4380-9DE5-3E59BDD5DDCD}" type="pres">
      <dgm:prSet presAssocID="{F1EE05AE-C9D7-441E-BFFB-7B8A4EDDD45C}" presName="compNode" presStyleCnt="0"/>
      <dgm:spPr/>
    </dgm:pt>
    <dgm:pt modelId="{FB1A092C-34DE-4F27-ADCA-34DCBEEED4CC}" type="pres">
      <dgm:prSet presAssocID="{F1EE05AE-C9D7-441E-BFFB-7B8A4EDDD45C}" presName="bgRect" presStyleLbl="bgShp" presStyleIdx="3" presStyleCnt="5"/>
      <dgm:spPr/>
    </dgm:pt>
    <dgm:pt modelId="{359B1829-F81C-455F-B986-1656C38BAD9C}" type="pres">
      <dgm:prSet presAssocID="{F1EE05AE-C9D7-441E-BFFB-7B8A4EDDD45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NA"/>
        </a:ext>
      </dgm:extLst>
    </dgm:pt>
    <dgm:pt modelId="{619D2645-AAF1-48CB-9CA1-6A585E1B245B}" type="pres">
      <dgm:prSet presAssocID="{F1EE05AE-C9D7-441E-BFFB-7B8A4EDDD45C}" presName="spaceRect" presStyleCnt="0"/>
      <dgm:spPr/>
    </dgm:pt>
    <dgm:pt modelId="{3B4F74AB-40AC-4E5B-AB29-1AF622DB3E3B}" type="pres">
      <dgm:prSet presAssocID="{F1EE05AE-C9D7-441E-BFFB-7B8A4EDDD45C}" presName="parTx" presStyleLbl="revTx" presStyleIdx="3" presStyleCnt="5">
        <dgm:presLayoutVars>
          <dgm:chMax val="0"/>
          <dgm:chPref val="0"/>
        </dgm:presLayoutVars>
      </dgm:prSet>
      <dgm:spPr/>
    </dgm:pt>
    <dgm:pt modelId="{F2B1DCDD-9B4A-4349-A547-AF84972883D2}" type="pres">
      <dgm:prSet presAssocID="{E4714C1B-2DAD-4F70-BBC2-D59598299AC4}" presName="sibTrans" presStyleCnt="0"/>
      <dgm:spPr/>
    </dgm:pt>
    <dgm:pt modelId="{7342B42C-B48A-48A1-AD72-355468A6C40D}" type="pres">
      <dgm:prSet presAssocID="{4BF37124-734A-4409-8DBC-E2A3C88A5306}" presName="compNode" presStyleCnt="0"/>
      <dgm:spPr/>
    </dgm:pt>
    <dgm:pt modelId="{177DE9A9-CA07-4339-A505-19CF0A3C31F1}" type="pres">
      <dgm:prSet presAssocID="{4BF37124-734A-4409-8DBC-E2A3C88A5306}" presName="bgRect" presStyleLbl="bgShp" presStyleIdx="4" presStyleCnt="5"/>
      <dgm:spPr/>
    </dgm:pt>
    <dgm:pt modelId="{4C3E5160-770C-40BE-9307-1B7CF1DDE393}" type="pres">
      <dgm:prSet presAssocID="{4BF37124-734A-4409-8DBC-E2A3C88A530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AF69C77F-8B7D-4601-98B0-43A38F9D0124}" type="pres">
      <dgm:prSet presAssocID="{4BF37124-734A-4409-8DBC-E2A3C88A5306}" presName="spaceRect" presStyleCnt="0"/>
      <dgm:spPr/>
    </dgm:pt>
    <dgm:pt modelId="{095D6370-47A5-4F99-870E-1467B62234EC}" type="pres">
      <dgm:prSet presAssocID="{4BF37124-734A-4409-8DBC-E2A3C88A5306}" presName="parTx" presStyleLbl="revTx" presStyleIdx="4" presStyleCnt="5">
        <dgm:presLayoutVars>
          <dgm:chMax val="0"/>
          <dgm:chPref val="0"/>
        </dgm:presLayoutVars>
      </dgm:prSet>
      <dgm:spPr/>
    </dgm:pt>
  </dgm:ptLst>
  <dgm:cxnLst>
    <dgm:cxn modelId="{3C8C6918-81D0-4CAB-A2EC-C1E754D1BF36}" type="presOf" srcId="{5FA1C107-4111-4F15-9692-BF8E947A7A97}" destId="{0884879E-4701-4B17-82E6-253BF5020170}" srcOrd="0" destOrd="0" presId="urn:microsoft.com/office/officeart/2018/2/layout/IconVerticalSolidList"/>
    <dgm:cxn modelId="{AA675639-DBE2-49D5-BFCB-DDABEA41C150}" srcId="{CE805126-D4D4-4DDB-BD58-7638A622A54F}" destId="{5FA1C107-4111-4F15-9692-BF8E947A7A97}" srcOrd="1" destOrd="0" parTransId="{0BF9A38B-F326-45A4-8281-9726DD2FB7BC}" sibTransId="{6B46B560-0565-436A-A741-6890C83CB8B4}"/>
    <dgm:cxn modelId="{7AF82F48-51B7-4110-AD54-E33B33D8F01F}" type="presOf" srcId="{FCF4F7C6-B93F-4B9A-A15D-161EE0973AF0}" destId="{371CA0F5-B455-46A9-935F-92E9539AF001}" srcOrd="0" destOrd="0" presId="urn:microsoft.com/office/officeart/2018/2/layout/IconVerticalSolidList"/>
    <dgm:cxn modelId="{64862952-930E-4691-99BA-83F78A297D36}" type="presOf" srcId="{4BF37124-734A-4409-8DBC-E2A3C88A5306}" destId="{095D6370-47A5-4F99-870E-1467B62234EC}" srcOrd="0" destOrd="0" presId="urn:microsoft.com/office/officeart/2018/2/layout/IconVerticalSolidList"/>
    <dgm:cxn modelId="{896C9F76-C641-4C9B-8362-BDA0AE0C7C45}" srcId="{CE805126-D4D4-4DDB-BD58-7638A622A54F}" destId="{8473C689-BABD-4501-9F70-E7C4B4BBBB64}" srcOrd="0" destOrd="0" parTransId="{49E18ED8-4381-4840-80B5-5E7FB6913AF5}" sibTransId="{2B15DFEB-754A-4DAC-AD01-E94CDEAE0987}"/>
    <dgm:cxn modelId="{C3B13282-1C4B-4B65-B7DB-2ADEEB033EBD}" srcId="{CE805126-D4D4-4DDB-BD58-7638A622A54F}" destId="{F1EE05AE-C9D7-441E-BFFB-7B8A4EDDD45C}" srcOrd="3" destOrd="0" parTransId="{751082B2-9171-449E-A16B-2FB593A13D94}" sibTransId="{E4714C1B-2DAD-4F70-BBC2-D59598299AC4}"/>
    <dgm:cxn modelId="{A124CF8D-5B36-4CD8-95D5-7DBC09E3308B}" srcId="{CE805126-D4D4-4DDB-BD58-7638A622A54F}" destId="{4BF37124-734A-4409-8DBC-E2A3C88A5306}" srcOrd="4" destOrd="0" parTransId="{87AEFDB1-0072-4149-8D56-9FAB353FE17A}" sibTransId="{129C9DE7-0BE7-414A-8D1A-063DBDBAD972}"/>
    <dgm:cxn modelId="{7457A997-6521-46A0-BBBF-C16674E586E0}" type="presOf" srcId="{8473C689-BABD-4501-9F70-E7C4B4BBBB64}" destId="{ABEC6E39-CF16-427C-B301-CA286081DD02}" srcOrd="0" destOrd="0" presId="urn:microsoft.com/office/officeart/2018/2/layout/IconVerticalSolidList"/>
    <dgm:cxn modelId="{DB6EA8F4-6880-4E5F-8CDB-C9675DEBD6A6}" srcId="{CE805126-D4D4-4DDB-BD58-7638A622A54F}" destId="{FCF4F7C6-B93F-4B9A-A15D-161EE0973AF0}" srcOrd="2" destOrd="0" parTransId="{72555429-0360-425D-85E3-2361425413E2}" sibTransId="{76F29474-512B-4BAF-9CE4-115010B397D0}"/>
    <dgm:cxn modelId="{D8FDDEF9-FC7B-4DF5-AFC4-371B90B36943}" type="presOf" srcId="{CE805126-D4D4-4DDB-BD58-7638A622A54F}" destId="{3A97610E-988D-4383-A9B0-B58F7B0EC0C8}" srcOrd="0" destOrd="0" presId="urn:microsoft.com/office/officeart/2018/2/layout/IconVerticalSolidList"/>
    <dgm:cxn modelId="{72430EFD-7C3D-404A-8065-17572C0A3494}" type="presOf" srcId="{F1EE05AE-C9D7-441E-BFFB-7B8A4EDDD45C}" destId="{3B4F74AB-40AC-4E5B-AB29-1AF622DB3E3B}" srcOrd="0" destOrd="0" presId="urn:microsoft.com/office/officeart/2018/2/layout/IconVerticalSolidList"/>
    <dgm:cxn modelId="{CFB8EBAD-B6FE-4DFE-A2B9-F3C21B54E49D}" type="presParOf" srcId="{3A97610E-988D-4383-A9B0-B58F7B0EC0C8}" destId="{44170E4F-973A-484A-9E0B-7713917E3730}" srcOrd="0" destOrd="0" presId="urn:microsoft.com/office/officeart/2018/2/layout/IconVerticalSolidList"/>
    <dgm:cxn modelId="{CB7B8000-B400-4D03-928B-D1E16C8D169F}" type="presParOf" srcId="{44170E4F-973A-484A-9E0B-7713917E3730}" destId="{8B898241-EF09-4047-9A47-B90B15D26159}" srcOrd="0" destOrd="0" presId="urn:microsoft.com/office/officeart/2018/2/layout/IconVerticalSolidList"/>
    <dgm:cxn modelId="{BDCDBD62-71F3-492D-99EA-6E64FDFE4BB6}" type="presParOf" srcId="{44170E4F-973A-484A-9E0B-7713917E3730}" destId="{E3AEB222-D06B-48B1-8A4B-142954D893B8}" srcOrd="1" destOrd="0" presId="urn:microsoft.com/office/officeart/2018/2/layout/IconVerticalSolidList"/>
    <dgm:cxn modelId="{B2A4CF4E-3075-4076-BABF-CB1334E82F5E}" type="presParOf" srcId="{44170E4F-973A-484A-9E0B-7713917E3730}" destId="{7F076FE9-8D3F-4575-AE31-F45F28741202}" srcOrd="2" destOrd="0" presId="urn:microsoft.com/office/officeart/2018/2/layout/IconVerticalSolidList"/>
    <dgm:cxn modelId="{933E6FD2-11F6-4B1E-972B-89E3BE3ED702}" type="presParOf" srcId="{44170E4F-973A-484A-9E0B-7713917E3730}" destId="{ABEC6E39-CF16-427C-B301-CA286081DD02}" srcOrd="3" destOrd="0" presId="urn:microsoft.com/office/officeart/2018/2/layout/IconVerticalSolidList"/>
    <dgm:cxn modelId="{82A335DC-844A-4A12-A32B-D50A4D903F60}" type="presParOf" srcId="{3A97610E-988D-4383-A9B0-B58F7B0EC0C8}" destId="{2F2E1116-5B8C-44DD-9B0F-F16C965B5E91}" srcOrd="1" destOrd="0" presId="urn:microsoft.com/office/officeart/2018/2/layout/IconVerticalSolidList"/>
    <dgm:cxn modelId="{8356D5BB-18CF-4A18-BF81-5B5782F22ECF}" type="presParOf" srcId="{3A97610E-988D-4383-A9B0-B58F7B0EC0C8}" destId="{979ADC8F-4D41-4E07-872D-E2A1BB832605}" srcOrd="2" destOrd="0" presId="urn:microsoft.com/office/officeart/2018/2/layout/IconVerticalSolidList"/>
    <dgm:cxn modelId="{D5E7A40F-C819-4740-B72E-0AD5467FA246}" type="presParOf" srcId="{979ADC8F-4D41-4E07-872D-E2A1BB832605}" destId="{6558E31B-AD35-451B-874D-BA265873ACA3}" srcOrd="0" destOrd="0" presId="urn:microsoft.com/office/officeart/2018/2/layout/IconVerticalSolidList"/>
    <dgm:cxn modelId="{43F36ADF-2293-4908-9A37-FDAD257BE3F0}" type="presParOf" srcId="{979ADC8F-4D41-4E07-872D-E2A1BB832605}" destId="{1EE16660-6950-499B-8763-44A1DF9016CD}" srcOrd="1" destOrd="0" presId="urn:microsoft.com/office/officeart/2018/2/layout/IconVerticalSolidList"/>
    <dgm:cxn modelId="{716AA868-3EF1-4665-BD88-FBEFF1A713F5}" type="presParOf" srcId="{979ADC8F-4D41-4E07-872D-E2A1BB832605}" destId="{2507872B-6128-4340-A142-4536B328E8C0}" srcOrd="2" destOrd="0" presId="urn:microsoft.com/office/officeart/2018/2/layout/IconVerticalSolidList"/>
    <dgm:cxn modelId="{54FF78E7-DFF8-4762-A63C-C038CD691BEE}" type="presParOf" srcId="{979ADC8F-4D41-4E07-872D-E2A1BB832605}" destId="{0884879E-4701-4B17-82E6-253BF5020170}" srcOrd="3" destOrd="0" presId="urn:microsoft.com/office/officeart/2018/2/layout/IconVerticalSolidList"/>
    <dgm:cxn modelId="{87B53515-2DF2-405C-B9F8-FA1BCD95924A}" type="presParOf" srcId="{3A97610E-988D-4383-A9B0-B58F7B0EC0C8}" destId="{8B768513-2B93-49A4-8A11-1EAE0E829170}" srcOrd="3" destOrd="0" presId="urn:microsoft.com/office/officeart/2018/2/layout/IconVerticalSolidList"/>
    <dgm:cxn modelId="{09D16CAD-3863-41CA-AE3C-D1E921A6BD21}" type="presParOf" srcId="{3A97610E-988D-4383-A9B0-B58F7B0EC0C8}" destId="{CD525D02-DC77-46D6-8D83-B230C0F37C95}" srcOrd="4" destOrd="0" presId="urn:microsoft.com/office/officeart/2018/2/layout/IconVerticalSolidList"/>
    <dgm:cxn modelId="{8BC7ADE2-CC1D-4996-9BFA-30E669080C2D}" type="presParOf" srcId="{CD525D02-DC77-46D6-8D83-B230C0F37C95}" destId="{93A4B3B0-0146-465E-927D-FCE19F231187}" srcOrd="0" destOrd="0" presId="urn:microsoft.com/office/officeart/2018/2/layout/IconVerticalSolidList"/>
    <dgm:cxn modelId="{7D5AB5C4-15F7-4C72-80E2-C0F964AB3BF9}" type="presParOf" srcId="{CD525D02-DC77-46D6-8D83-B230C0F37C95}" destId="{1121C354-8BB0-4765-812C-D0EB4AA7A561}" srcOrd="1" destOrd="0" presId="urn:microsoft.com/office/officeart/2018/2/layout/IconVerticalSolidList"/>
    <dgm:cxn modelId="{43ED54F6-1172-4AA4-A257-520CCD6CB5A8}" type="presParOf" srcId="{CD525D02-DC77-46D6-8D83-B230C0F37C95}" destId="{3EF19786-B086-4369-B86E-5982D791120D}" srcOrd="2" destOrd="0" presId="urn:microsoft.com/office/officeart/2018/2/layout/IconVerticalSolidList"/>
    <dgm:cxn modelId="{756A43A2-7D41-45F4-B1C0-BBEC0FF5C696}" type="presParOf" srcId="{CD525D02-DC77-46D6-8D83-B230C0F37C95}" destId="{371CA0F5-B455-46A9-935F-92E9539AF001}" srcOrd="3" destOrd="0" presId="urn:microsoft.com/office/officeart/2018/2/layout/IconVerticalSolidList"/>
    <dgm:cxn modelId="{5CB4C234-B921-4045-B5CB-27A39E5D4C3F}" type="presParOf" srcId="{3A97610E-988D-4383-A9B0-B58F7B0EC0C8}" destId="{A6C26335-C80B-460B-B52B-52131A3F53A3}" srcOrd="5" destOrd="0" presId="urn:microsoft.com/office/officeart/2018/2/layout/IconVerticalSolidList"/>
    <dgm:cxn modelId="{77C940C2-0C74-4573-B4A6-DE6E1CFD7C95}" type="presParOf" srcId="{3A97610E-988D-4383-A9B0-B58F7B0EC0C8}" destId="{70B41672-4A34-4380-9DE5-3E59BDD5DDCD}" srcOrd="6" destOrd="0" presId="urn:microsoft.com/office/officeart/2018/2/layout/IconVerticalSolidList"/>
    <dgm:cxn modelId="{C8A5F454-0B46-4B77-B301-2F23B2E8D096}" type="presParOf" srcId="{70B41672-4A34-4380-9DE5-3E59BDD5DDCD}" destId="{FB1A092C-34DE-4F27-ADCA-34DCBEEED4CC}" srcOrd="0" destOrd="0" presId="urn:microsoft.com/office/officeart/2018/2/layout/IconVerticalSolidList"/>
    <dgm:cxn modelId="{BBFFD59B-E6EC-4B4C-8222-CA61824AA127}" type="presParOf" srcId="{70B41672-4A34-4380-9DE5-3E59BDD5DDCD}" destId="{359B1829-F81C-455F-B986-1656C38BAD9C}" srcOrd="1" destOrd="0" presId="urn:microsoft.com/office/officeart/2018/2/layout/IconVerticalSolidList"/>
    <dgm:cxn modelId="{582F20EA-85CF-403C-8C68-02FF8A06B1C9}" type="presParOf" srcId="{70B41672-4A34-4380-9DE5-3E59BDD5DDCD}" destId="{619D2645-AAF1-48CB-9CA1-6A585E1B245B}" srcOrd="2" destOrd="0" presId="urn:microsoft.com/office/officeart/2018/2/layout/IconVerticalSolidList"/>
    <dgm:cxn modelId="{59A2B490-218D-448A-A225-0E3FA383010A}" type="presParOf" srcId="{70B41672-4A34-4380-9DE5-3E59BDD5DDCD}" destId="{3B4F74AB-40AC-4E5B-AB29-1AF622DB3E3B}" srcOrd="3" destOrd="0" presId="urn:microsoft.com/office/officeart/2018/2/layout/IconVerticalSolidList"/>
    <dgm:cxn modelId="{BE995DFD-B627-45C7-8736-146BC9C86293}" type="presParOf" srcId="{3A97610E-988D-4383-A9B0-B58F7B0EC0C8}" destId="{F2B1DCDD-9B4A-4349-A547-AF84972883D2}" srcOrd="7" destOrd="0" presId="urn:microsoft.com/office/officeart/2018/2/layout/IconVerticalSolidList"/>
    <dgm:cxn modelId="{B7BB9BAF-5BA7-494D-9C97-42314BB7F51E}" type="presParOf" srcId="{3A97610E-988D-4383-A9B0-B58F7B0EC0C8}" destId="{7342B42C-B48A-48A1-AD72-355468A6C40D}" srcOrd="8" destOrd="0" presId="urn:microsoft.com/office/officeart/2018/2/layout/IconVerticalSolidList"/>
    <dgm:cxn modelId="{D47B9EBA-BFA9-4FCD-B557-3CCC68869B9D}" type="presParOf" srcId="{7342B42C-B48A-48A1-AD72-355468A6C40D}" destId="{177DE9A9-CA07-4339-A505-19CF0A3C31F1}" srcOrd="0" destOrd="0" presId="urn:microsoft.com/office/officeart/2018/2/layout/IconVerticalSolidList"/>
    <dgm:cxn modelId="{477B278D-35F3-4304-B0E9-9B6F263131A0}" type="presParOf" srcId="{7342B42C-B48A-48A1-AD72-355468A6C40D}" destId="{4C3E5160-770C-40BE-9307-1B7CF1DDE393}" srcOrd="1" destOrd="0" presId="urn:microsoft.com/office/officeart/2018/2/layout/IconVerticalSolidList"/>
    <dgm:cxn modelId="{E63CE36D-F8F9-4BA4-9434-EEF987976FBF}" type="presParOf" srcId="{7342B42C-B48A-48A1-AD72-355468A6C40D}" destId="{AF69C77F-8B7D-4601-98B0-43A38F9D0124}" srcOrd="2" destOrd="0" presId="urn:microsoft.com/office/officeart/2018/2/layout/IconVerticalSolidList"/>
    <dgm:cxn modelId="{16375559-A1C6-4A70-A560-046DE2B162B7}" type="presParOf" srcId="{7342B42C-B48A-48A1-AD72-355468A6C40D}" destId="{095D6370-47A5-4F99-870E-1467B62234E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BB0F4C-39BF-493D-A542-179AF1104F2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6D88B29-F55E-488E-804B-2B22D24A292D}">
      <dgm:prSet/>
      <dgm:spPr/>
      <dgm:t>
        <a:bodyPr/>
        <a:lstStyle/>
        <a:p>
          <a:pPr>
            <a:lnSpc>
              <a:spcPct val="100000"/>
            </a:lnSpc>
          </a:pPr>
          <a:r>
            <a:rPr lang="en-US" b="1" i="0" baseline="0"/>
            <a:t>Module 1</a:t>
          </a:r>
          <a:r>
            <a:rPr lang="en-US" b="0" i="0" baseline="0"/>
            <a:t>: Introduction to Linux &amp; Python</a:t>
          </a:r>
          <a:endParaRPr lang="en-US"/>
        </a:p>
      </dgm:t>
    </dgm:pt>
    <dgm:pt modelId="{022498FA-5639-4675-A9CB-0EC431FDA0C0}" type="parTrans" cxnId="{86F52050-B296-44B9-9D42-3664EC003535}">
      <dgm:prSet/>
      <dgm:spPr/>
      <dgm:t>
        <a:bodyPr/>
        <a:lstStyle/>
        <a:p>
          <a:endParaRPr lang="en-US"/>
        </a:p>
      </dgm:t>
    </dgm:pt>
    <dgm:pt modelId="{BAF14619-C36F-4CA7-A0C4-621B5A0A612C}" type="sibTrans" cxnId="{86F52050-B296-44B9-9D42-3664EC003535}">
      <dgm:prSet/>
      <dgm:spPr/>
      <dgm:t>
        <a:bodyPr/>
        <a:lstStyle/>
        <a:p>
          <a:endParaRPr lang="en-US"/>
        </a:p>
      </dgm:t>
    </dgm:pt>
    <dgm:pt modelId="{A5C00809-98F3-4654-91D4-EF7A4EA97BA0}">
      <dgm:prSet/>
      <dgm:spPr/>
      <dgm:t>
        <a:bodyPr/>
        <a:lstStyle/>
        <a:p>
          <a:pPr>
            <a:lnSpc>
              <a:spcPct val="100000"/>
            </a:lnSpc>
          </a:pPr>
          <a:r>
            <a:rPr lang="en-US" b="0" i="1" baseline="0"/>
            <a:t>Learn the essential tools needed for bioinformatics.</a:t>
          </a:r>
          <a:endParaRPr lang="en-US"/>
        </a:p>
      </dgm:t>
    </dgm:pt>
    <dgm:pt modelId="{B39138D3-05E1-4437-861E-2E65CED5D28F}" type="parTrans" cxnId="{5038FC2C-B209-41CB-9448-1EB37D813170}">
      <dgm:prSet/>
      <dgm:spPr/>
      <dgm:t>
        <a:bodyPr/>
        <a:lstStyle/>
        <a:p>
          <a:endParaRPr lang="en-US"/>
        </a:p>
      </dgm:t>
    </dgm:pt>
    <dgm:pt modelId="{790A3438-E7A6-4C15-9634-83DC5687EAA8}" type="sibTrans" cxnId="{5038FC2C-B209-41CB-9448-1EB37D813170}">
      <dgm:prSet/>
      <dgm:spPr/>
      <dgm:t>
        <a:bodyPr/>
        <a:lstStyle/>
        <a:p>
          <a:endParaRPr lang="en-US"/>
        </a:p>
      </dgm:t>
    </dgm:pt>
    <dgm:pt modelId="{CB24943D-2BBD-405E-8AC9-A57E4879D1E5}">
      <dgm:prSet/>
      <dgm:spPr/>
      <dgm:t>
        <a:bodyPr/>
        <a:lstStyle/>
        <a:p>
          <a:pPr>
            <a:lnSpc>
              <a:spcPct val="100000"/>
            </a:lnSpc>
          </a:pPr>
          <a:r>
            <a:rPr lang="en-US" b="1" i="0" baseline="0"/>
            <a:t>Module 2</a:t>
          </a:r>
          <a:r>
            <a:rPr lang="en-US" b="0" i="0" baseline="0"/>
            <a:t>: NGS &amp; Variant Calling</a:t>
          </a:r>
          <a:endParaRPr lang="en-US"/>
        </a:p>
      </dgm:t>
    </dgm:pt>
    <dgm:pt modelId="{00920738-1C4D-4B6D-9093-FB3F21F3F762}" type="parTrans" cxnId="{C828FC48-68B6-4066-B2E7-B755EE4A3D12}">
      <dgm:prSet/>
      <dgm:spPr/>
      <dgm:t>
        <a:bodyPr/>
        <a:lstStyle/>
        <a:p>
          <a:endParaRPr lang="en-US"/>
        </a:p>
      </dgm:t>
    </dgm:pt>
    <dgm:pt modelId="{F0563E26-74CC-44C1-A05E-0FF77ACC9FF8}" type="sibTrans" cxnId="{C828FC48-68B6-4066-B2E7-B755EE4A3D12}">
      <dgm:prSet/>
      <dgm:spPr/>
      <dgm:t>
        <a:bodyPr/>
        <a:lstStyle/>
        <a:p>
          <a:endParaRPr lang="en-US"/>
        </a:p>
      </dgm:t>
    </dgm:pt>
    <dgm:pt modelId="{EDA91B01-CCB7-4FA0-8AAF-EBD7D50BCF77}">
      <dgm:prSet/>
      <dgm:spPr/>
      <dgm:t>
        <a:bodyPr/>
        <a:lstStyle/>
        <a:p>
          <a:pPr>
            <a:lnSpc>
              <a:spcPct val="100000"/>
            </a:lnSpc>
          </a:pPr>
          <a:r>
            <a:rPr lang="en-US" b="0" i="1" baseline="0"/>
            <a:t>Understand how to process NGS data and detect genetic variants.</a:t>
          </a:r>
          <a:endParaRPr lang="en-US"/>
        </a:p>
      </dgm:t>
    </dgm:pt>
    <dgm:pt modelId="{0D0CA714-AD67-4F06-8809-87AF1468FAE9}" type="parTrans" cxnId="{6609D07B-C722-4A4F-8DA3-C69C387B5D35}">
      <dgm:prSet/>
      <dgm:spPr/>
      <dgm:t>
        <a:bodyPr/>
        <a:lstStyle/>
        <a:p>
          <a:endParaRPr lang="en-US"/>
        </a:p>
      </dgm:t>
    </dgm:pt>
    <dgm:pt modelId="{45293949-8FD9-498F-A6DB-20C3E155203C}" type="sibTrans" cxnId="{6609D07B-C722-4A4F-8DA3-C69C387B5D35}">
      <dgm:prSet/>
      <dgm:spPr/>
      <dgm:t>
        <a:bodyPr/>
        <a:lstStyle/>
        <a:p>
          <a:endParaRPr lang="en-US"/>
        </a:p>
      </dgm:t>
    </dgm:pt>
    <dgm:pt modelId="{E7C9BCE6-653C-4F06-9D5A-3794037D1924}">
      <dgm:prSet/>
      <dgm:spPr/>
      <dgm:t>
        <a:bodyPr/>
        <a:lstStyle/>
        <a:p>
          <a:pPr>
            <a:lnSpc>
              <a:spcPct val="100000"/>
            </a:lnSpc>
          </a:pPr>
          <a:r>
            <a:rPr lang="en-US" b="1" i="0" baseline="0"/>
            <a:t>Module 3</a:t>
          </a:r>
          <a:r>
            <a:rPr lang="en-US" b="0" i="0" baseline="0"/>
            <a:t>: Personalized Medicine</a:t>
          </a:r>
          <a:endParaRPr lang="en-US"/>
        </a:p>
      </dgm:t>
    </dgm:pt>
    <dgm:pt modelId="{ECCE06B3-7656-4C74-B77B-C745122BA3A3}" type="parTrans" cxnId="{6C65ABF6-1A0E-4520-A896-0D9EE2254D85}">
      <dgm:prSet/>
      <dgm:spPr/>
      <dgm:t>
        <a:bodyPr/>
        <a:lstStyle/>
        <a:p>
          <a:endParaRPr lang="en-US"/>
        </a:p>
      </dgm:t>
    </dgm:pt>
    <dgm:pt modelId="{4C638A96-1D1F-42C9-AB4E-DD12954EDE74}" type="sibTrans" cxnId="{6C65ABF6-1A0E-4520-A896-0D9EE2254D85}">
      <dgm:prSet/>
      <dgm:spPr/>
      <dgm:t>
        <a:bodyPr/>
        <a:lstStyle/>
        <a:p>
          <a:endParaRPr lang="en-US"/>
        </a:p>
      </dgm:t>
    </dgm:pt>
    <dgm:pt modelId="{05E5AB29-8878-4052-BD18-1BE769B65952}">
      <dgm:prSet/>
      <dgm:spPr/>
      <dgm:t>
        <a:bodyPr/>
        <a:lstStyle/>
        <a:p>
          <a:pPr>
            <a:lnSpc>
              <a:spcPct val="100000"/>
            </a:lnSpc>
          </a:pPr>
          <a:r>
            <a:rPr lang="en-US" b="0" i="1" baseline="0"/>
            <a:t>Explore how genetics influence medication choices.</a:t>
          </a:r>
          <a:endParaRPr lang="en-US"/>
        </a:p>
      </dgm:t>
    </dgm:pt>
    <dgm:pt modelId="{91BA55A5-5640-4BEF-B4B8-4B6102D2D3EF}" type="parTrans" cxnId="{AF15454D-5685-4B20-89F6-0950F98DCAA5}">
      <dgm:prSet/>
      <dgm:spPr/>
      <dgm:t>
        <a:bodyPr/>
        <a:lstStyle/>
        <a:p>
          <a:endParaRPr lang="en-US"/>
        </a:p>
      </dgm:t>
    </dgm:pt>
    <dgm:pt modelId="{C27DED52-7753-40A2-84A0-365CCA612F23}" type="sibTrans" cxnId="{AF15454D-5685-4B20-89F6-0950F98DCAA5}">
      <dgm:prSet/>
      <dgm:spPr/>
      <dgm:t>
        <a:bodyPr/>
        <a:lstStyle/>
        <a:p>
          <a:endParaRPr lang="en-US"/>
        </a:p>
      </dgm:t>
    </dgm:pt>
    <dgm:pt modelId="{0EF0BBE9-0EDA-436E-B836-C66D825D5B3F}">
      <dgm:prSet/>
      <dgm:spPr/>
      <dgm:t>
        <a:bodyPr/>
        <a:lstStyle/>
        <a:p>
          <a:pPr>
            <a:lnSpc>
              <a:spcPct val="100000"/>
            </a:lnSpc>
          </a:pPr>
          <a:r>
            <a:rPr lang="en-US" b="1" i="0" baseline="0"/>
            <a:t>Module 4</a:t>
          </a:r>
          <a:r>
            <a:rPr lang="en-US" b="0" i="0" baseline="0"/>
            <a:t>: Machine Learning in Bioinformatics</a:t>
          </a:r>
          <a:endParaRPr lang="en-US"/>
        </a:p>
      </dgm:t>
    </dgm:pt>
    <dgm:pt modelId="{2B341633-2CB0-4251-AA5C-B87006D185C7}" type="parTrans" cxnId="{4309F4C0-BF2D-437C-822C-3BB363E58DA5}">
      <dgm:prSet/>
      <dgm:spPr/>
      <dgm:t>
        <a:bodyPr/>
        <a:lstStyle/>
        <a:p>
          <a:endParaRPr lang="en-US"/>
        </a:p>
      </dgm:t>
    </dgm:pt>
    <dgm:pt modelId="{F92C1A8C-0166-462E-A77D-25FF3DF8DB94}" type="sibTrans" cxnId="{4309F4C0-BF2D-437C-822C-3BB363E58DA5}">
      <dgm:prSet/>
      <dgm:spPr/>
      <dgm:t>
        <a:bodyPr/>
        <a:lstStyle/>
        <a:p>
          <a:endParaRPr lang="en-US"/>
        </a:p>
      </dgm:t>
    </dgm:pt>
    <dgm:pt modelId="{6833B34F-3A09-492A-9D72-4EF919E4AAD5}">
      <dgm:prSet/>
      <dgm:spPr/>
      <dgm:t>
        <a:bodyPr/>
        <a:lstStyle/>
        <a:p>
          <a:pPr>
            <a:lnSpc>
              <a:spcPct val="100000"/>
            </a:lnSpc>
          </a:pPr>
          <a:r>
            <a:rPr lang="en-US" b="0" i="1" baseline="0"/>
            <a:t>Apply machine learning to biological datasets.</a:t>
          </a:r>
          <a:endParaRPr lang="en-US"/>
        </a:p>
      </dgm:t>
    </dgm:pt>
    <dgm:pt modelId="{2775EE87-996A-4E07-A05A-6AE3A915CD55}" type="parTrans" cxnId="{DDE3AC5F-67A5-41BD-B5A4-18C1F820A35C}">
      <dgm:prSet/>
      <dgm:spPr/>
      <dgm:t>
        <a:bodyPr/>
        <a:lstStyle/>
        <a:p>
          <a:endParaRPr lang="en-US"/>
        </a:p>
      </dgm:t>
    </dgm:pt>
    <dgm:pt modelId="{34A4C10D-90DA-4D33-A845-5672B99F235E}" type="sibTrans" cxnId="{DDE3AC5F-67A5-41BD-B5A4-18C1F820A35C}">
      <dgm:prSet/>
      <dgm:spPr/>
      <dgm:t>
        <a:bodyPr/>
        <a:lstStyle/>
        <a:p>
          <a:endParaRPr lang="en-US"/>
        </a:p>
      </dgm:t>
    </dgm:pt>
    <dgm:pt modelId="{69ED00B1-8433-4549-B03F-C7A8D5219A54}">
      <dgm:prSet/>
      <dgm:spPr/>
      <dgm:t>
        <a:bodyPr/>
        <a:lstStyle/>
        <a:p>
          <a:pPr>
            <a:lnSpc>
              <a:spcPct val="100000"/>
            </a:lnSpc>
          </a:pPr>
          <a:r>
            <a:rPr lang="en-US" b="1" i="0" baseline="0"/>
            <a:t>Module 5</a:t>
          </a:r>
          <a:r>
            <a:rPr lang="en-US" b="0" i="0" baseline="0"/>
            <a:t>: Capstone Project</a:t>
          </a:r>
          <a:endParaRPr lang="en-US"/>
        </a:p>
      </dgm:t>
    </dgm:pt>
    <dgm:pt modelId="{4C105C8A-8346-4695-A79E-75CE3436A6C7}" type="parTrans" cxnId="{331E99A3-62E5-46DA-84ED-4DBBF5B868FB}">
      <dgm:prSet/>
      <dgm:spPr/>
      <dgm:t>
        <a:bodyPr/>
        <a:lstStyle/>
        <a:p>
          <a:endParaRPr lang="en-US"/>
        </a:p>
      </dgm:t>
    </dgm:pt>
    <dgm:pt modelId="{8FFB8558-A05F-4A77-87F9-1D0911D02970}" type="sibTrans" cxnId="{331E99A3-62E5-46DA-84ED-4DBBF5B868FB}">
      <dgm:prSet/>
      <dgm:spPr/>
      <dgm:t>
        <a:bodyPr/>
        <a:lstStyle/>
        <a:p>
          <a:endParaRPr lang="en-US"/>
        </a:p>
      </dgm:t>
    </dgm:pt>
    <dgm:pt modelId="{A99CF871-FB9B-4D70-8CCF-B5A22C25EBBA}">
      <dgm:prSet/>
      <dgm:spPr/>
      <dgm:t>
        <a:bodyPr/>
        <a:lstStyle/>
        <a:p>
          <a:pPr>
            <a:lnSpc>
              <a:spcPct val="100000"/>
            </a:lnSpc>
          </a:pPr>
          <a:r>
            <a:rPr lang="en-US" b="0" i="1" baseline="0"/>
            <a:t>Integrate all the skills in a comprehensive project.</a:t>
          </a:r>
          <a:endParaRPr lang="en-US"/>
        </a:p>
      </dgm:t>
    </dgm:pt>
    <dgm:pt modelId="{57039C50-42C4-42F0-8257-D3F3C978BE36}" type="parTrans" cxnId="{4E911C5D-8C56-44E8-854A-2E0412E7EE42}">
      <dgm:prSet/>
      <dgm:spPr/>
      <dgm:t>
        <a:bodyPr/>
        <a:lstStyle/>
        <a:p>
          <a:endParaRPr lang="en-US"/>
        </a:p>
      </dgm:t>
    </dgm:pt>
    <dgm:pt modelId="{00AE1C9E-6DBA-4765-8243-97484A124CCC}" type="sibTrans" cxnId="{4E911C5D-8C56-44E8-854A-2E0412E7EE42}">
      <dgm:prSet/>
      <dgm:spPr/>
      <dgm:t>
        <a:bodyPr/>
        <a:lstStyle/>
        <a:p>
          <a:endParaRPr lang="en-US"/>
        </a:p>
      </dgm:t>
    </dgm:pt>
    <dgm:pt modelId="{75541216-F70B-4714-9657-F3C280578C08}" type="pres">
      <dgm:prSet presAssocID="{9DBB0F4C-39BF-493D-A542-179AF1104F26}" presName="root" presStyleCnt="0">
        <dgm:presLayoutVars>
          <dgm:dir/>
          <dgm:resizeHandles val="exact"/>
        </dgm:presLayoutVars>
      </dgm:prSet>
      <dgm:spPr/>
    </dgm:pt>
    <dgm:pt modelId="{B706C05B-487E-4317-94B8-36959CC89F51}" type="pres">
      <dgm:prSet presAssocID="{16D88B29-F55E-488E-804B-2B22D24A292D}" presName="compNode" presStyleCnt="0"/>
      <dgm:spPr/>
    </dgm:pt>
    <dgm:pt modelId="{C3057A8C-2515-4A66-A171-8C98A62D1002}" type="pres">
      <dgm:prSet presAssocID="{16D88B29-F55E-488E-804B-2B22D24A292D}" presName="bgRect" presStyleLbl="bgShp" presStyleIdx="0" presStyleCnt="5"/>
      <dgm:spPr/>
    </dgm:pt>
    <dgm:pt modelId="{946AD8C2-82B3-4D1D-918A-66DC2682D4BC}" type="pres">
      <dgm:prSet presAssocID="{16D88B29-F55E-488E-804B-2B22D24A292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7C76943D-A0D5-4E98-BA1D-9D64B3A50395}" type="pres">
      <dgm:prSet presAssocID="{16D88B29-F55E-488E-804B-2B22D24A292D}" presName="spaceRect" presStyleCnt="0"/>
      <dgm:spPr/>
    </dgm:pt>
    <dgm:pt modelId="{77850A10-ED7E-402D-91AC-1194C0E3B3D4}" type="pres">
      <dgm:prSet presAssocID="{16D88B29-F55E-488E-804B-2B22D24A292D}" presName="parTx" presStyleLbl="revTx" presStyleIdx="0" presStyleCnt="10">
        <dgm:presLayoutVars>
          <dgm:chMax val="0"/>
          <dgm:chPref val="0"/>
        </dgm:presLayoutVars>
      </dgm:prSet>
      <dgm:spPr/>
    </dgm:pt>
    <dgm:pt modelId="{477896EE-02A6-4CC3-85A2-A49BAEDF5D05}" type="pres">
      <dgm:prSet presAssocID="{16D88B29-F55E-488E-804B-2B22D24A292D}" presName="desTx" presStyleLbl="revTx" presStyleIdx="1" presStyleCnt="10">
        <dgm:presLayoutVars/>
      </dgm:prSet>
      <dgm:spPr/>
    </dgm:pt>
    <dgm:pt modelId="{A9339A2C-D08E-4FFC-B5C4-140F52507AE1}" type="pres">
      <dgm:prSet presAssocID="{BAF14619-C36F-4CA7-A0C4-621B5A0A612C}" presName="sibTrans" presStyleCnt="0"/>
      <dgm:spPr/>
    </dgm:pt>
    <dgm:pt modelId="{2A7AF9AD-FD28-48A3-862A-21E022BF45CB}" type="pres">
      <dgm:prSet presAssocID="{CB24943D-2BBD-405E-8AC9-A57E4879D1E5}" presName="compNode" presStyleCnt="0"/>
      <dgm:spPr/>
    </dgm:pt>
    <dgm:pt modelId="{F3D296B4-62C9-4EDE-9A2F-50B2C0ACD79B}" type="pres">
      <dgm:prSet presAssocID="{CB24943D-2BBD-405E-8AC9-A57E4879D1E5}" presName="bgRect" presStyleLbl="bgShp" presStyleIdx="1" presStyleCnt="5"/>
      <dgm:spPr/>
    </dgm:pt>
    <dgm:pt modelId="{0C4555DD-366A-40A7-8A53-1AD6FD968D49}" type="pres">
      <dgm:prSet presAssocID="{CB24943D-2BBD-405E-8AC9-A57E4879D1E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nger Print"/>
        </a:ext>
      </dgm:extLst>
    </dgm:pt>
    <dgm:pt modelId="{16374D85-2C45-4B64-89D9-E0A6523D8E03}" type="pres">
      <dgm:prSet presAssocID="{CB24943D-2BBD-405E-8AC9-A57E4879D1E5}" presName="spaceRect" presStyleCnt="0"/>
      <dgm:spPr/>
    </dgm:pt>
    <dgm:pt modelId="{AE28B175-C404-4144-807A-CDADE24D8755}" type="pres">
      <dgm:prSet presAssocID="{CB24943D-2BBD-405E-8AC9-A57E4879D1E5}" presName="parTx" presStyleLbl="revTx" presStyleIdx="2" presStyleCnt="10">
        <dgm:presLayoutVars>
          <dgm:chMax val="0"/>
          <dgm:chPref val="0"/>
        </dgm:presLayoutVars>
      </dgm:prSet>
      <dgm:spPr/>
    </dgm:pt>
    <dgm:pt modelId="{A36C77D9-419D-4A5D-8027-DD2655E8430E}" type="pres">
      <dgm:prSet presAssocID="{CB24943D-2BBD-405E-8AC9-A57E4879D1E5}" presName="desTx" presStyleLbl="revTx" presStyleIdx="3" presStyleCnt="10">
        <dgm:presLayoutVars/>
      </dgm:prSet>
      <dgm:spPr/>
    </dgm:pt>
    <dgm:pt modelId="{DA2A5C45-CBC6-4404-A369-08FA37707515}" type="pres">
      <dgm:prSet presAssocID="{F0563E26-74CC-44C1-A05E-0FF77ACC9FF8}" presName="sibTrans" presStyleCnt="0"/>
      <dgm:spPr/>
    </dgm:pt>
    <dgm:pt modelId="{D50080F8-132A-4D2D-ACFB-34D735367D4D}" type="pres">
      <dgm:prSet presAssocID="{E7C9BCE6-653C-4F06-9D5A-3794037D1924}" presName="compNode" presStyleCnt="0"/>
      <dgm:spPr/>
    </dgm:pt>
    <dgm:pt modelId="{264739A7-DCA0-4066-B824-BBC3426FEE7A}" type="pres">
      <dgm:prSet presAssocID="{E7C9BCE6-653C-4F06-9D5A-3794037D1924}" presName="bgRect" presStyleLbl="bgShp" presStyleIdx="2" presStyleCnt="5"/>
      <dgm:spPr/>
    </dgm:pt>
    <dgm:pt modelId="{42662000-D6AF-4188-B453-C6677E2F8678}" type="pres">
      <dgm:prSet presAssocID="{E7C9BCE6-653C-4F06-9D5A-3794037D192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dicine"/>
        </a:ext>
      </dgm:extLst>
    </dgm:pt>
    <dgm:pt modelId="{6251DE2F-1C2D-4C26-ACF9-576CEA0D29DF}" type="pres">
      <dgm:prSet presAssocID="{E7C9BCE6-653C-4F06-9D5A-3794037D1924}" presName="spaceRect" presStyleCnt="0"/>
      <dgm:spPr/>
    </dgm:pt>
    <dgm:pt modelId="{5C8E91D1-7DD2-4A42-9FBF-2F84545383A7}" type="pres">
      <dgm:prSet presAssocID="{E7C9BCE6-653C-4F06-9D5A-3794037D1924}" presName="parTx" presStyleLbl="revTx" presStyleIdx="4" presStyleCnt="10">
        <dgm:presLayoutVars>
          <dgm:chMax val="0"/>
          <dgm:chPref val="0"/>
        </dgm:presLayoutVars>
      </dgm:prSet>
      <dgm:spPr/>
    </dgm:pt>
    <dgm:pt modelId="{BBF85968-15F6-4B7F-9F86-4DF30D29D559}" type="pres">
      <dgm:prSet presAssocID="{E7C9BCE6-653C-4F06-9D5A-3794037D1924}" presName="desTx" presStyleLbl="revTx" presStyleIdx="5" presStyleCnt="10">
        <dgm:presLayoutVars/>
      </dgm:prSet>
      <dgm:spPr/>
    </dgm:pt>
    <dgm:pt modelId="{CD936B06-0149-4488-AAB4-9D58BAD6979B}" type="pres">
      <dgm:prSet presAssocID="{4C638A96-1D1F-42C9-AB4E-DD12954EDE74}" presName="sibTrans" presStyleCnt="0"/>
      <dgm:spPr/>
    </dgm:pt>
    <dgm:pt modelId="{166BE8C6-5026-461A-95C3-B6E18CA9A0D9}" type="pres">
      <dgm:prSet presAssocID="{0EF0BBE9-0EDA-436E-B836-C66D825D5B3F}" presName="compNode" presStyleCnt="0"/>
      <dgm:spPr/>
    </dgm:pt>
    <dgm:pt modelId="{077EE7D8-D818-47F3-A4EC-78D510FF4EB0}" type="pres">
      <dgm:prSet presAssocID="{0EF0BBE9-0EDA-436E-B836-C66D825D5B3F}" presName="bgRect" presStyleLbl="bgShp" presStyleIdx="3" presStyleCnt="5"/>
      <dgm:spPr/>
    </dgm:pt>
    <dgm:pt modelId="{3FF01CC3-7172-4A99-A92B-AE1E035001B0}" type="pres">
      <dgm:prSet presAssocID="{0EF0BBE9-0EDA-436E-B836-C66D825D5B3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FBD7544A-5DF0-4CCD-9CA3-F92DA6075717}" type="pres">
      <dgm:prSet presAssocID="{0EF0BBE9-0EDA-436E-B836-C66D825D5B3F}" presName="spaceRect" presStyleCnt="0"/>
      <dgm:spPr/>
    </dgm:pt>
    <dgm:pt modelId="{AC065230-C9FB-439D-A9DD-A263596D4B4E}" type="pres">
      <dgm:prSet presAssocID="{0EF0BBE9-0EDA-436E-B836-C66D825D5B3F}" presName="parTx" presStyleLbl="revTx" presStyleIdx="6" presStyleCnt="10">
        <dgm:presLayoutVars>
          <dgm:chMax val="0"/>
          <dgm:chPref val="0"/>
        </dgm:presLayoutVars>
      </dgm:prSet>
      <dgm:spPr/>
    </dgm:pt>
    <dgm:pt modelId="{6A6F34F3-3DFD-4D5F-A4FF-8930826AE879}" type="pres">
      <dgm:prSet presAssocID="{0EF0BBE9-0EDA-436E-B836-C66D825D5B3F}" presName="desTx" presStyleLbl="revTx" presStyleIdx="7" presStyleCnt="10">
        <dgm:presLayoutVars/>
      </dgm:prSet>
      <dgm:spPr/>
    </dgm:pt>
    <dgm:pt modelId="{E8A9B93E-BD8D-4096-BFA3-873443B827BD}" type="pres">
      <dgm:prSet presAssocID="{F92C1A8C-0166-462E-A77D-25FF3DF8DB94}" presName="sibTrans" presStyleCnt="0"/>
      <dgm:spPr/>
    </dgm:pt>
    <dgm:pt modelId="{E1CD9D29-265F-4139-8FB4-874916300A4A}" type="pres">
      <dgm:prSet presAssocID="{69ED00B1-8433-4549-B03F-C7A8D5219A54}" presName="compNode" presStyleCnt="0"/>
      <dgm:spPr/>
    </dgm:pt>
    <dgm:pt modelId="{D8DD8C4C-7543-4EAB-9118-C615204176F9}" type="pres">
      <dgm:prSet presAssocID="{69ED00B1-8433-4549-B03F-C7A8D5219A54}" presName="bgRect" presStyleLbl="bgShp" presStyleIdx="4" presStyleCnt="5"/>
      <dgm:spPr/>
    </dgm:pt>
    <dgm:pt modelId="{1AB7862B-212D-45C8-A75C-599C047EFF0E}" type="pres">
      <dgm:prSet presAssocID="{69ED00B1-8433-4549-B03F-C7A8D5219A5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ooks"/>
        </a:ext>
      </dgm:extLst>
    </dgm:pt>
    <dgm:pt modelId="{9B3CE0D8-6F94-4DF9-83B5-F7DE20019141}" type="pres">
      <dgm:prSet presAssocID="{69ED00B1-8433-4549-B03F-C7A8D5219A54}" presName="spaceRect" presStyleCnt="0"/>
      <dgm:spPr/>
    </dgm:pt>
    <dgm:pt modelId="{B5391465-E023-4802-99D7-0434C255B972}" type="pres">
      <dgm:prSet presAssocID="{69ED00B1-8433-4549-B03F-C7A8D5219A54}" presName="parTx" presStyleLbl="revTx" presStyleIdx="8" presStyleCnt="10">
        <dgm:presLayoutVars>
          <dgm:chMax val="0"/>
          <dgm:chPref val="0"/>
        </dgm:presLayoutVars>
      </dgm:prSet>
      <dgm:spPr/>
    </dgm:pt>
    <dgm:pt modelId="{983D3C25-BFC5-46DB-9584-862456C24C9B}" type="pres">
      <dgm:prSet presAssocID="{69ED00B1-8433-4549-B03F-C7A8D5219A54}" presName="desTx" presStyleLbl="revTx" presStyleIdx="9" presStyleCnt="10">
        <dgm:presLayoutVars/>
      </dgm:prSet>
      <dgm:spPr/>
    </dgm:pt>
  </dgm:ptLst>
  <dgm:cxnLst>
    <dgm:cxn modelId="{11160821-498E-47D2-AED3-4926A2253226}" type="presOf" srcId="{EDA91B01-CCB7-4FA0-8AAF-EBD7D50BCF77}" destId="{A36C77D9-419D-4A5D-8027-DD2655E8430E}" srcOrd="0" destOrd="0" presId="urn:microsoft.com/office/officeart/2018/2/layout/IconVerticalSolidList"/>
    <dgm:cxn modelId="{5038FC2C-B209-41CB-9448-1EB37D813170}" srcId="{16D88B29-F55E-488E-804B-2B22D24A292D}" destId="{A5C00809-98F3-4654-91D4-EF7A4EA97BA0}" srcOrd="0" destOrd="0" parTransId="{B39138D3-05E1-4437-861E-2E65CED5D28F}" sibTransId="{790A3438-E7A6-4C15-9634-83DC5687EAA8}"/>
    <dgm:cxn modelId="{4E911C5D-8C56-44E8-854A-2E0412E7EE42}" srcId="{69ED00B1-8433-4549-B03F-C7A8D5219A54}" destId="{A99CF871-FB9B-4D70-8CCF-B5A22C25EBBA}" srcOrd="0" destOrd="0" parTransId="{57039C50-42C4-42F0-8257-D3F3C978BE36}" sibTransId="{00AE1C9E-6DBA-4765-8243-97484A124CCC}"/>
    <dgm:cxn modelId="{DDE3AC5F-67A5-41BD-B5A4-18C1F820A35C}" srcId="{0EF0BBE9-0EDA-436E-B836-C66D825D5B3F}" destId="{6833B34F-3A09-492A-9D72-4EF919E4AAD5}" srcOrd="0" destOrd="0" parTransId="{2775EE87-996A-4E07-A05A-6AE3A915CD55}" sibTransId="{34A4C10D-90DA-4D33-A845-5672B99F235E}"/>
    <dgm:cxn modelId="{05E44F44-4107-43E6-A1DB-FFD6024B7D86}" type="presOf" srcId="{0EF0BBE9-0EDA-436E-B836-C66D825D5B3F}" destId="{AC065230-C9FB-439D-A9DD-A263596D4B4E}" srcOrd="0" destOrd="0" presId="urn:microsoft.com/office/officeart/2018/2/layout/IconVerticalSolidList"/>
    <dgm:cxn modelId="{3C0E6647-AAE9-414E-AAF7-0CB73F75BBD4}" type="presOf" srcId="{16D88B29-F55E-488E-804B-2B22D24A292D}" destId="{77850A10-ED7E-402D-91AC-1194C0E3B3D4}" srcOrd="0" destOrd="0" presId="urn:microsoft.com/office/officeart/2018/2/layout/IconVerticalSolidList"/>
    <dgm:cxn modelId="{C828FC48-68B6-4066-B2E7-B755EE4A3D12}" srcId="{9DBB0F4C-39BF-493D-A542-179AF1104F26}" destId="{CB24943D-2BBD-405E-8AC9-A57E4879D1E5}" srcOrd="1" destOrd="0" parTransId="{00920738-1C4D-4B6D-9093-FB3F21F3F762}" sibTransId="{F0563E26-74CC-44C1-A05E-0FF77ACC9FF8}"/>
    <dgm:cxn modelId="{1394AA49-CFE8-43D0-B074-8A0E3A3A35AE}" type="presOf" srcId="{6833B34F-3A09-492A-9D72-4EF919E4AAD5}" destId="{6A6F34F3-3DFD-4D5F-A4FF-8930826AE879}" srcOrd="0" destOrd="0" presId="urn:microsoft.com/office/officeart/2018/2/layout/IconVerticalSolidList"/>
    <dgm:cxn modelId="{56F88D4A-9B3F-4221-ABF8-FEF5E9C8D8C1}" type="presOf" srcId="{9DBB0F4C-39BF-493D-A542-179AF1104F26}" destId="{75541216-F70B-4714-9657-F3C280578C08}" srcOrd="0" destOrd="0" presId="urn:microsoft.com/office/officeart/2018/2/layout/IconVerticalSolidList"/>
    <dgm:cxn modelId="{AF15454D-5685-4B20-89F6-0950F98DCAA5}" srcId="{E7C9BCE6-653C-4F06-9D5A-3794037D1924}" destId="{05E5AB29-8878-4052-BD18-1BE769B65952}" srcOrd="0" destOrd="0" parTransId="{91BA55A5-5640-4BEF-B4B8-4B6102D2D3EF}" sibTransId="{C27DED52-7753-40A2-84A0-365CCA612F23}"/>
    <dgm:cxn modelId="{86F52050-B296-44B9-9D42-3664EC003535}" srcId="{9DBB0F4C-39BF-493D-A542-179AF1104F26}" destId="{16D88B29-F55E-488E-804B-2B22D24A292D}" srcOrd="0" destOrd="0" parTransId="{022498FA-5639-4675-A9CB-0EC431FDA0C0}" sibTransId="{BAF14619-C36F-4CA7-A0C4-621B5A0A612C}"/>
    <dgm:cxn modelId="{749B6856-D159-427D-9CEF-048C4438DEEF}" type="presOf" srcId="{05E5AB29-8878-4052-BD18-1BE769B65952}" destId="{BBF85968-15F6-4B7F-9F86-4DF30D29D559}" srcOrd="0" destOrd="0" presId="urn:microsoft.com/office/officeart/2018/2/layout/IconVerticalSolidList"/>
    <dgm:cxn modelId="{6609D07B-C722-4A4F-8DA3-C69C387B5D35}" srcId="{CB24943D-2BBD-405E-8AC9-A57E4879D1E5}" destId="{EDA91B01-CCB7-4FA0-8AAF-EBD7D50BCF77}" srcOrd="0" destOrd="0" parTransId="{0D0CA714-AD67-4F06-8809-87AF1468FAE9}" sibTransId="{45293949-8FD9-498F-A6DB-20C3E155203C}"/>
    <dgm:cxn modelId="{50C3FA80-1F80-49CC-B655-DA7A1834DF7E}" type="presOf" srcId="{E7C9BCE6-653C-4F06-9D5A-3794037D1924}" destId="{5C8E91D1-7DD2-4A42-9FBF-2F84545383A7}" srcOrd="0" destOrd="0" presId="urn:microsoft.com/office/officeart/2018/2/layout/IconVerticalSolidList"/>
    <dgm:cxn modelId="{69132B87-9AB4-4B6C-8C83-CB952CC8558F}" type="presOf" srcId="{CB24943D-2BBD-405E-8AC9-A57E4879D1E5}" destId="{AE28B175-C404-4144-807A-CDADE24D8755}" srcOrd="0" destOrd="0" presId="urn:microsoft.com/office/officeart/2018/2/layout/IconVerticalSolidList"/>
    <dgm:cxn modelId="{331E99A3-62E5-46DA-84ED-4DBBF5B868FB}" srcId="{9DBB0F4C-39BF-493D-A542-179AF1104F26}" destId="{69ED00B1-8433-4549-B03F-C7A8D5219A54}" srcOrd="4" destOrd="0" parTransId="{4C105C8A-8346-4695-A79E-75CE3436A6C7}" sibTransId="{8FFB8558-A05F-4A77-87F9-1D0911D02970}"/>
    <dgm:cxn modelId="{4309F4C0-BF2D-437C-822C-3BB363E58DA5}" srcId="{9DBB0F4C-39BF-493D-A542-179AF1104F26}" destId="{0EF0BBE9-0EDA-436E-B836-C66D825D5B3F}" srcOrd="3" destOrd="0" parTransId="{2B341633-2CB0-4251-AA5C-B87006D185C7}" sibTransId="{F92C1A8C-0166-462E-A77D-25FF3DF8DB94}"/>
    <dgm:cxn modelId="{46809FE0-7B50-4D9F-B134-7B65254D9BAB}" type="presOf" srcId="{A99CF871-FB9B-4D70-8CCF-B5A22C25EBBA}" destId="{983D3C25-BFC5-46DB-9584-862456C24C9B}" srcOrd="0" destOrd="0" presId="urn:microsoft.com/office/officeart/2018/2/layout/IconVerticalSolidList"/>
    <dgm:cxn modelId="{C820FAEE-00AA-4EB7-87F6-92C35620316C}" type="presOf" srcId="{69ED00B1-8433-4549-B03F-C7A8D5219A54}" destId="{B5391465-E023-4802-99D7-0434C255B972}" srcOrd="0" destOrd="0" presId="urn:microsoft.com/office/officeart/2018/2/layout/IconVerticalSolidList"/>
    <dgm:cxn modelId="{6D2A1EEF-F9A1-45AB-AEFA-8E559C6BD851}" type="presOf" srcId="{A5C00809-98F3-4654-91D4-EF7A4EA97BA0}" destId="{477896EE-02A6-4CC3-85A2-A49BAEDF5D05}" srcOrd="0" destOrd="0" presId="urn:microsoft.com/office/officeart/2018/2/layout/IconVerticalSolidList"/>
    <dgm:cxn modelId="{6C65ABF6-1A0E-4520-A896-0D9EE2254D85}" srcId="{9DBB0F4C-39BF-493D-A542-179AF1104F26}" destId="{E7C9BCE6-653C-4F06-9D5A-3794037D1924}" srcOrd="2" destOrd="0" parTransId="{ECCE06B3-7656-4C74-B77B-C745122BA3A3}" sibTransId="{4C638A96-1D1F-42C9-AB4E-DD12954EDE74}"/>
    <dgm:cxn modelId="{94019FA8-4805-4F2C-A776-A94E88B11D13}" type="presParOf" srcId="{75541216-F70B-4714-9657-F3C280578C08}" destId="{B706C05B-487E-4317-94B8-36959CC89F51}" srcOrd="0" destOrd="0" presId="urn:microsoft.com/office/officeart/2018/2/layout/IconVerticalSolidList"/>
    <dgm:cxn modelId="{6393770F-8CED-41FE-920B-85B3777C5670}" type="presParOf" srcId="{B706C05B-487E-4317-94B8-36959CC89F51}" destId="{C3057A8C-2515-4A66-A171-8C98A62D1002}" srcOrd="0" destOrd="0" presId="urn:microsoft.com/office/officeart/2018/2/layout/IconVerticalSolidList"/>
    <dgm:cxn modelId="{E22A1E09-1B85-473F-A8BD-4C7989A024A5}" type="presParOf" srcId="{B706C05B-487E-4317-94B8-36959CC89F51}" destId="{946AD8C2-82B3-4D1D-918A-66DC2682D4BC}" srcOrd="1" destOrd="0" presId="urn:microsoft.com/office/officeart/2018/2/layout/IconVerticalSolidList"/>
    <dgm:cxn modelId="{ED77D181-545B-4F04-BFCC-67B7E3D89114}" type="presParOf" srcId="{B706C05B-487E-4317-94B8-36959CC89F51}" destId="{7C76943D-A0D5-4E98-BA1D-9D64B3A50395}" srcOrd="2" destOrd="0" presId="urn:microsoft.com/office/officeart/2018/2/layout/IconVerticalSolidList"/>
    <dgm:cxn modelId="{D9F5A403-5AB0-44D9-A680-60672CE9B268}" type="presParOf" srcId="{B706C05B-487E-4317-94B8-36959CC89F51}" destId="{77850A10-ED7E-402D-91AC-1194C0E3B3D4}" srcOrd="3" destOrd="0" presId="urn:microsoft.com/office/officeart/2018/2/layout/IconVerticalSolidList"/>
    <dgm:cxn modelId="{DEE82E31-0E17-4436-9343-BEAA5744B906}" type="presParOf" srcId="{B706C05B-487E-4317-94B8-36959CC89F51}" destId="{477896EE-02A6-4CC3-85A2-A49BAEDF5D05}" srcOrd="4" destOrd="0" presId="urn:microsoft.com/office/officeart/2018/2/layout/IconVerticalSolidList"/>
    <dgm:cxn modelId="{C97A523C-4F79-4B44-9E65-D51597D81AEC}" type="presParOf" srcId="{75541216-F70B-4714-9657-F3C280578C08}" destId="{A9339A2C-D08E-4FFC-B5C4-140F52507AE1}" srcOrd="1" destOrd="0" presId="urn:microsoft.com/office/officeart/2018/2/layout/IconVerticalSolidList"/>
    <dgm:cxn modelId="{D1557E97-11B7-4DBF-96FA-871C3CDD0FAE}" type="presParOf" srcId="{75541216-F70B-4714-9657-F3C280578C08}" destId="{2A7AF9AD-FD28-48A3-862A-21E022BF45CB}" srcOrd="2" destOrd="0" presId="urn:microsoft.com/office/officeart/2018/2/layout/IconVerticalSolidList"/>
    <dgm:cxn modelId="{F1D3D6F2-1C59-44FD-9AEF-560A995752CB}" type="presParOf" srcId="{2A7AF9AD-FD28-48A3-862A-21E022BF45CB}" destId="{F3D296B4-62C9-4EDE-9A2F-50B2C0ACD79B}" srcOrd="0" destOrd="0" presId="urn:microsoft.com/office/officeart/2018/2/layout/IconVerticalSolidList"/>
    <dgm:cxn modelId="{AB96E04B-28F5-4DBB-8D53-A5D4C3B34144}" type="presParOf" srcId="{2A7AF9AD-FD28-48A3-862A-21E022BF45CB}" destId="{0C4555DD-366A-40A7-8A53-1AD6FD968D49}" srcOrd="1" destOrd="0" presId="urn:microsoft.com/office/officeart/2018/2/layout/IconVerticalSolidList"/>
    <dgm:cxn modelId="{FB67EEEF-CC31-4A83-8D17-07D8672C53AE}" type="presParOf" srcId="{2A7AF9AD-FD28-48A3-862A-21E022BF45CB}" destId="{16374D85-2C45-4B64-89D9-E0A6523D8E03}" srcOrd="2" destOrd="0" presId="urn:microsoft.com/office/officeart/2018/2/layout/IconVerticalSolidList"/>
    <dgm:cxn modelId="{950662D1-A7FA-4450-8544-50AD6A9080B5}" type="presParOf" srcId="{2A7AF9AD-FD28-48A3-862A-21E022BF45CB}" destId="{AE28B175-C404-4144-807A-CDADE24D8755}" srcOrd="3" destOrd="0" presId="urn:microsoft.com/office/officeart/2018/2/layout/IconVerticalSolidList"/>
    <dgm:cxn modelId="{4E11D57E-6B2B-40AB-B2E4-5A4B2579C3CA}" type="presParOf" srcId="{2A7AF9AD-FD28-48A3-862A-21E022BF45CB}" destId="{A36C77D9-419D-4A5D-8027-DD2655E8430E}" srcOrd="4" destOrd="0" presId="urn:microsoft.com/office/officeart/2018/2/layout/IconVerticalSolidList"/>
    <dgm:cxn modelId="{0A81FECB-DEBA-4CAA-8FF5-06A3E3603F5B}" type="presParOf" srcId="{75541216-F70B-4714-9657-F3C280578C08}" destId="{DA2A5C45-CBC6-4404-A369-08FA37707515}" srcOrd="3" destOrd="0" presId="urn:microsoft.com/office/officeart/2018/2/layout/IconVerticalSolidList"/>
    <dgm:cxn modelId="{BB9255BC-5846-49AC-9CF1-C19ED2993756}" type="presParOf" srcId="{75541216-F70B-4714-9657-F3C280578C08}" destId="{D50080F8-132A-4D2D-ACFB-34D735367D4D}" srcOrd="4" destOrd="0" presId="urn:microsoft.com/office/officeart/2018/2/layout/IconVerticalSolidList"/>
    <dgm:cxn modelId="{70A4D3E2-10CC-44DE-9AEF-30447F1D6A6F}" type="presParOf" srcId="{D50080F8-132A-4D2D-ACFB-34D735367D4D}" destId="{264739A7-DCA0-4066-B824-BBC3426FEE7A}" srcOrd="0" destOrd="0" presId="urn:microsoft.com/office/officeart/2018/2/layout/IconVerticalSolidList"/>
    <dgm:cxn modelId="{5442AE96-3D1A-4F24-B899-1897F050D042}" type="presParOf" srcId="{D50080F8-132A-4D2D-ACFB-34D735367D4D}" destId="{42662000-D6AF-4188-B453-C6677E2F8678}" srcOrd="1" destOrd="0" presId="urn:microsoft.com/office/officeart/2018/2/layout/IconVerticalSolidList"/>
    <dgm:cxn modelId="{4ACB5822-DE68-44E7-A05C-DC1D97193905}" type="presParOf" srcId="{D50080F8-132A-4D2D-ACFB-34D735367D4D}" destId="{6251DE2F-1C2D-4C26-ACF9-576CEA0D29DF}" srcOrd="2" destOrd="0" presId="urn:microsoft.com/office/officeart/2018/2/layout/IconVerticalSolidList"/>
    <dgm:cxn modelId="{D5107D4B-24AB-40EA-B318-126687E9198C}" type="presParOf" srcId="{D50080F8-132A-4D2D-ACFB-34D735367D4D}" destId="{5C8E91D1-7DD2-4A42-9FBF-2F84545383A7}" srcOrd="3" destOrd="0" presId="urn:microsoft.com/office/officeart/2018/2/layout/IconVerticalSolidList"/>
    <dgm:cxn modelId="{71925BE7-8D07-497F-9FC3-70625DB4ACCB}" type="presParOf" srcId="{D50080F8-132A-4D2D-ACFB-34D735367D4D}" destId="{BBF85968-15F6-4B7F-9F86-4DF30D29D559}" srcOrd="4" destOrd="0" presId="urn:microsoft.com/office/officeart/2018/2/layout/IconVerticalSolidList"/>
    <dgm:cxn modelId="{36A33B27-60E6-4ECA-8352-C363F60C8385}" type="presParOf" srcId="{75541216-F70B-4714-9657-F3C280578C08}" destId="{CD936B06-0149-4488-AAB4-9D58BAD6979B}" srcOrd="5" destOrd="0" presId="urn:microsoft.com/office/officeart/2018/2/layout/IconVerticalSolidList"/>
    <dgm:cxn modelId="{A4F8B09D-5ED6-400F-862D-5300FA80E687}" type="presParOf" srcId="{75541216-F70B-4714-9657-F3C280578C08}" destId="{166BE8C6-5026-461A-95C3-B6E18CA9A0D9}" srcOrd="6" destOrd="0" presId="urn:microsoft.com/office/officeart/2018/2/layout/IconVerticalSolidList"/>
    <dgm:cxn modelId="{22ABD7CA-49FC-48FF-8FEC-A92A59EA49F6}" type="presParOf" srcId="{166BE8C6-5026-461A-95C3-B6E18CA9A0D9}" destId="{077EE7D8-D818-47F3-A4EC-78D510FF4EB0}" srcOrd="0" destOrd="0" presId="urn:microsoft.com/office/officeart/2018/2/layout/IconVerticalSolidList"/>
    <dgm:cxn modelId="{320076B7-7384-4982-AA12-F3C9EEA04DC3}" type="presParOf" srcId="{166BE8C6-5026-461A-95C3-B6E18CA9A0D9}" destId="{3FF01CC3-7172-4A99-A92B-AE1E035001B0}" srcOrd="1" destOrd="0" presId="urn:microsoft.com/office/officeart/2018/2/layout/IconVerticalSolidList"/>
    <dgm:cxn modelId="{A2CF44C7-0D65-41AD-8D3A-9EC8735C1162}" type="presParOf" srcId="{166BE8C6-5026-461A-95C3-B6E18CA9A0D9}" destId="{FBD7544A-5DF0-4CCD-9CA3-F92DA6075717}" srcOrd="2" destOrd="0" presId="urn:microsoft.com/office/officeart/2018/2/layout/IconVerticalSolidList"/>
    <dgm:cxn modelId="{EB047040-A62E-4C40-830D-91959A25EFEF}" type="presParOf" srcId="{166BE8C6-5026-461A-95C3-B6E18CA9A0D9}" destId="{AC065230-C9FB-439D-A9DD-A263596D4B4E}" srcOrd="3" destOrd="0" presId="urn:microsoft.com/office/officeart/2018/2/layout/IconVerticalSolidList"/>
    <dgm:cxn modelId="{4D591445-8B56-465A-B630-505404538208}" type="presParOf" srcId="{166BE8C6-5026-461A-95C3-B6E18CA9A0D9}" destId="{6A6F34F3-3DFD-4D5F-A4FF-8930826AE879}" srcOrd="4" destOrd="0" presId="urn:microsoft.com/office/officeart/2018/2/layout/IconVerticalSolidList"/>
    <dgm:cxn modelId="{A42C0C91-2CBF-49F8-8737-8911AF6F57C4}" type="presParOf" srcId="{75541216-F70B-4714-9657-F3C280578C08}" destId="{E8A9B93E-BD8D-4096-BFA3-873443B827BD}" srcOrd="7" destOrd="0" presId="urn:microsoft.com/office/officeart/2018/2/layout/IconVerticalSolidList"/>
    <dgm:cxn modelId="{93A53A4A-6961-4587-AE9E-E8F586777E49}" type="presParOf" srcId="{75541216-F70B-4714-9657-F3C280578C08}" destId="{E1CD9D29-265F-4139-8FB4-874916300A4A}" srcOrd="8" destOrd="0" presId="urn:microsoft.com/office/officeart/2018/2/layout/IconVerticalSolidList"/>
    <dgm:cxn modelId="{9D2F64E5-7B46-443A-B71D-DD93CFD272C9}" type="presParOf" srcId="{E1CD9D29-265F-4139-8FB4-874916300A4A}" destId="{D8DD8C4C-7543-4EAB-9118-C615204176F9}" srcOrd="0" destOrd="0" presId="urn:microsoft.com/office/officeart/2018/2/layout/IconVerticalSolidList"/>
    <dgm:cxn modelId="{9E36768C-864A-48C6-BFE7-DF7EDF7EC641}" type="presParOf" srcId="{E1CD9D29-265F-4139-8FB4-874916300A4A}" destId="{1AB7862B-212D-45C8-A75C-599C047EFF0E}" srcOrd="1" destOrd="0" presId="urn:microsoft.com/office/officeart/2018/2/layout/IconVerticalSolidList"/>
    <dgm:cxn modelId="{36A5CD0B-597B-4AFC-86B4-7C519CF3DC55}" type="presParOf" srcId="{E1CD9D29-265F-4139-8FB4-874916300A4A}" destId="{9B3CE0D8-6F94-4DF9-83B5-F7DE20019141}" srcOrd="2" destOrd="0" presId="urn:microsoft.com/office/officeart/2018/2/layout/IconVerticalSolidList"/>
    <dgm:cxn modelId="{2E7280AD-121D-4A53-9D44-8B333D47E3AA}" type="presParOf" srcId="{E1CD9D29-265F-4139-8FB4-874916300A4A}" destId="{B5391465-E023-4802-99D7-0434C255B972}" srcOrd="3" destOrd="0" presId="urn:microsoft.com/office/officeart/2018/2/layout/IconVerticalSolidList"/>
    <dgm:cxn modelId="{9CAE1C7B-86E1-4826-8033-7B30FEE77A75}" type="presParOf" srcId="{E1CD9D29-265F-4139-8FB4-874916300A4A}" destId="{983D3C25-BFC5-46DB-9584-862456C24C9B}"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DBDD27-0D56-4F78-9D5A-B6D1FAE3941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6BBD503-5366-40DD-87BD-0A3667412C42}">
      <dgm:prSet/>
      <dgm:spPr/>
      <dgm:t>
        <a:bodyPr/>
        <a:lstStyle/>
        <a:p>
          <a:pPr>
            <a:lnSpc>
              <a:spcPct val="100000"/>
            </a:lnSpc>
          </a:pPr>
          <a:r>
            <a:rPr lang="en-US" b="0" i="1" baseline="0"/>
            <a:t>Linux for running bioinformatics pipelines.</a:t>
          </a:r>
          <a:endParaRPr lang="en-US"/>
        </a:p>
      </dgm:t>
    </dgm:pt>
    <dgm:pt modelId="{3B8714C3-6534-4EE7-845A-BFA6EE4D3C3A}" type="parTrans" cxnId="{FFBB35DC-C296-4843-8FD4-2DC5F7D09449}">
      <dgm:prSet/>
      <dgm:spPr/>
      <dgm:t>
        <a:bodyPr/>
        <a:lstStyle/>
        <a:p>
          <a:endParaRPr lang="en-US"/>
        </a:p>
      </dgm:t>
    </dgm:pt>
    <dgm:pt modelId="{67E7F9E1-53D6-455B-8254-78FC541AD895}" type="sibTrans" cxnId="{FFBB35DC-C296-4843-8FD4-2DC5F7D09449}">
      <dgm:prSet/>
      <dgm:spPr/>
      <dgm:t>
        <a:bodyPr/>
        <a:lstStyle/>
        <a:p>
          <a:pPr>
            <a:lnSpc>
              <a:spcPct val="100000"/>
            </a:lnSpc>
          </a:pPr>
          <a:endParaRPr lang="en-US"/>
        </a:p>
      </dgm:t>
    </dgm:pt>
    <dgm:pt modelId="{98BBEC4E-B917-4D61-9F24-59E58DBD1C6D}">
      <dgm:prSet/>
      <dgm:spPr/>
      <dgm:t>
        <a:bodyPr/>
        <a:lstStyle/>
        <a:p>
          <a:pPr>
            <a:lnSpc>
              <a:spcPct val="100000"/>
            </a:lnSpc>
          </a:pPr>
          <a:r>
            <a:rPr lang="en-US" b="0" i="1" baseline="0" dirty="0"/>
            <a:t>Python with libraries like </a:t>
          </a:r>
          <a:r>
            <a:rPr lang="en-US" b="0" i="1" baseline="0" dirty="0" err="1"/>
            <a:t>Biopython</a:t>
          </a:r>
          <a:r>
            <a:rPr lang="en-US" b="0" i="1" baseline="0" dirty="0"/>
            <a:t>, Pandas, and scikit-learn.</a:t>
          </a:r>
          <a:endParaRPr lang="en-US" dirty="0"/>
        </a:p>
      </dgm:t>
    </dgm:pt>
    <dgm:pt modelId="{70344571-2C86-487B-9AC9-C2F223046C02}" type="parTrans" cxnId="{04B68F9F-9535-47F6-A816-ACCFD2C8B01F}">
      <dgm:prSet/>
      <dgm:spPr/>
      <dgm:t>
        <a:bodyPr/>
        <a:lstStyle/>
        <a:p>
          <a:endParaRPr lang="en-US"/>
        </a:p>
      </dgm:t>
    </dgm:pt>
    <dgm:pt modelId="{276DD992-555C-4703-B316-7AFA464D8774}" type="sibTrans" cxnId="{04B68F9F-9535-47F6-A816-ACCFD2C8B01F}">
      <dgm:prSet/>
      <dgm:spPr/>
      <dgm:t>
        <a:bodyPr/>
        <a:lstStyle/>
        <a:p>
          <a:pPr>
            <a:lnSpc>
              <a:spcPct val="100000"/>
            </a:lnSpc>
          </a:pPr>
          <a:endParaRPr lang="en-US"/>
        </a:p>
      </dgm:t>
    </dgm:pt>
    <dgm:pt modelId="{6D75CCB2-872B-4827-BADD-08C1010F7637}">
      <dgm:prSet/>
      <dgm:spPr/>
      <dgm:t>
        <a:bodyPr/>
        <a:lstStyle/>
        <a:p>
          <a:pPr>
            <a:lnSpc>
              <a:spcPct val="100000"/>
            </a:lnSpc>
          </a:pPr>
          <a:r>
            <a:rPr lang="en-US" b="0" i="1" baseline="0"/>
            <a:t>NGS tools like BWA and GATK for variant calling.</a:t>
          </a:r>
          <a:endParaRPr lang="en-US"/>
        </a:p>
      </dgm:t>
    </dgm:pt>
    <dgm:pt modelId="{805670B3-9451-4123-BF77-B5C7238EB48D}" type="parTrans" cxnId="{7C2F18F2-67DF-4CF7-AC71-E4E17E61A3B8}">
      <dgm:prSet/>
      <dgm:spPr/>
      <dgm:t>
        <a:bodyPr/>
        <a:lstStyle/>
        <a:p>
          <a:endParaRPr lang="en-US"/>
        </a:p>
      </dgm:t>
    </dgm:pt>
    <dgm:pt modelId="{CD1B4918-BB57-4843-94D6-547315A74AA8}" type="sibTrans" cxnId="{7C2F18F2-67DF-4CF7-AC71-E4E17E61A3B8}">
      <dgm:prSet/>
      <dgm:spPr/>
      <dgm:t>
        <a:bodyPr/>
        <a:lstStyle/>
        <a:p>
          <a:pPr>
            <a:lnSpc>
              <a:spcPct val="100000"/>
            </a:lnSpc>
          </a:pPr>
          <a:endParaRPr lang="en-US"/>
        </a:p>
      </dgm:t>
    </dgm:pt>
    <dgm:pt modelId="{85569280-21FF-476A-9582-0E330B0E5B9E}">
      <dgm:prSet/>
      <dgm:spPr/>
      <dgm:t>
        <a:bodyPr/>
        <a:lstStyle/>
        <a:p>
          <a:pPr>
            <a:lnSpc>
              <a:spcPct val="100000"/>
            </a:lnSpc>
          </a:pPr>
          <a:r>
            <a:rPr lang="en-US" b="0" i="1" baseline="0"/>
            <a:t>Machine learning tools like scikit-learn for data analysis and modeling.</a:t>
          </a:r>
          <a:r>
            <a:rPr lang="en-US" b="0" i="0" baseline="0"/>
            <a:t> </a:t>
          </a:r>
          <a:endParaRPr lang="en-US"/>
        </a:p>
      </dgm:t>
    </dgm:pt>
    <dgm:pt modelId="{246752A6-E85C-450E-81FE-50CD97847B0A}" type="parTrans" cxnId="{8913BAC3-5E8E-48A8-8A4C-A90FBB4DF983}">
      <dgm:prSet/>
      <dgm:spPr/>
      <dgm:t>
        <a:bodyPr/>
        <a:lstStyle/>
        <a:p>
          <a:endParaRPr lang="en-US"/>
        </a:p>
      </dgm:t>
    </dgm:pt>
    <dgm:pt modelId="{12E79FFB-A7E2-460A-8021-3A417824149C}" type="sibTrans" cxnId="{8913BAC3-5E8E-48A8-8A4C-A90FBB4DF983}">
      <dgm:prSet/>
      <dgm:spPr/>
      <dgm:t>
        <a:bodyPr/>
        <a:lstStyle/>
        <a:p>
          <a:endParaRPr lang="en-US"/>
        </a:p>
      </dgm:t>
    </dgm:pt>
    <dgm:pt modelId="{25115BA0-B515-4C64-AA51-501B4020150B}" type="pres">
      <dgm:prSet presAssocID="{C8DBDD27-0D56-4F78-9D5A-B6D1FAE39410}" presName="root" presStyleCnt="0">
        <dgm:presLayoutVars>
          <dgm:dir/>
          <dgm:resizeHandles val="exact"/>
        </dgm:presLayoutVars>
      </dgm:prSet>
      <dgm:spPr/>
    </dgm:pt>
    <dgm:pt modelId="{A0CA6306-560B-4D70-BBE9-0AC2D324D2AD}" type="pres">
      <dgm:prSet presAssocID="{C8DBDD27-0D56-4F78-9D5A-B6D1FAE39410}" presName="container" presStyleCnt="0">
        <dgm:presLayoutVars>
          <dgm:dir/>
          <dgm:resizeHandles val="exact"/>
        </dgm:presLayoutVars>
      </dgm:prSet>
      <dgm:spPr/>
    </dgm:pt>
    <dgm:pt modelId="{149722C8-7A0D-4F9C-AF0B-6A4B43421AF6}" type="pres">
      <dgm:prSet presAssocID="{56BBD503-5366-40DD-87BD-0A3667412C42}" presName="compNode" presStyleCnt="0"/>
      <dgm:spPr/>
    </dgm:pt>
    <dgm:pt modelId="{E1ED5059-75CB-470E-BD4F-4721B2327FCF}" type="pres">
      <dgm:prSet presAssocID="{56BBD503-5366-40DD-87BD-0A3667412C42}" presName="iconBgRect" presStyleLbl="bgShp" presStyleIdx="0" presStyleCnt="4"/>
      <dgm:spPr/>
    </dgm:pt>
    <dgm:pt modelId="{63D0F3A1-CB87-4969-8C7B-38255CD28BA1}" type="pres">
      <dgm:prSet presAssocID="{56BBD503-5366-40DD-87BD-0A3667412C4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BFE4DD78-F4EF-49E3-A26B-4436F8C87573}" type="pres">
      <dgm:prSet presAssocID="{56BBD503-5366-40DD-87BD-0A3667412C42}" presName="spaceRect" presStyleCnt="0"/>
      <dgm:spPr/>
    </dgm:pt>
    <dgm:pt modelId="{D01C017F-F6C7-4761-96BB-3D7561E6E9BB}" type="pres">
      <dgm:prSet presAssocID="{56BBD503-5366-40DD-87BD-0A3667412C42}" presName="textRect" presStyleLbl="revTx" presStyleIdx="0" presStyleCnt="4">
        <dgm:presLayoutVars>
          <dgm:chMax val="1"/>
          <dgm:chPref val="1"/>
        </dgm:presLayoutVars>
      </dgm:prSet>
      <dgm:spPr/>
    </dgm:pt>
    <dgm:pt modelId="{0BBB2AC8-6B1B-4C63-A546-8F0E294D04C1}" type="pres">
      <dgm:prSet presAssocID="{67E7F9E1-53D6-455B-8254-78FC541AD895}" presName="sibTrans" presStyleLbl="sibTrans2D1" presStyleIdx="0" presStyleCnt="0"/>
      <dgm:spPr/>
    </dgm:pt>
    <dgm:pt modelId="{C753F173-BEF6-4E32-8597-C8AA7E657691}" type="pres">
      <dgm:prSet presAssocID="{98BBEC4E-B917-4D61-9F24-59E58DBD1C6D}" presName="compNode" presStyleCnt="0"/>
      <dgm:spPr/>
    </dgm:pt>
    <dgm:pt modelId="{7E9CFA85-4C7A-434C-8C7A-2561F682AED4}" type="pres">
      <dgm:prSet presAssocID="{98BBEC4E-B917-4D61-9F24-59E58DBD1C6D}" presName="iconBgRect" presStyleLbl="bgShp" presStyleIdx="1" presStyleCnt="4" custLinFactNeighborX="-2442" custLinFactNeighborY="-1609"/>
      <dgm:spPr/>
    </dgm:pt>
    <dgm:pt modelId="{51398067-CD6E-4D7F-89C6-ED57F7A568DD}" type="pres">
      <dgm:prSet presAssocID="{98BBEC4E-B917-4D61-9F24-59E58DBD1C6D}" presName="iconRect" presStyleLbl="node1" presStyleIdx="1" presStyleCnt="4" custScaleX="191152" custScaleY="177961"/>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9505A9AB-A1F8-4D54-87D0-D46B97D10ED3}" type="pres">
      <dgm:prSet presAssocID="{98BBEC4E-B917-4D61-9F24-59E58DBD1C6D}" presName="spaceRect" presStyleCnt="0"/>
      <dgm:spPr/>
    </dgm:pt>
    <dgm:pt modelId="{3AC6FF52-9B88-4520-B7F1-43FDBF7B4A95}" type="pres">
      <dgm:prSet presAssocID="{98BBEC4E-B917-4D61-9F24-59E58DBD1C6D}" presName="textRect" presStyleLbl="revTx" presStyleIdx="1" presStyleCnt="4">
        <dgm:presLayoutVars>
          <dgm:chMax val="1"/>
          <dgm:chPref val="1"/>
        </dgm:presLayoutVars>
      </dgm:prSet>
      <dgm:spPr/>
    </dgm:pt>
    <dgm:pt modelId="{3F48CE2E-964A-4656-B60D-4886A317747E}" type="pres">
      <dgm:prSet presAssocID="{276DD992-555C-4703-B316-7AFA464D8774}" presName="sibTrans" presStyleLbl="sibTrans2D1" presStyleIdx="0" presStyleCnt="0"/>
      <dgm:spPr/>
    </dgm:pt>
    <dgm:pt modelId="{BCF05056-FC8A-4D78-AC16-B63853E83434}" type="pres">
      <dgm:prSet presAssocID="{6D75CCB2-872B-4827-BADD-08C1010F7637}" presName="compNode" presStyleCnt="0"/>
      <dgm:spPr/>
    </dgm:pt>
    <dgm:pt modelId="{8649A32E-279F-48DD-A03F-892717A29A49}" type="pres">
      <dgm:prSet presAssocID="{6D75CCB2-872B-4827-BADD-08C1010F7637}" presName="iconBgRect" presStyleLbl="bgShp" presStyleIdx="2" presStyleCnt="4"/>
      <dgm:spPr/>
    </dgm:pt>
    <dgm:pt modelId="{DEED0399-ED3C-4D3A-B0B7-992D78E49C5E}" type="pres">
      <dgm:prSet presAssocID="{6D75CCB2-872B-4827-BADD-08C1010F7637}" presName="iconRect" presStyleLbl="node1" presStyleIdx="2"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Mining Tools"/>
        </a:ext>
      </dgm:extLst>
    </dgm:pt>
    <dgm:pt modelId="{2A4C5C8B-2155-46BD-B9D6-757FCC2D0179}" type="pres">
      <dgm:prSet presAssocID="{6D75CCB2-872B-4827-BADD-08C1010F7637}" presName="spaceRect" presStyleCnt="0"/>
      <dgm:spPr/>
    </dgm:pt>
    <dgm:pt modelId="{3BD3D665-F18B-4896-AC24-D9F5F80B5CC7}" type="pres">
      <dgm:prSet presAssocID="{6D75CCB2-872B-4827-BADD-08C1010F7637}" presName="textRect" presStyleLbl="revTx" presStyleIdx="2" presStyleCnt="4">
        <dgm:presLayoutVars>
          <dgm:chMax val="1"/>
          <dgm:chPref val="1"/>
        </dgm:presLayoutVars>
      </dgm:prSet>
      <dgm:spPr/>
    </dgm:pt>
    <dgm:pt modelId="{24876B5B-B572-46F3-A0ED-B2ACAD8B92E8}" type="pres">
      <dgm:prSet presAssocID="{CD1B4918-BB57-4843-94D6-547315A74AA8}" presName="sibTrans" presStyleLbl="sibTrans2D1" presStyleIdx="0" presStyleCnt="0"/>
      <dgm:spPr/>
    </dgm:pt>
    <dgm:pt modelId="{5A64BBAD-9D7D-408C-B756-65B0602A3D71}" type="pres">
      <dgm:prSet presAssocID="{85569280-21FF-476A-9582-0E330B0E5B9E}" presName="compNode" presStyleCnt="0"/>
      <dgm:spPr/>
    </dgm:pt>
    <dgm:pt modelId="{670130D4-08BB-4839-A107-8A74555833FE}" type="pres">
      <dgm:prSet presAssocID="{85569280-21FF-476A-9582-0E330B0E5B9E}" presName="iconBgRect" presStyleLbl="bgShp" presStyleIdx="3" presStyleCnt="4"/>
      <dgm:spPr/>
    </dgm:pt>
    <dgm:pt modelId="{7EF3179E-FCDD-4A6B-BCAD-40D69C2C78AD}" type="pres">
      <dgm:prSet presAssocID="{85569280-21FF-476A-9582-0E330B0E5B9E}" presName="iconRect" presStyleLbl="node1" presStyleIdx="3"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Gears"/>
        </a:ext>
      </dgm:extLst>
    </dgm:pt>
    <dgm:pt modelId="{379CA835-2B48-42AF-94ED-31507A3A436D}" type="pres">
      <dgm:prSet presAssocID="{85569280-21FF-476A-9582-0E330B0E5B9E}" presName="spaceRect" presStyleCnt="0"/>
      <dgm:spPr/>
    </dgm:pt>
    <dgm:pt modelId="{7693A021-D77F-4A19-8DC8-E909F4AF6B9D}" type="pres">
      <dgm:prSet presAssocID="{85569280-21FF-476A-9582-0E330B0E5B9E}" presName="textRect" presStyleLbl="revTx" presStyleIdx="3" presStyleCnt="4">
        <dgm:presLayoutVars>
          <dgm:chMax val="1"/>
          <dgm:chPref val="1"/>
        </dgm:presLayoutVars>
      </dgm:prSet>
      <dgm:spPr/>
    </dgm:pt>
  </dgm:ptLst>
  <dgm:cxnLst>
    <dgm:cxn modelId="{CF1BD07F-5380-4039-BB01-DD909D32ED09}" type="presOf" srcId="{C8DBDD27-0D56-4F78-9D5A-B6D1FAE39410}" destId="{25115BA0-B515-4C64-AA51-501B4020150B}" srcOrd="0" destOrd="0" presId="urn:microsoft.com/office/officeart/2018/2/layout/IconCircleList"/>
    <dgm:cxn modelId="{16D6FE89-3F1A-4CC2-80A1-6591CAB50B43}" type="presOf" srcId="{98BBEC4E-B917-4D61-9F24-59E58DBD1C6D}" destId="{3AC6FF52-9B88-4520-B7F1-43FDBF7B4A95}" srcOrd="0" destOrd="0" presId="urn:microsoft.com/office/officeart/2018/2/layout/IconCircleList"/>
    <dgm:cxn modelId="{04B68F9F-9535-47F6-A816-ACCFD2C8B01F}" srcId="{C8DBDD27-0D56-4F78-9D5A-B6D1FAE39410}" destId="{98BBEC4E-B917-4D61-9F24-59E58DBD1C6D}" srcOrd="1" destOrd="0" parTransId="{70344571-2C86-487B-9AC9-C2F223046C02}" sibTransId="{276DD992-555C-4703-B316-7AFA464D8774}"/>
    <dgm:cxn modelId="{DEB25CA1-5C62-4C31-B2DC-70902A0FD50C}" type="presOf" srcId="{276DD992-555C-4703-B316-7AFA464D8774}" destId="{3F48CE2E-964A-4656-B60D-4886A317747E}" srcOrd="0" destOrd="0" presId="urn:microsoft.com/office/officeart/2018/2/layout/IconCircleList"/>
    <dgm:cxn modelId="{ACE56DA2-582C-4215-8FAF-8D50905B027B}" type="presOf" srcId="{CD1B4918-BB57-4843-94D6-547315A74AA8}" destId="{24876B5B-B572-46F3-A0ED-B2ACAD8B92E8}" srcOrd="0" destOrd="0" presId="urn:microsoft.com/office/officeart/2018/2/layout/IconCircleList"/>
    <dgm:cxn modelId="{8913BAC3-5E8E-48A8-8A4C-A90FBB4DF983}" srcId="{C8DBDD27-0D56-4F78-9D5A-B6D1FAE39410}" destId="{85569280-21FF-476A-9582-0E330B0E5B9E}" srcOrd="3" destOrd="0" parTransId="{246752A6-E85C-450E-81FE-50CD97847B0A}" sibTransId="{12E79FFB-A7E2-460A-8021-3A417824149C}"/>
    <dgm:cxn modelId="{CC2666CF-AB7A-4E40-899E-9ADCA8B72422}" type="presOf" srcId="{6D75CCB2-872B-4827-BADD-08C1010F7637}" destId="{3BD3D665-F18B-4896-AC24-D9F5F80B5CC7}" srcOrd="0" destOrd="0" presId="urn:microsoft.com/office/officeart/2018/2/layout/IconCircleList"/>
    <dgm:cxn modelId="{FFBB35DC-C296-4843-8FD4-2DC5F7D09449}" srcId="{C8DBDD27-0D56-4F78-9D5A-B6D1FAE39410}" destId="{56BBD503-5366-40DD-87BD-0A3667412C42}" srcOrd="0" destOrd="0" parTransId="{3B8714C3-6534-4EE7-845A-BFA6EE4D3C3A}" sibTransId="{67E7F9E1-53D6-455B-8254-78FC541AD895}"/>
    <dgm:cxn modelId="{45402AE1-E06B-457B-9A29-7C3A7BD678C5}" type="presOf" srcId="{85569280-21FF-476A-9582-0E330B0E5B9E}" destId="{7693A021-D77F-4A19-8DC8-E909F4AF6B9D}" srcOrd="0" destOrd="0" presId="urn:microsoft.com/office/officeart/2018/2/layout/IconCircleList"/>
    <dgm:cxn modelId="{6541E5E3-BDB1-4DB2-83AF-125D5B7BA841}" type="presOf" srcId="{67E7F9E1-53D6-455B-8254-78FC541AD895}" destId="{0BBB2AC8-6B1B-4C63-A546-8F0E294D04C1}" srcOrd="0" destOrd="0" presId="urn:microsoft.com/office/officeart/2018/2/layout/IconCircleList"/>
    <dgm:cxn modelId="{6548B2E8-273A-438D-978B-68F754E9A47C}" type="presOf" srcId="{56BBD503-5366-40DD-87BD-0A3667412C42}" destId="{D01C017F-F6C7-4761-96BB-3D7561E6E9BB}" srcOrd="0" destOrd="0" presId="urn:microsoft.com/office/officeart/2018/2/layout/IconCircleList"/>
    <dgm:cxn modelId="{7C2F18F2-67DF-4CF7-AC71-E4E17E61A3B8}" srcId="{C8DBDD27-0D56-4F78-9D5A-B6D1FAE39410}" destId="{6D75CCB2-872B-4827-BADD-08C1010F7637}" srcOrd="2" destOrd="0" parTransId="{805670B3-9451-4123-BF77-B5C7238EB48D}" sibTransId="{CD1B4918-BB57-4843-94D6-547315A74AA8}"/>
    <dgm:cxn modelId="{9DD2029A-D69C-4651-9025-95DA9A4616C2}" type="presParOf" srcId="{25115BA0-B515-4C64-AA51-501B4020150B}" destId="{A0CA6306-560B-4D70-BBE9-0AC2D324D2AD}" srcOrd="0" destOrd="0" presId="urn:microsoft.com/office/officeart/2018/2/layout/IconCircleList"/>
    <dgm:cxn modelId="{E3E3861B-1465-4C61-B35D-F3CAA60F2B24}" type="presParOf" srcId="{A0CA6306-560B-4D70-BBE9-0AC2D324D2AD}" destId="{149722C8-7A0D-4F9C-AF0B-6A4B43421AF6}" srcOrd="0" destOrd="0" presId="urn:microsoft.com/office/officeart/2018/2/layout/IconCircleList"/>
    <dgm:cxn modelId="{5BD04A8B-7307-4813-8CA5-08DA20A773D8}" type="presParOf" srcId="{149722C8-7A0D-4F9C-AF0B-6A4B43421AF6}" destId="{E1ED5059-75CB-470E-BD4F-4721B2327FCF}" srcOrd="0" destOrd="0" presId="urn:microsoft.com/office/officeart/2018/2/layout/IconCircleList"/>
    <dgm:cxn modelId="{5DD5A18A-B573-417C-AC40-2004BFBA9554}" type="presParOf" srcId="{149722C8-7A0D-4F9C-AF0B-6A4B43421AF6}" destId="{63D0F3A1-CB87-4969-8C7B-38255CD28BA1}" srcOrd="1" destOrd="0" presId="urn:microsoft.com/office/officeart/2018/2/layout/IconCircleList"/>
    <dgm:cxn modelId="{5BAD5330-CE13-4A85-AA19-ECE5473D499B}" type="presParOf" srcId="{149722C8-7A0D-4F9C-AF0B-6A4B43421AF6}" destId="{BFE4DD78-F4EF-49E3-A26B-4436F8C87573}" srcOrd="2" destOrd="0" presId="urn:microsoft.com/office/officeart/2018/2/layout/IconCircleList"/>
    <dgm:cxn modelId="{9EDC495E-6C97-448D-8C50-C7CBB379BF6A}" type="presParOf" srcId="{149722C8-7A0D-4F9C-AF0B-6A4B43421AF6}" destId="{D01C017F-F6C7-4761-96BB-3D7561E6E9BB}" srcOrd="3" destOrd="0" presId="urn:microsoft.com/office/officeart/2018/2/layout/IconCircleList"/>
    <dgm:cxn modelId="{283B33AB-8C44-45AB-B5C4-72CE8FC2CD56}" type="presParOf" srcId="{A0CA6306-560B-4D70-BBE9-0AC2D324D2AD}" destId="{0BBB2AC8-6B1B-4C63-A546-8F0E294D04C1}" srcOrd="1" destOrd="0" presId="urn:microsoft.com/office/officeart/2018/2/layout/IconCircleList"/>
    <dgm:cxn modelId="{A13FB54F-D13C-4007-93F1-93EB23253B54}" type="presParOf" srcId="{A0CA6306-560B-4D70-BBE9-0AC2D324D2AD}" destId="{C753F173-BEF6-4E32-8597-C8AA7E657691}" srcOrd="2" destOrd="0" presId="urn:microsoft.com/office/officeart/2018/2/layout/IconCircleList"/>
    <dgm:cxn modelId="{A2C444AF-1B49-4B85-BD68-D62333A07BBE}" type="presParOf" srcId="{C753F173-BEF6-4E32-8597-C8AA7E657691}" destId="{7E9CFA85-4C7A-434C-8C7A-2561F682AED4}" srcOrd="0" destOrd="0" presId="urn:microsoft.com/office/officeart/2018/2/layout/IconCircleList"/>
    <dgm:cxn modelId="{F1D660FB-7BA5-41BE-A4A2-9D80E53EB455}" type="presParOf" srcId="{C753F173-BEF6-4E32-8597-C8AA7E657691}" destId="{51398067-CD6E-4D7F-89C6-ED57F7A568DD}" srcOrd="1" destOrd="0" presId="urn:microsoft.com/office/officeart/2018/2/layout/IconCircleList"/>
    <dgm:cxn modelId="{7A330287-4186-475F-A113-230FE6166E3B}" type="presParOf" srcId="{C753F173-BEF6-4E32-8597-C8AA7E657691}" destId="{9505A9AB-A1F8-4D54-87D0-D46B97D10ED3}" srcOrd="2" destOrd="0" presId="urn:microsoft.com/office/officeart/2018/2/layout/IconCircleList"/>
    <dgm:cxn modelId="{B7D0664F-44B6-4486-A688-10CCA137CF4E}" type="presParOf" srcId="{C753F173-BEF6-4E32-8597-C8AA7E657691}" destId="{3AC6FF52-9B88-4520-B7F1-43FDBF7B4A95}" srcOrd="3" destOrd="0" presId="urn:microsoft.com/office/officeart/2018/2/layout/IconCircleList"/>
    <dgm:cxn modelId="{BBFF1036-2F00-4C77-8724-FC7660A511D3}" type="presParOf" srcId="{A0CA6306-560B-4D70-BBE9-0AC2D324D2AD}" destId="{3F48CE2E-964A-4656-B60D-4886A317747E}" srcOrd="3" destOrd="0" presId="urn:microsoft.com/office/officeart/2018/2/layout/IconCircleList"/>
    <dgm:cxn modelId="{7EA18F30-8234-486D-A273-4C2B5F6CD91F}" type="presParOf" srcId="{A0CA6306-560B-4D70-BBE9-0AC2D324D2AD}" destId="{BCF05056-FC8A-4D78-AC16-B63853E83434}" srcOrd="4" destOrd="0" presId="urn:microsoft.com/office/officeart/2018/2/layout/IconCircleList"/>
    <dgm:cxn modelId="{4208D921-2940-45B5-9719-C715BDEA97C4}" type="presParOf" srcId="{BCF05056-FC8A-4D78-AC16-B63853E83434}" destId="{8649A32E-279F-48DD-A03F-892717A29A49}" srcOrd="0" destOrd="0" presId="urn:microsoft.com/office/officeart/2018/2/layout/IconCircleList"/>
    <dgm:cxn modelId="{23354D07-6D69-4BE1-84D8-C5349C095A52}" type="presParOf" srcId="{BCF05056-FC8A-4D78-AC16-B63853E83434}" destId="{DEED0399-ED3C-4D3A-B0B7-992D78E49C5E}" srcOrd="1" destOrd="0" presId="urn:microsoft.com/office/officeart/2018/2/layout/IconCircleList"/>
    <dgm:cxn modelId="{B2DB41AC-5261-4957-874F-1FEB6D62A4A7}" type="presParOf" srcId="{BCF05056-FC8A-4D78-AC16-B63853E83434}" destId="{2A4C5C8B-2155-46BD-B9D6-757FCC2D0179}" srcOrd="2" destOrd="0" presId="urn:microsoft.com/office/officeart/2018/2/layout/IconCircleList"/>
    <dgm:cxn modelId="{FECF7538-757B-4906-B2C6-FA01386004D2}" type="presParOf" srcId="{BCF05056-FC8A-4D78-AC16-B63853E83434}" destId="{3BD3D665-F18B-4896-AC24-D9F5F80B5CC7}" srcOrd="3" destOrd="0" presId="urn:microsoft.com/office/officeart/2018/2/layout/IconCircleList"/>
    <dgm:cxn modelId="{BC3ACE77-73CC-4C8F-B7A2-BC7BD4D94FBD}" type="presParOf" srcId="{A0CA6306-560B-4D70-BBE9-0AC2D324D2AD}" destId="{24876B5B-B572-46F3-A0ED-B2ACAD8B92E8}" srcOrd="5" destOrd="0" presId="urn:microsoft.com/office/officeart/2018/2/layout/IconCircleList"/>
    <dgm:cxn modelId="{517A1272-387E-4041-96E2-8E4FF6057835}" type="presParOf" srcId="{A0CA6306-560B-4D70-BBE9-0AC2D324D2AD}" destId="{5A64BBAD-9D7D-408C-B756-65B0602A3D71}" srcOrd="6" destOrd="0" presId="urn:microsoft.com/office/officeart/2018/2/layout/IconCircleList"/>
    <dgm:cxn modelId="{A0848911-FD0D-4B7D-855C-43A607726CD4}" type="presParOf" srcId="{5A64BBAD-9D7D-408C-B756-65B0602A3D71}" destId="{670130D4-08BB-4839-A107-8A74555833FE}" srcOrd="0" destOrd="0" presId="urn:microsoft.com/office/officeart/2018/2/layout/IconCircleList"/>
    <dgm:cxn modelId="{926D6F32-6F37-44CD-8F72-EB1D0C26DE85}" type="presParOf" srcId="{5A64BBAD-9D7D-408C-B756-65B0602A3D71}" destId="{7EF3179E-FCDD-4A6B-BCAD-40D69C2C78AD}" srcOrd="1" destOrd="0" presId="urn:microsoft.com/office/officeart/2018/2/layout/IconCircleList"/>
    <dgm:cxn modelId="{2A04B733-1B9C-4793-BF02-718188B7BF89}" type="presParOf" srcId="{5A64BBAD-9D7D-408C-B756-65B0602A3D71}" destId="{379CA835-2B48-42AF-94ED-31507A3A436D}" srcOrd="2" destOrd="0" presId="urn:microsoft.com/office/officeart/2018/2/layout/IconCircleList"/>
    <dgm:cxn modelId="{DE2E72D7-934D-4A09-B983-0BF4A0C8D662}" type="presParOf" srcId="{5A64BBAD-9D7D-408C-B756-65B0602A3D71}" destId="{7693A021-D77F-4A19-8DC8-E909F4AF6B9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625522-BBBA-49D9-BC3F-600ADC40C7AF}" type="doc">
      <dgm:prSet loTypeId="urn:microsoft.com/office/officeart/2016/7/layout/LinearBlockProcessNumbered" loCatId="process" qsTypeId="urn:microsoft.com/office/officeart/2005/8/quickstyle/simple1" qsCatId="simple" csTypeId="urn:microsoft.com/office/officeart/2005/8/colors/colorful2" csCatId="colorful"/>
      <dgm:spPr/>
      <dgm:t>
        <a:bodyPr/>
        <a:lstStyle/>
        <a:p>
          <a:endParaRPr lang="en-US"/>
        </a:p>
      </dgm:t>
    </dgm:pt>
    <dgm:pt modelId="{B32EBC44-CA42-4FBA-9B18-2B5CDA9D5229}">
      <dgm:prSet/>
      <dgm:spPr/>
      <dgm:t>
        <a:bodyPr/>
        <a:lstStyle/>
        <a:p>
          <a:r>
            <a:rPr lang="en-US" b="0" i="1" baseline="0"/>
            <a:t>Attend classes regularly and participate in discussions.</a:t>
          </a:r>
          <a:endParaRPr lang="en-US"/>
        </a:p>
      </dgm:t>
    </dgm:pt>
    <dgm:pt modelId="{6D27B896-6CA1-4A0F-A88B-F83B89521025}" type="parTrans" cxnId="{80C88A2F-A671-4F63-9E7E-DF4D3975DA09}">
      <dgm:prSet/>
      <dgm:spPr/>
      <dgm:t>
        <a:bodyPr/>
        <a:lstStyle/>
        <a:p>
          <a:endParaRPr lang="en-US"/>
        </a:p>
      </dgm:t>
    </dgm:pt>
    <dgm:pt modelId="{5FDDBDBF-3BFA-463B-AEC0-C66B98EB5351}" type="sibTrans" cxnId="{80C88A2F-A671-4F63-9E7E-DF4D3975DA09}">
      <dgm:prSet phldrT="01" phldr="0"/>
      <dgm:spPr/>
      <dgm:t>
        <a:bodyPr/>
        <a:lstStyle/>
        <a:p>
          <a:r>
            <a:rPr lang="en-US"/>
            <a:t>01</a:t>
          </a:r>
        </a:p>
      </dgm:t>
    </dgm:pt>
    <dgm:pt modelId="{7E13F16C-0ECB-4035-B299-38EB8A7B558C}">
      <dgm:prSet/>
      <dgm:spPr/>
      <dgm:t>
        <a:bodyPr/>
        <a:lstStyle/>
        <a:p>
          <a:r>
            <a:rPr lang="en-US" b="0" i="1" baseline="0"/>
            <a:t>Submit assignments and projects on time.</a:t>
          </a:r>
          <a:endParaRPr lang="en-US"/>
        </a:p>
      </dgm:t>
    </dgm:pt>
    <dgm:pt modelId="{4C5FEFA6-3C4F-4F42-983C-7861DC1F5D6A}" type="parTrans" cxnId="{1A14F323-3F45-4141-965A-9972E5ED2BEB}">
      <dgm:prSet/>
      <dgm:spPr/>
      <dgm:t>
        <a:bodyPr/>
        <a:lstStyle/>
        <a:p>
          <a:endParaRPr lang="en-US"/>
        </a:p>
      </dgm:t>
    </dgm:pt>
    <dgm:pt modelId="{8F0F2996-F0B7-4675-99D7-9B24EE181EDD}" type="sibTrans" cxnId="{1A14F323-3F45-4141-965A-9972E5ED2BEB}">
      <dgm:prSet phldrT="02" phldr="0"/>
      <dgm:spPr/>
      <dgm:t>
        <a:bodyPr/>
        <a:lstStyle/>
        <a:p>
          <a:r>
            <a:rPr lang="en-US"/>
            <a:t>02</a:t>
          </a:r>
        </a:p>
      </dgm:t>
    </dgm:pt>
    <dgm:pt modelId="{2FB4F04B-BFE0-4347-88A5-4239C6EB68ED}">
      <dgm:prSet/>
      <dgm:spPr/>
      <dgm:t>
        <a:bodyPr/>
        <a:lstStyle/>
        <a:p>
          <a:r>
            <a:rPr lang="en-US" b="0" i="1" baseline="0"/>
            <a:t>Approach the course with curiosity and engage in hands-on activities.</a:t>
          </a:r>
          <a:r>
            <a:rPr lang="en-US" b="0" i="0" baseline="0"/>
            <a:t> </a:t>
          </a:r>
          <a:endParaRPr lang="en-US"/>
        </a:p>
      </dgm:t>
    </dgm:pt>
    <dgm:pt modelId="{0DBC2AE4-1A5A-4EDB-B72B-38E1FDD60CB8}" type="parTrans" cxnId="{5158C1C6-9193-40A4-B0E4-AC6B1B22CF92}">
      <dgm:prSet/>
      <dgm:spPr/>
      <dgm:t>
        <a:bodyPr/>
        <a:lstStyle/>
        <a:p>
          <a:endParaRPr lang="en-US"/>
        </a:p>
      </dgm:t>
    </dgm:pt>
    <dgm:pt modelId="{7A1DEDB1-DC42-45E0-8733-6629E05B0586}" type="sibTrans" cxnId="{5158C1C6-9193-40A4-B0E4-AC6B1B22CF92}">
      <dgm:prSet phldrT="03" phldr="0"/>
      <dgm:spPr/>
      <dgm:t>
        <a:bodyPr/>
        <a:lstStyle/>
        <a:p>
          <a:r>
            <a:rPr lang="en-US"/>
            <a:t>03</a:t>
          </a:r>
        </a:p>
      </dgm:t>
    </dgm:pt>
    <dgm:pt modelId="{CFD64F82-4880-41F6-96F7-1A99EAE44442}" type="pres">
      <dgm:prSet presAssocID="{4C625522-BBBA-49D9-BC3F-600ADC40C7AF}" presName="Name0" presStyleCnt="0">
        <dgm:presLayoutVars>
          <dgm:animLvl val="lvl"/>
          <dgm:resizeHandles val="exact"/>
        </dgm:presLayoutVars>
      </dgm:prSet>
      <dgm:spPr/>
    </dgm:pt>
    <dgm:pt modelId="{3D89462B-188E-4638-87AF-6156CAC69B25}" type="pres">
      <dgm:prSet presAssocID="{B32EBC44-CA42-4FBA-9B18-2B5CDA9D5229}" presName="compositeNode" presStyleCnt="0">
        <dgm:presLayoutVars>
          <dgm:bulletEnabled val="1"/>
        </dgm:presLayoutVars>
      </dgm:prSet>
      <dgm:spPr/>
    </dgm:pt>
    <dgm:pt modelId="{C7FFDEAE-5CE5-4874-B8C0-4337D50E2CF4}" type="pres">
      <dgm:prSet presAssocID="{B32EBC44-CA42-4FBA-9B18-2B5CDA9D5229}" presName="bgRect" presStyleLbl="alignNode1" presStyleIdx="0" presStyleCnt="3"/>
      <dgm:spPr/>
    </dgm:pt>
    <dgm:pt modelId="{08938706-2946-4D51-92F9-197360941C49}" type="pres">
      <dgm:prSet presAssocID="{5FDDBDBF-3BFA-463B-AEC0-C66B98EB5351}" presName="sibTransNodeRect" presStyleLbl="alignNode1" presStyleIdx="0" presStyleCnt="3">
        <dgm:presLayoutVars>
          <dgm:chMax val="0"/>
          <dgm:bulletEnabled val="1"/>
        </dgm:presLayoutVars>
      </dgm:prSet>
      <dgm:spPr/>
    </dgm:pt>
    <dgm:pt modelId="{CD21F92C-B2C3-4449-8C2A-7703A5B3D634}" type="pres">
      <dgm:prSet presAssocID="{B32EBC44-CA42-4FBA-9B18-2B5CDA9D5229}" presName="nodeRect" presStyleLbl="alignNode1" presStyleIdx="0" presStyleCnt="3">
        <dgm:presLayoutVars>
          <dgm:bulletEnabled val="1"/>
        </dgm:presLayoutVars>
      </dgm:prSet>
      <dgm:spPr/>
    </dgm:pt>
    <dgm:pt modelId="{71ECC707-FEE8-4E68-BEBA-4168E2B22368}" type="pres">
      <dgm:prSet presAssocID="{5FDDBDBF-3BFA-463B-AEC0-C66B98EB5351}" presName="sibTrans" presStyleCnt="0"/>
      <dgm:spPr/>
    </dgm:pt>
    <dgm:pt modelId="{249E676B-78BB-4570-9DFD-66DD747E7DDC}" type="pres">
      <dgm:prSet presAssocID="{7E13F16C-0ECB-4035-B299-38EB8A7B558C}" presName="compositeNode" presStyleCnt="0">
        <dgm:presLayoutVars>
          <dgm:bulletEnabled val="1"/>
        </dgm:presLayoutVars>
      </dgm:prSet>
      <dgm:spPr/>
    </dgm:pt>
    <dgm:pt modelId="{46796937-6B28-4973-A874-950989A3D55E}" type="pres">
      <dgm:prSet presAssocID="{7E13F16C-0ECB-4035-B299-38EB8A7B558C}" presName="bgRect" presStyleLbl="alignNode1" presStyleIdx="1" presStyleCnt="3"/>
      <dgm:spPr/>
    </dgm:pt>
    <dgm:pt modelId="{12AEC9F9-30A3-4E8A-9B38-2A07EDBE2135}" type="pres">
      <dgm:prSet presAssocID="{8F0F2996-F0B7-4675-99D7-9B24EE181EDD}" presName="sibTransNodeRect" presStyleLbl="alignNode1" presStyleIdx="1" presStyleCnt="3">
        <dgm:presLayoutVars>
          <dgm:chMax val="0"/>
          <dgm:bulletEnabled val="1"/>
        </dgm:presLayoutVars>
      </dgm:prSet>
      <dgm:spPr/>
    </dgm:pt>
    <dgm:pt modelId="{633D3B97-A99F-485D-8432-FC512D69999F}" type="pres">
      <dgm:prSet presAssocID="{7E13F16C-0ECB-4035-B299-38EB8A7B558C}" presName="nodeRect" presStyleLbl="alignNode1" presStyleIdx="1" presStyleCnt="3">
        <dgm:presLayoutVars>
          <dgm:bulletEnabled val="1"/>
        </dgm:presLayoutVars>
      </dgm:prSet>
      <dgm:spPr/>
    </dgm:pt>
    <dgm:pt modelId="{3DC4F89E-F6DF-4DEB-B222-40F28EEBB6DD}" type="pres">
      <dgm:prSet presAssocID="{8F0F2996-F0B7-4675-99D7-9B24EE181EDD}" presName="sibTrans" presStyleCnt="0"/>
      <dgm:spPr/>
    </dgm:pt>
    <dgm:pt modelId="{C212BB80-AC5D-4B99-AAE9-9CDA550A858F}" type="pres">
      <dgm:prSet presAssocID="{2FB4F04B-BFE0-4347-88A5-4239C6EB68ED}" presName="compositeNode" presStyleCnt="0">
        <dgm:presLayoutVars>
          <dgm:bulletEnabled val="1"/>
        </dgm:presLayoutVars>
      </dgm:prSet>
      <dgm:spPr/>
    </dgm:pt>
    <dgm:pt modelId="{641F1049-FCD5-4D73-A519-E3629BFDC6DC}" type="pres">
      <dgm:prSet presAssocID="{2FB4F04B-BFE0-4347-88A5-4239C6EB68ED}" presName="bgRect" presStyleLbl="alignNode1" presStyleIdx="2" presStyleCnt="3"/>
      <dgm:spPr/>
    </dgm:pt>
    <dgm:pt modelId="{3EDD8E20-47CD-40A3-9085-B20C2F2512D0}" type="pres">
      <dgm:prSet presAssocID="{7A1DEDB1-DC42-45E0-8733-6629E05B0586}" presName="sibTransNodeRect" presStyleLbl="alignNode1" presStyleIdx="2" presStyleCnt="3">
        <dgm:presLayoutVars>
          <dgm:chMax val="0"/>
          <dgm:bulletEnabled val="1"/>
        </dgm:presLayoutVars>
      </dgm:prSet>
      <dgm:spPr/>
    </dgm:pt>
    <dgm:pt modelId="{5200BC26-BDDB-4B15-941D-1FF8A3B5C193}" type="pres">
      <dgm:prSet presAssocID="{2FB4F04B-BFE0-4347-88A5-4239C6EB68ED}" presName="nodeRect" presStyleLbl="alignNode1" presStyleIdx="2" presStyleCnt="3">
        <dgm:presLayoutVars>
          <dgm:bulletEnabled val="1"/>
        </dgm:presLayoutVars>
      </dgm:prSet>
      <dgm:spPr/>
    </dgm:pt>
  </dgm:ptLst>
  <dgm:cxnLst>
    <dgm:cxn modelId="{1A14F323-3F45-4141-965A-9972E5ED2BEB}" srcId="{4C625522-BBBA-49D9-BC3F-600ADC40C7AF}" destId="{7E13F16C-0ECB-4035-B299-38EB8A7B558C}" srcOrd="1" destOrd="0" parTransId="{4C5FEFA6-3C4F-4F42-983C-7861DC1F5D6A}" sibTransId="{8F0F2996-F0B7-4675-99D7-9B24EE181EDD}"/>
    <dgm:cxn modelId="{80C88A2F-A671-4F63-9E7E-DF4D3975DA09}" srcId="{4C625522-BBBA-49D9-BC3F-600ADC40C7AF}" destId="{B32EBC44-CA42-4FBA-9B18-2B5CDA9D5229}" srcOrd="0" destOrd="0" parTransId="{6D27B896-6CA1-4A0F-A88B-F83B89521025}" sibTransId="{5FDDBDBF-3BFA-463B-AEC0-C66B98EB5351}"/>
    <dgm:cxn modelId="{5A869931-8560-4002-8170-44E087C7DB5C}" type="presOf" srcId="{8F0F2996-F0B7-4675-99D7-9B24EE181EDD}" destId="{12AEC9F9-30A3-4E8A-9B38-2A07EDBE2135}" srcOrd="0" destOrd="0" presId="urn:microsoft.com/office/officeart/2016/7/layout/LinearBlockProcessNumbered"/>
    <dgm:cxn modelId="{1FA2C132-7C1D-4A27-B179-C42C5784FEA6}" type="presOf" srcId="{7A1DEDB1-DC42-45E0-8733-6629E05B0586}" destId="{3EDD8E20-47CD-40A3-9085-B20C2F2512D0}" srcOrd="0" destOrd="0" presId="urn:microsoft.com/office/officeart/2016/7/layout/LinearBlockProcessNumbered"/>
    <dgm:cxn modelId="{6831A53E-276C-48EA-B00A-1801A747CDB0}" type="presOf" srcId="{B32EBC44-CA42-4FBA-9B18-2B5CDA9D5229}" destId="{C7FFDEAE-5CE5-4874-B8C0-4337D50E2CF4}" srcOrd="0" destOrd="0" presId="urn:microsoft.com/office/officeart/2016/7/layout/LinearBlockProcessNumbered"/>
    <dgm:cxn modelId="{83F00844-C461-4524-93D1-AB2A87F0B935}" type="presOf" srcId="{7E13F16C-0ECB-4035-B299-38EB8A7B558C}" destId="{46796937-6B28-4973-A874-950989A3D55E}" srcOrd="0" destOrd="0" presId="urn:microsoft.com/office/officeart/2016/7/layout/LinearBlockProcessNumbered"/>
    <dgm:cxn modelId="{7D3F6B74-3AC2-4481-9523-C9240C79689B}" type="presOf" srcId="{7E13F16C-0ECB-4035-B299-38EB8A7B558C}" destId="{633D3B97-A99F-485D-8432-FC512D69999F}" srcOrd="1" destOrd="0" presId="urn:microsoft.com/office/officeart/2016/7/layout/LinearBlockProcessNumbered"/>
    <dgm:cxn modelId="{48F1A056-3488-47AB-B3D0-B211692D8C51}" type="presOf" srcId="{2FB4F04B-BFE0-4347-88A5-4239C6EB68ED}" destId="{641F1049-FCD5-4D73-A519-E3629BFDC6DC}" srcOrd="0" destOrd="0" presId="urn:microsoft.com/office/officeart/2016/7/layout/LinearBlockProcessNumbered"/>
    <dgm:cxn modelId="{4166377E-488B-4DD1-80A2-A1011D755181}" type="presOf" srcId="{2FB4F04B-BFE0-4347-88A5-4239C6EB68ED}" destId="{5200BC26-BDDB-4B15-941D-1FF8A3B5C193}" srcOrd="1" destOrd="0" presId="urn:microsoft.com/office/officeart/2016/7/layout/LinearBlockProcessNumbered"/>
    <dgm:cxn modelId="{F94502AC-CDCD-4383-AE9D-0D66C29F849F}" type="presOf" srcId="{B32EBC44-CA42-4FBA-9B18-2B5CDA9D5229}" destId="{CD21F92C-B2C3-4449-8C2A-7703A5B3D634}" srcOrd="1" destOrd="0" presId="urn:microsoft.com/office/officeart/2016/7/layout/LinearBlockProcessNumbered"/>
    <dgm:cxn modelId="{5158C1C6-9193-40A4-B0E4-AC6B1B22CF92}" srcId="{4C625522-BBBA-49D9-BC3F-600ADC40C7AF}" destId="{2FB4F04B-BFE0-4347-88A5-4239C6EB68ED}" srcOrd="2" destOrd="0" parTransId="{0DBC2AE4-1A5A-4EDB-B72B-38E1FDD60CB8}" sibTransId="{7A1DEDB1-DC42-45E0-8733-6629E05B0586}"/>
    <dgm:cxn modelId="{925C58CE-4218-42FE-8803-673938504D27}" type="presOf" srcId="{5FDDBDBF-3BFA-463B-AEC0-C66B98EB5351}" destId="{08938706-2946-4D51-92F9-197360941C49}" srcOrd="0" destOrd="0" presId="urn:microsoft.com/office/officeart/2016/7/layout/LinearBlockProcessNumbered"/>
    <dgm:cxn modelId="{62A6F0FF-31B4-446C-8628-1E794D9F445E}" type="presOf" srcId="{4C625522-BBBA-49D9-BC3F-600ADC40C7AF}" destId="{CFD64F82-4880-41F6-96F7-1A99EAE44442}" srcOrd="0" destOrd="0" presId="urn:microsoft.com/office/officeart/2016/7/layout/LinearBlockProcessNumbered"/>
    <dgm:cxn modelId="{A7C4C066-55DB-4334-9D26-10425EEA4CE3}" type="presParOf" srcId="{CFD64F82-4880-41F6-96F7-1A99EAE44442}" destId="{3D89462B-188E-4638-87AF-6156CAC69B25}" srcOrd="0" destOrd="0" presId="urn:microsoft.com/office/officeart/2016/7/layout/LinearBlockProcessNumbered"/>
    <dgm:cxn modelId="{0C3FCEC2-5634-4AF2-8940-C282E7722695}" type="presParOf" srcId="{3D89462B-188E-4638-87AF-6156CAC69B25}" destId="{C7FFDEAE-5CE5-4874-B8C0-4337D50E2CF4}" srcOrd="0" destOrd="0" presId="urn:microsoft.com/office/officeart/2016/7/layout/LinearBlockProcessNumbered"/>
    <dgm:cxn modelId="{2FA65520-E552-4376-8DCD-72EBFEB038B8}" type="presParOf" srcId="{3D89462B-188E-4638-87AF-6156CAC69B25}" destId="{08938706-2946-4D51-92F9-197360941C49}" srcOrd="1" destOrd="0" presId="urn:microsoft.com/office/officeart/2016/7/layout/LinearBlockProcessNumbered"/>
    <dgm:cxn modelId="{CFECE2F9-550E-4188-A3E3-743C54AE890B}" type="presParOf" srcId="{3D89462B-188E-4638-87AF-6156CAC69B25}" destId="{CD21F92C-B2C3-4449-8C2A-7703A5B3D634}" srcOrd="2" destOrd="0" presId="urn:microsoft.com/office/officeart/2016/7/layout/LinearBlockProcessNumbered"/>
    <dgm:cxn modelId="{E18A9A3C-09B1-4FB1-AE0F-1CD8504AB8EA}" type="presParOf" srcId="{CFD64F82-4880-41F6-96F7-1A99EAE44442}" destId="{71ECC707-FEE8-4E68-BEBA-4168E2B22368}" srcOrd="1" destOrd="0" presId="urn:microsoft.com/office/officeart/2016/7/layout/LinearBlockProcessNumbered"/>
    <dgm:cxn modelId="{38C57F18-7628-4F0F-937B-34603EF1F783}" type="presParOf" srcId="{CFD64F82-4880-41F6-96F7-1A99EAE44442}" destId="{249E676B-78BB-4570-9DFD-66DD747E7DDC}" srcOrd="2" destOrd="0" presId="urn:microsoft.com/office/officeart/2016/7/layout/LinearBlockProcessNumbered"/>
    <dgm:cxn modelId="{28D6673C-C1A2-4A8C-95F6-BF3BD8F1F9A3}" type="presParOf" srcId="{249E676B-78BB-4570-9DFD-66DD747E7DDC}" destId="{46796937-6B28-4973-A874-950989A3D55E}" srcOrd="0" destOrd="0" presId="urn:microsoft.com/office/officeart/2016/7/layout/LinearBlockProcessNumbered"/>
    <dgm:cxn modelId="{59FA507A-A56B-412E-99EF-1E62C9BC941D}" type="presParOf" srcId="{249E676B-78BB-4570-9DFD-66DD747E7DDC}" destId="{12AEC9F9-30A3-4E8A-9B38-2A07EDBE2135}" srcOrd="1" destOrd="0" presId="urn:microsoft.com/office/officeart/2016/7/layout/LinearBlockProcessNumbered"/>
    <dgm:cxn modelId="{DFB7E976-0898-48A3-A891-13DDAC7C6FDD}" type="presParOf" srcId="{249E676B-78BB-4570-9DFD-66DD747E7DDC}" destId="{633D3B97-A99F-485D-8432-FC512D69999F}" srcOrd="2" destOrd="0" presId="urn:microsoft.com/office/officeart/2016/7/layout/LinearBlockProcessNumbered"/>
    <dgm:cxn modelId="{1591A158-83D2-4CE0-9FB2-7EDAFAAE04FE}" type="presParOf" srcId="{CFD64F82-4880-41F6-96F7-1A99EAE44442}" destId="{3DC4F89E-F6DF-4DEB-B222-40F28EEBB6DD}" srcOrd="3" destOrd="0" presId="urn:microsoft.com/office/officeart/2016/7/layout/LinearBlockProcessNumbered"/>
    <dgm:cxn modelId="{0F4D9A2E-B953-4316-8591-329F378BD6FF}" type="presParOf" srcId="{CFD64F82-4880-41F6-96F7-1A99EAE44442}" destId="{C212BB80-AC5D-4B99-AAE9-9CDA550A858F}" srcOrd="4" destOrd="0" presId="urn:microsoft.com/office/officeart/2016/7/layout/LinearBlockProcessNumbered"/>
    <dgm:cxn modelId="{5ADD4943-2AE6-4DD3-AED1-FB9BEC8E0AD8}" type="presParOf" srcId="{C212BB80-AC5D-4B99-AAE9-9CDA550A858F}" destId="{641F1049-FCD5-4D73-A519-E3629BFDC6DC}" srcOrd="0" destOrd="0" presId="urn:microsoft.com/office/officeart/2016/7/layout/LinearBlockProcessNumbered"/>
    <dgm:cxn modelId="{F00A5FC0-787B-4DD2-B4E0-227C2EB95AFB}" type="presParOf" srcId="{C212BB80-AC5D-4B99-AAE9-9CDA550A858F}" destId="{3EDD8E20-47CD-40A3-9085-B20C2F2512D0}" srcOrd="1" destOrd="0" presId="urn:microsoft.com/office/officeart/2016/7/layout/LinearBlockProcessNumbered"/>
    <dgm:cxn modelId="{D7E45DD9-7367-4189-8B02-E571A783D1C2}" type="presParOf" srcId="{C212BB80-AC5D-4B99-AAE9-9CDA550A858F}" destId="{5200BC26-BDDB-4B15-941D-1FF8A3B5C193}"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F149641-364B-4CAF-819B-11A48FFC4A59}"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3DBC9344-85A9-4BAA-BAE7-A1975E0A8995}">
      <dgm:prSet/>
      <dgm:spPr/>
      <dgm:t>
        <a:bodyPr/>
        <a:lstStyle/>
        <a:p>
          <a:r>
            <a:rPr lang="en-US" b="0" i="1" baseline="0" dirty="0"/>
            <a:t>Set up a environments on your system.</a:t>
          </a:r>
          <a:endParaRPr lang="en-US" dirty="0"/>
        </a:p>
      </dgm:t>
    </dgm:pt>
    <dgm:pt modelId="{8AFB0FB4-B976-453A-B28D-89EB117381B5}" type="parTrans" cxnId="{9B281FA6-2A6E-4D37-A20E-9A7EC1938D23}">
      <dgm:prSet/>
      <dgm:spPr/>
      <dgm:t>
        <a:bodyPr/>
        <a:lstStyle/>
        <a:p>
          <a:endParaRPr lang="en-US"/>
        </a:p>
      </dgm:t>
    </dgm:pt>
    <dgm:pt modelId="{2D3FCAA9-263C-490A-87DD-4C0CBB615987}" type="sibTrans" cxnId="{9B281FA6-2A6E-4D37-A20E-9A7EC1938D23}">
      <dgm:prSet/>
      <dgm:spPr/>
      <dgm:t>
        <a:bodyPr/>
        <a:lstStyle/>
        <a:p>
          <a:endParaRPr lang="en-US"/>
        </a:p>
      </dgm:t>
    </dgm:pt>
    <dgm:pt modelId="{9378C027-F100-442F-9B53-C167CC471B5C}">
      <dgm:prSet/>
      <dgm:spPr/>
      <dgm:t>
        <a:bodyPr/>
        <a:lstStyle/>
        <a:p>
          <a:r>
            <a:rPr lang="en-US" b="0" i="1" baseline="0" dirty="0"/>
            <a:t>Explore basic Linux commands and familiarize yourself with Python syntax</a:t>
          </a:r>
          <a:endParaRPr lang="en-US" dirty="0"/>
        </a:p>
      </dgm:t>
    </dgm:pt>
    <dgm:pt modelId="{AEB6BB68-EC41-40FD-8D70-4E08666883E9}" type="parTrans" cxnId="{36587208-0315-4A29-B577-83DAE3BB20BF}">
      <dgm:prSet/>
      <dgm:spPr/>
      <dgm:t>
        <a:bodyPr/>
        <a:lstStyle/>
        <a:p>
          <a:endParaRPr lang="en-US"/>
        </a:p>
      </dgm:t>
    </dgm:pt>
    <dgm:pt modelId="{DBA6DD0D-F182-4B91-BCB3-D0EC91B674C0}" type="sibTrans" cxnId="{36587208-0315-4A29-B577-83DAE3BB20BF}">
      <dgm:prSet/>
      <dgm:spPr/>
      <dgm:t>
        <a:bodyPr/>
        <a:lstStyle/>
        <a:p>
          <a:endParaRPr lang="en-US"/>
        </a:p>
      </dgm:t>
    </dgm:pt>
    <dgm:pt modelId="{22643629-F0EE-400E-AA5A-FD331D47E552}" type="pres">
      <dgm:prSet presAssocID="{BF149641-364B-4CAF-819B-11A48FFC4A59}" presName="root" presStyleCnt="0">
        <dgm:presLayoutVars>
          <dgm:dir/>
          <dgm:resizeHandles val="exact"/>
        </dgm:presLayoutVars>
      </dgm:prSet>
      <dgm:spPr/>
    </dgm:pt>
    <dgm:pt modelId="{269B628D-C76B-4040-91B6-0CFA302E1DA3}" type="pres">
      <dgm:prSet presAssocID="{3DBC9344-85A9-4BAA-BAE7-A1975E0A8995}" presName="compNode" presStyleCnt="0"/>
      <dgm:spPr/>
    </dgm:pt>
    <dgm:pt modelId="{6E46D2AA-30BB-46BD-8CBA-EF9B481751B7}" type="pres">
      <dgm:prSet presAssocID="{3DBC9344-85A9-4BAA-BAE7-A1975E0A899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DDE54BFA-C164-4DAE-ACAD-97F5269223AA}" type="pres">
      <dgm:prSet presAssocID="{3DBC9344-85A9-4BAA-BAE7-A1975E0A8995}" presName="spaceRect" presStyleCnt="0"/>
      <dgm:spPr/>
    </dgm:pt>
    <dgm:pt modelId="{74714ED3-20EC-41B0-9282-D07EDEB6C2C4}" type="pres">
      <dgm:prSet presAssocID="{3DBC9344-85A9-4BAA-BAE7-A1975E0A8995}" presName="textRect" presStyleLbl="revTx" presStyleIdx="0" presStyleCnt="2">
        <dgm:presLayoutVars>
          <dgm:chMax val="1"/>
          <dgm:chPref val="1"/>
        </dgm:presLayoutVars>
      </dgm:prSet>
      <dgm:spPr/>
    </dgm:pt>
    <dgm:pt modelId="{63DF345C-3136-44E5-9D8D-C4FBAEAFC043}" type="pres">
      <dgm:prSet presAssocID="{2D3FCAA9-263C-490A-87DD-4C0CBB615987}" presName="sibTrans" presStyleCnt="0"/>
      <dgm:spPr/>
    </dgm:pt>
    <dgm:pt modelId="{297EC4C2-0020-41B6-A21B-A50FCFB93FCD}" type="pres">
      <dgm:prSet presAssocID="{9378C027-F100-442F-9B53-C167CC471B5C}" presName="compNode" presStyleCnt="0"/>
      <dgm:spPr/>
    </dgm:pt>
    <dgm:pt modelId="{E5421905-7FB6-489E-856F-096D9F76674A}" type="pres">
      <dgm:prSet presAssocID="{9378C027-F100-442F-9B53-C167CC471B5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E4617404-997E-429F-B5D3-EB5A371F84AA}" type="pres">
      <dgm:prSet presAssocID="{9378C027-F100-442F-9B53-C167CC471B5C}" presName="spaceRect" presStyleCnt="0"/>
      <dgm:spPr/>
    </dgm:pt>
    <dgm:pt modelId="{7B496097-955B-4514-A6D0-CF0757D248BF}" type="pres">
      <dgm:prSet presAssocID="{9378C027-F100-442F-9B53-C167CC471B5C}" presName="textRect" presStyleLbl="revTx" presStyleIdx="1" presStyleCnt="2">
        <dgm:presLayoutVars>
          <dgm:chMax val="1"/>
          <dgm:chPref val="1"/>
        </dgm:presLayoutVars>
      </dgm:prSet>
      <dgm:spPr/>
    </dgm:pt>
  </dgm:ptLst>
  <dgm:cxnLst>
    <dgm:cxn modelId="{36587208-0315-4A29-B577-83DAE3BB20BF}" srcId="{BF149641-364B-4CAF-819B-11A48FFC4A59}" destId="{9378C027-F100-442F-9B53-C167CC471B5C}" srcOrd="1" destOrd="0" parTransId="{AEB6BB68-EC41-40FD-8D70-4E08666883E9}" sibTransId="{DBA6DD0D-F182-4B91-BCB3-D0EC91B674C0}"/>
    <dgm:cxn modelId="{672F5B2F-68B2-4F01-9264-113F4854F1D2}" type="presOf" srcId="{3DBC9344-85A9-4BAA-BAE7-A1975E0A8995}" destId="{74714ED3-20EC-41B0-9282-D07EDEB6C2C4}" srcOrd="0" destOrd="0" presId="urn:microsoft.com/office/officeart/2018/2/layout/IconLabelList"/>
    <dgm:cxn modelId="{9B281FA6-2A6E-4D37-A20E-9A7EC1938D23}" srcId="{BF149641-364B-4CAF-819B-11A48FFC4A59}" destId="{3DBC9344-85A9-4BAA-BAE7-A1975E0A8995}" srcOrd="0" destOrd="0" parTransId="{8AFB0FB4-B976-453A-B28D-89EB117381B5}" sibTransId="{2D3FCAA9-263C-490A-87DD-4C0CBB615987}"/>
    <dgm:cxn modelId="{DFA614EF-AF60-437D-92CB-0A4C932A3A21}" type="presOf" srcId="{9378C027-F100-442F-9B53-C167CC471B5C}" destId="{7B496097-955B-4514-A6D0-CF0757D248BF}" srcOrd="0" destOrd="0" presId="urn:microsoft.com/office/officeart/2018/2/layout/IconLabelList"/>
    <dgm:cxn modelId="{D92FC0FA-BD0B-4209-8C77-0F958BC7855B}" type="presOf" srcId="{BF149641-364B-4CAF-819B-11A48FFC4A59}" destId="{22643629-F0EE-400E-AA5A-FD331D47E552}" srcOrd="0" destOrd="0" presId="urn:microsoft.com/office/officeart/2018/2/layout/IconLabelList"/>
    <dgm:cxn modelId="{1644B937-C096-455F-B8A5-A33104E60A29}" type="presParOf" srcId="{22643629-F0EE-400E-AA5A-FD331D47E552}" destId="{269B628D-C76B-4040-91B6-0CFA302E1DA3}" srcOrd="0" destOrd="0" presId="urn:microsoft.com/office/officeart/2018/2/layout/IconLabelList"/>
    <dgm:cxn modelId="{E8956584-E8B4-41A0-95D3-EC4023C9F2EF}" type="presParOf" srcId="{269B628D-C76B-4040-91B6-0CFA302E1DA3}" destId="{6E46D2AA-30BB-46BD-8CBA-EF9B481751B7}" srcOrd="0" destOrd="0" presId="urn:microsoft.com/office/officeart/2018/2/layout/IconLabelList"/>
    <dgm:cxn modelId="{5C8A647D-C84F-4C00-85DF-0AAB250ECBC9}" type="presParOf" srcId="{269B628D-C76B-4040-91B6-0CFA302E1DA3}" destId="{DDE54BFA-C164-4DAE-ACAD-97F5269223AA}" srcOrd="1" destOrd="0" presId="urn:microsoft.com/office/officeart/2018/2/layout/IconLabelList"/>
    <dgm:cxn modelId="{EEEB51D7-4C35-4148-B6DD-40FF6E28E640}" type="presParOf" srcId="{269B628D-C76B-4040-91B6-0CFA302E1DA3}" destId="{74714ED3-20EC-41B0-9282-D07EDEB6C2C4}" srcOrd="2" destOrd="0" presId="urn:microsoft.com/office/officeart/2018/2/layout/IconLabelList"/>
    <dgm:cxn modelId="{8B0F68D6-691E-4241-A851-F6E176EEE8C0}" type="presParOf" srcId="{22643629-F0EE-400E-AA5A-FD331D47E552}" destId="{63DF345C-3136-44E5-9D8D-C4FBAEAFC043}" srcOrd="1" destOrd="0" presId="urn:microsoft.com/office/officeart/2018/2/layout/IconLabelList"/>
    <dgm:cxn modelId="{32C8349B-1B3F-49D4-8F23-3611D3C7206C}" type="presParOf" srcId="{22643629-F0EE-400E-AA5A-FD331D47E552}" destId="{297EC4C2-0020-41B6-A21B-A50FCFB93FCD}" srcOrd="2" destOrd="0" presId="urn:microsoft.com/office/officeart/2018/2/layout/IconLabelList"/>
    <dgm:cxn modelId="{2574CACD-EF32-476E-85CE-ADA785609D35}" type="presParOf" srcId="{297EC4C2-0020-41B6-A21B-A50FCFB93FCD}" destId="{E5421905-7FB6-489E-856F-096D9F76674A}" srcOrd="0" destOrd="0" presId="urn:microsoft.com/office/officeart/2018/2/layout/IconLabelList"/>
    <dgm:cxn modelId="{D6D2D87A-4F82-4B1C-A812-1FE67F683C43}" type="presParOf" srcId="{297EC4C2-0020-41B6-A21B-A50FCFB93FCD}" destId="{E4617404-997E-429F-B5D3-EB5A371F84AA}" srcOrd="1" destOrd="0" presId="urn:microsoft.com/office/officeart/2018/2/layout/IconLabelList"/>
    <dgm:cxn modelId="{61337ADD-4978-460B-AABF-05D6E685731C}" type="presParOf" srcId="{297EC4C2-0020-41B6-A21B-A50FCFB93FCD}" destId="{7B496097-955B-4514-A6D0-CF0757D248B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051EDD-C1EE-4414-B696-7897DD683525}">
      <dsp:nvSpPr>
        <dsp:cNvPr id="0" name=""/>
        <dsp:cNvSpPr/>
      </dsp:nvSpPr>
      <dsp:spPr>
        <a:xfrm>
          <a:off x="1283" y="507350"/>
          <a:ext cx="4505585" cy="2861046"/>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34E8F9-8D67-43B9-87E4-11C5B278D010}">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1" kern="1200" baseline="0"/>
            <a:t>Hello, and welcome to the course! I'm Rajkumar, your instructor for this bioinformatics journey. With my background in bioinformatics and computational biology, I'm excited to help you dive into this interdisciplinary field.</a:t>
          </a:r>
          <a:endParaRPr lang="en-US" sz="2200" kern="1200"/>
        </a:p>
      </dsp:txBody>
      <dsp:txXfrm>
        <a:off x="585701" y="1066737"/>
        <a:ext cx="4337991" cy="2693452"/>
      </dsp:txXfrm>
    </dsp:sp>
    <dsp:sp modelId="{531E7978-FFBC-4FF5-AE90-9475F7233277}">
      <dsp:nvSpPr>
        <dsp:cNvPr id="0" name=""/>
        <dsp:cNvSpPr/>
      </dsp:nvSpPr>
      <dsp:spPr>
        <a:xfrm>
          <a:off x="5508110" y="507350"/>
          <a:ext cx="4505585" cy="2861046"/>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8BD9C3-EE18-4A1A-B9F7-0B9D6A16D2CF}">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1" kern="1200" baseline="0"/>
            <a:t>Bioinformatics is a fast-growing field that combines biology, data science, and computational methods to solve real-world problems.</a:t>
          </a:r>
          <a:r>
            <a:rPr lang="en-US" sz="2200" b="0" i="0" kern="1200" baseline="0"/>
            <a:t> </a:t>
          </a:r>
          <a:endParaRPr lang="en-US" sz="2200" kern="1200"/>
        </a:p>
      </dsp:txBody>
      <dsp:txXfrm>
        <a:off x="6092527" y="1066737"/>
        <a:ext cx="4337991" cy="2693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CF6C7C-8928-4FB1-A0F5-319CBB4F36C2}">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FC5AAC-1180-4FE4-8F17-8D28A507CD89}">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i="1" kern="1200" baseline="0"/>
            <a:t>In this course, we will explore topics like Next-Generation Sequencing (NGS), variant calling, personalized medicine, and machine learning.</a:t>
          </a:r>
          <a:endParaRPr lang="en-US" sz="2800" kern="1200"/>
        </a:p>
      </dsp:txBody>
      <dsp:txXfrm>
        <a:off x="608661" y="692298"/>
        <a:ext cx="4508047" cy="2799040"/>
      </dsp:txXfrm>
    </dsp:sp>
    <dsp:sp modelId="{403B5796-E0C4-4F97-859C-163D9313FDC7}">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006498-F351-4A93-A280-6334BC10F039}">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i="1" kern="1200" baseline="0"/>
            <a:t>By the end, you’ll be able to analyze genetic data, make predictions using machine learning, and understand how bioinformatics is transforming healthcare.</a:t>
          </a:r>
          <a:r>
            <a:rPr lang="en-US" sz="2800" b="0" i="0" kern="1200" baseline="0"/>
            <a:t> </a:t>
          </a:r>
          <a:endParaRPr lang="en-US" sz="2800" kern="1200"/>
        </a:p>
      </dsp:txBody>
      <dsp:txXfrm>
        <a:off x="6331365" y="692298"/>
        <a:ext cx="4508047" cy="27990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98241-EF09-4047-9A47-B90B15D26159}">
      <dsp:nvSpPr>
        <dsp:cNvPr id="0" name=""/>
        <dsp:cNvSpPr/>
      </dsp:nvSpPr>
      <dsp:spPr>
        <a:xfrm>
          <a:off x="0" y="4592"/>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AEB222-D06B-48B1-8A4B-142954D893B8}">
      <dsp:nvSpPr>
        <dsp:cNvPr id="0" name=""/>
        <dsp:cNvSpPr/>
      </dsp:nvSpPr>
      <dsp:spPr>
        <a:xfrm>
          <a:off x="295926" y="224703"/>
          <a:ext cx="538048" cy="538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EC6E39-CF16-427C-B301-CA286081DD02}">
      <dsp:nvSpPr>
        <dsp:cNvPr id="0" name=""/>
        <dsp:cNvSpPr/>
      </dsp:nvSpPr>
      <dsp:spPr>
        <a:xfrm>
          <a:off x="1129902" y="4592"/>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b="0" i="1" kern="1200" baseline="0"/>
            <a:t>Linux and Python basics for bioinformatics workflows.</a:t>
          </a:r>
          <a:endParaRPr lang="en-US" sz="1900" kern="1200"/>
        </a:p>
      </dsp:txBody>
      <dsp:txXfrm>
        <a:off x="1129902" y="4592"/>
        <a:ext cx="5171698" cy="978270"/>
      </dsp:txXfrm>
    </dsp:sp>
    <dsp:sp modelId="{6558E31B-AD35-451B-874D-BA265873ACA3}">
      <dsp:nvSpPr>
        <dsp:cNvPr id="0" name=""/>
        <dsp:cNvSpPr/>
      </dsp:nvSpPr>
      <dsp:spPr>
        <a:xfrm>
          <a:off x="0" y="1227431"/>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E16660-6950-499B-8763-44A1DF9016CD}">
      <dsp:nvSpPr>
        <dsp:cNvPr id="0" name=""/>
        <dsp:cNvSpPr/>
      </dsp:nvSpPr>
      <dsp:spPr>
        <a:xfrm>
          <a:off x="295926" y="1447541"/>
          <a:ext cx="538048" cy="538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84879E-4701-4B17-82E6-253BF5020170}">
      <dsp:nvSpPr>
        <dsp:cNvPr id="0" name=""/>
        <dsp:cNvSpPr/>
      </dsp:nvSpPr>
      <dsp:spPr>
        <a:xfrm>
          <a:off x="1129902" y="1227431"/>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b="0" i="1" kern="1200" baseline="0"/>
            <a:t>How to work with NGS data and call variants.</a:t>
          </a:r>
          <a:endParaRPr lang="en-US" sz="1900" kern="1200"/>
        </a:p>
      </dsp:txBody>
      <dsp:txXfrm>
        <a:off x="1129902" y="1227431"/>
        <a:ext cx="5171698" cy="978270"/>
      </dsp:txXfrm>
    </dsp:sp>
    <dsp:sp modelId="{93A4B3B0-0146-465E-927D-FCE19F231187}">
      <dsp:nvSpPr>
        <dsp:cNvPr id="0" name=""/>
        <dsp:cNvSpPr/>
      </dsp:nvSpPr>
      <dsp:spPr>
        <a:xfrm>
          <a:off x="0" y="2450269"/>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21C354-8BB0-4765-812C-D0EB4AA7A561}">
      <dsp:nvSpPr>
        <dsp:cNvPr id="0" name=""/>
        <dsp:cNvSpPr/>
      </dsp:nvSpPr>
      <dsp:spPr>
        <a:xfrm>
          <a:off x="295926" y="2670380"/>
          <a:ext cx="538048" cy="5380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1CA0F5-B455-46A9-935F-92E9539AF001}">
      <dsp:nvSpPr>
        <dsp:cNvPr id="0" name=""/>
        <dsp:cNvSpPr/>
      </dsp:nvSpPr>
      <dsp:spPr>
        <a:xfrm>
          <a:off x="1129902" y="2450269"/>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b="0" i="1" kern="1200" baseline="0"/>
            <a:t>How to annotate and interpret variants.</a:t>
          </a:r>
          <a:endParaRPr lang="en-US" sz="1900" kern="1200"/>
        </a:p>
      </dsp:txBody>
      <dsp:txXfrm>
        <a:off x="1129902" y="2450269"/>
        <a:ext cx="5171698" cy="978270"/>
      </dsp:txXfrm>
    </dsp:sp>
    <dsp:sp modelId="{FB1A092C-34DE-4F27-ADCA-34DCBEEED4CC}">
      <dsp:nvSpPr>
        <dsp:cNvPr id="0" name=""/>
        <dsp:cNvSpPr/>
      </dsp:nvSpPr>
      <dsp:spPr>
        <a:xfrm>
          <a:off x="0" y="3673107"/>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9B1829-F81C-455F-B986-1656C38BAD9C}">
      <dsp:nvSpPr>
        <dsp:cNvPr id="0" name=""/>
        <dsp:cNvSpPr/>
      </dsp:nvSpPr>
      <dsp:spPr>
        <a:xfrm>
          <a:off x="295926" y="3893218"/>
          <a:ext cx="538048" cy="5380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4F74AB-40AC-4E5B-AB29-1AF622DB3E3B}">
      <dsp:nvSpPr>
        <dsp:cNvPr id="0" name=""/>
        <dsp:cNvSpPr/>
      </dsp:nvSpPr>
      <dsp:spPr>
        <a:xfrm>
          <a:off x="1129902" y="3673107"/>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b="0" i="1" kern="1200" baseline="0"/>
            <a:t>How personalized medicine tailors treatments based on genetic data.</a:t>
          </a:r>
          <a:endParaRPr lang="en-US" sz="1900" kern="1200"/>
        </a:p>
      </dsp:txBody>
      <dsp:txXfrm>
        <a:off x="1129902" y="3673107"/>
        <a:ext cx="5171698" cy="978270"/>
      </dsp:txXfrm>
    </dsp:sp>
    <dsp:sp modelId="{177DE9A9-CA07-4339-A505-19CF0A3C31F1}">
      <dsp:nvSpPr>
        <dsp:cNvPr id="0" name=""/>
        <dsp:cNvSpPr/>
      </dsp:nvSpPr>
      <dsp:spPr>
        <a:xfrm>
          <a:off x="0" y="4895945"/>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3E5160-770C-40BE-9307-1B7CF1DDE393}">
      <dsp:nvSpPr>
        <dsp:cNvPr id="0" name=""/>
        <dsp:cNvSpPr/>
      </dsp:nvSpPr>
      <dsp:spPr>
        <a:xfrm>
          <a:off x="295926" y="5116056"/>
          <a:ext cx="538048" cy="5380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5D6370-47A5-4F99-870E-1467B62234EC}">
      <dsp:nvSpPr>
        <dsp:cNvPr id="0" name=""/>
        <dsp:cNvSpPr/>
      </dsp:nvSpPr>
      <dsp:spPr>
        <a:xfrm>
          <a:off x="1129902" y="4895945"/>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b="0" i="1" kern="1200" baseline="0"/>
            <a:t>How to apply machine learning techniques to biological problems.</a:t>
          </a:r>
          <a:r>
            <a:rPr lang="en-US" sz="1900" b="0" i="0" kern="1200" baseline="0"/>
            <a:t> </a:t>
          </a:r>
          <a:endParaRPr lang="en-US" sz="1900" kern="1200"/>
        </a:p>
      </dsp:txBody>
      <dsp:txXfrm>
        <a:off x="1129902" y="4895945"/>
        <a:ext cx="5171698" cy="9782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057A8C-2515-4A66-A171-8C98A62D1002}">
      <dsp:nvSpPr>
        <dsp:cNvPr id="0" name=""/>
        <dsp:cNvSpPr/>
      </dsp:nvSpPr>
      <dsp:spPr>
        <a:xfrm>
          <a:off x="0" y="3400"/>
          <a:ext cx="10515600" cy="72429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6AD8C2-82B3-4D1D-918A-66DC2682D4BC}">
      <dsp:nvSpPr>
        <dsp:cNvPr id="0" name=""/>
        <dsp:cNvSpPr/>
      </dsp:nvSpPr>
      <dsp:spPr>
        <a:xfrm>
          <a:off x="219097" y="166365"/>
          <a:ext cx="398359" cy="3983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850A10-ED7E-402D-91AC-1194C0E3B3D4}">
      <dsp:nvSpPr>
        <dsp:cNvPr id="0" name=""/>
        <dsp:cNvSpPr/>
      </dsp:nvSpPr>
      <dsp:spPr>
        <a:xfrm>
          <a:off x="836555" y="3400"/>
          <a:ext cx="4732020"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800100">
            <a:lnSpc>
              <a:spcPct val="100000"/>
            </a:lnSpc>
            <a:spcBef>
              <a:spcPct val="0"/>
            </a:spcBef>
            <a:spcAft>
              <a:spcPct val="35000"/>
            </a:spcAft>
            <a:buNone/>
          </a:pPr>
          <a:r>
            <a:rPr lang="en-US" sz="1800" b="1" i="0" kern="1200" baseline="0"/>
            <a:t>Module 1</a:t>
          </a:r>
          <a:r>
            <a:rPr lang="en-US" sz="1800" b="0" i="0" kern="1200" baseline="0"/>
            <a:t>: Introduction to Linux &amp; Python</a:t>
          </a:r>
          <a:endParaRPr lang="en-US" sz="1800" kern="1200"/>
        </a:p>
      </dsp:txBody>
      <dsp:txXfrm>
        <a:off x="836555" y="3400"/>
        <a:ext cx="4732020" cy="724290"/>
      </dsp:txXfrm>
    </dsp:sp>
    <dsp:sp modelId="{477896EE-02A6-4CC3-85A2-A49BAEDF5D05}">
      <dsp:nvSpPr>
        <dsp:cNvPr id="0" name=""/>
        <dsp:cNvSpPr/>
      </dsp:nvSpPr>
      <dsp:spPr>
        <a:xfrm>
          <a:off x="5568575" y="3400"/>
          <a:ext cx="494702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622300">
            <a:lnSpc>
              <a:spcPct val="100000"/>
            </a:lnSpc>
            <a:spcBef>
              <a:spcPct val="0"/>
            </a:spcBef>
            <a:spcAft>
              <a:spcPct val="35000"/>
            </a:spcAft>
            <a:buNone/>
          </a:pPr>
          <a:r>
            <a:rPr lang="en-US" sz="1400" b="0" i="1" kern="1200" baseline="0"/>
            <a:t>Learn the essential tools needed for bioinformatics.</a:t>
          </a:r>
          <a:endParaRPr lang="en-US" sz="1400" kern="1200"/>
        </a:p>
      </dsp:txBody>
      <dsp:txXfrm>
        <a:off x="5568575" y="3400"/>
        <a:ext cx="4947024" cy="724290"/>
      </dsp:txXfrm>
    </dsp:sp>
    <dsp:sp modelId="{F3D296B4-62C9-4EDE-9A2F-50B2C0ACD79B}">
      <dsp:nvSpPr>
        <dsp:cNvPr id="0" name=""/>
        <dsp:cNvSpPr/>
      </dsp:nvSpPr>
      <dsp:spPr>
        <a:xfrm>
          <a:off x="0" y="908763"/>
          <a:ext cx="10515600" cy="72429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4555DD-366A-40A7-8A53-1AD6FD968D49}">
      <dsp:nvSpPr>
        <dsp:cNvPr id="0" name=""/>
        <dsp:cNvSpPr/>
      </dsp:nvSpPr>
      <dsp:spPr>
        <a:xfrm>
          <a:off x="219097" y="1071728"/>
          <a:ext cx="398359" cy="3983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28B175-C404-4144-807A-CDADE24D8755}">
      <dsp:nvSpPr>
        <dsp:cNvPr id="0" name=""/>
        <dsp:cNvSpPr/>
      </dsp:nvSpPr>
      <dsp:spPr>
        <a:xfrm>
          <a:off x="836555" y="908763"/>
          <a:ext cx="4732020"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800100">
            <a:lnSpc>
              <a:spcPct val="100000"/>
            </a:lnSpc>
            <a:spcBef>
              <a:spcPct val="0"/>
            </a:spcBef>
            <a:spcAft>
              <a:spcPct val="35000"/>
            </a:spcAft>
            <a:buNone/>
          </a:pPr>
          <a:r>
            <a:rPr lang="en-US" sz="1800" b="1" i="0" kern="1200" baseline="0"/>
            <a:t>Module 2</a:t>
          </a:r>
          <a:r>
            <a:rPr lang="en-US" sz="1800" b="0" i="0" kern="1200" baseline="0"/>
            <a:t>: NGS &amp; Variant Calling</a:t>
          </a:r>
          <a:endParaRPr lang="en-US" sz="1800" kern="1200"/>
        </a:p>
      </dsp:txBody>
      <dsp:txXfrm>
        <a:off x="836555" y="908763"/>
        <a:ext cx="4732020" cy="724290"/>
      </dsp:txXfrm>
    </dsp:sp>
    <dsp:sp modelId="{A36C77D9-419D-4A5D-8027-DD2655E8430E}">
      <dsp:nvSpPr>
        <dsp:cNvPr id="0" name=""/>
        <dsp:cNvSpPr/>
      </dsp:nvSpPr>
      <dsp:spPr>
        <a:xfrm>
          <a:off x="5568575" y="908763"/>
          <a:ext cx="494702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622300">
            <a:lnSpc>
              <a:spcPct val="100000"/>
            </a:lnSpc>
            <a:spcBef>
              <a:spcPct val="0"/>
            </a:spcBef>
            <a:spcAft>
              <a:spcPct val="35000"/>
            </a:spcAft>
            <a:buNone/>
          </a:pPr>
          <a:r>
            <a:rPr lang="en-US" sz="1400" b="0" i="1" kern="1200" baseline="0"/>
            <a:t>Understand how to process NGS data and detect genetic variants.</a:t>
          </a:r>
          <a:endParaRPr lang="en-US" sz="1400" kern="1200"/>
        </a:p>
      </dsp:txBody>
      <dsp:txXfrm>
        <a:off x="5568575" y="908763"/>
        <a:ext cx="4947024" cy="724290"/>
      </dsp:txXfrm>
    </dsp:sp>
    <dsp:sp modelId="{264739A7-DCA0-4066-B824-BBC3426FEE7A}">
      <dsp:nvSpPr>
        <dsp:cNvPr id="0" name=""/>
        <dsp:cNvSpPr/>
      </dsp:nvSpPr>
      <dsp:spPr>
        <a:xfrm>
          <a:off x="0" y="1814126"/>
          <a:ext cx="10515600" cy="72429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662000-D6AF-4188-B453-C6677E2F8678}">
      <dsp:nvSpPr>
        <dsp:cNvPr id="0" name=""/>
        <dsp:cNvSpPr/>
      </dsp:nvSpPr>
      <dsp:spPr>
        <a:xfrm>
          <a:off x="219097" y="1977092"/>
          <a:ext cx="398359" cy="3983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8E91D1-7DD2-4A42-9FBF-2F84545383A7}">
      <dsp:nvSpPr>
        <dsp:cNvPr id="0" name=""/>
        <dsp:cNvSpPr/>
      </dsp:nvSpPr>
      <dsp:spPr>
        <a:xfrm>
          <a:off x="836555" y="1814126"/>
          <a:ext cx="4732020"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800100">
            <a:lnSpc>
              <a:spcPct val="100000"/>
            </a:lnSpc>
            <a:spcBef>
              <a:spcPct val="0"/>
            </a:spcBef>
            <a:spcAft>
              <a:spcPct val="35000"/>
            </a:spcAft>
            <a:buNone/>
          </a:pPr>
          <a:r>
            <a:rPr lang="en-US" sz="1800" b="1" i="0" kern="1200" baseline="0"/>
            <a:t>Module 3</a:t>
          </a:r>
          <a:r>
            <a:rPr lang="en-US" sz="1800" b="0" i="0" kern="1200" baseline="0"/>
            <a:t>: Personalized Medicine</a:t>
          </a:r>
          <a:endParaRPr lang="en-US" sz="1800" kern="1200"/>
        </a:p>
      </dsp:txBody>
      <dsp:txXfrm>
        <a:off x="836555" y="1814126"/>
        <a:ext cx="4732020" cy="724290"/>
      </dsp:txXfrm>
    </dsp:sp>
    <dsp:sp modelId="{BBF85968-15F6-4B7F-9F86-4DF30D29D559}">
      <dsp:nvSpPr>
        <dsp:cNvPr id="0" name=""/>
        <dsp:cNvSpPr/>
      </dsp:nvSpPr>
      <dsp:spPr>
        <a:xfrm>
          <a:off x="5568575" y="1814126"/>
          <a:ext cx="494702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622300">
            <a:lnSpc>
              <a:spcPct val="100000"/>
            </a:lnSpc>
            <a:spcBef>
              <a:spcPct val="0"/>
            </a:spcBef>
            <a:spcAft>
              <a:spcPct val="35000"/>
            </a:spcAft>
            <a:buNone/>
          </a:pPr>
          <a:r>
            <a:rPr lang="en-US" sz="1400" b="0" i="1" kern="1200" baseline="0"/>
            <a:t>Explore how genetics influence medication choices.</a:t>
          </a:r>
          <a:endParaRPr lang="en-US" sz="1400" kern="1200"/>
        </a:p>
      </dsp:txBody>
      <dsp:txXfrm>
        <a:off x="5568575" y="1814126"/>
        <a:ext cx="4947024" cy="724290"/>
      </dsp:txXfrm>
    </dsp:sp>
    <dsp:sp modelId="{077EE7D8-D818-47F3-A4EC-78D510FF4EB0}">
      <dsp:nvSpPr>
        <dsp:cNvPr id="0" name=""/>
        <dsp:cNvSpPr/>
      </dsp:nvSpPr>
      <dsp:spPr>
        <a:xfrm>
          <a:off x="0" y="2719489"/>
          <a:ext cx="10515600" cy="72429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F01CC3-7172-4A99-A92B-AE1E035001B0}">
      <dsp:nvSpPr>
        <dsp:cNvPr id="0" name=""/>
        <dsp:cNvSpPr/>
      </dsp:nvSpPr>
      <dsp:spPr>
        <a:xfrm>
          <a:off x="219097" y="2882455"/>
          <a:ext cx="398359" cy="3983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065230-C9FB-439D-A9DD-A263596D4B4E}">
      <dsp:nvSpPr>
        <dsp:cNvPr id="0" name=""/>
        <dsp:cNvSpPr/>
      </dsp:nvSpPr>
      <dsp:spPr>
        <a:xfrm>
          <a:off x="836555" y="2719489"/>
          <a:ext cx="4732020"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800100">
            <a:lnSpc>
              <a:spcPct val="100000"/>
            </a:lnSpc>
            <a:spcBef>
              <a:spcPct val="0"/>
            </a:spcBef>
            <a:spcAft>
              <a:spcPct val="35000"/>
            </a:spcAft>
            <a:buNone/>
          </a:pPr>
          <a:r>
            <a:rPr lang="en-US" sz="1800" b="1" i="0" kern="1200" baseline="0"/>
            <a:t>Module 4</a:t>
          </a:r>
          <a:r>
            <a:rPr lang="en-US" sz="1800" b="0" i="0" kern="1200" baseline="0"/>
            <a:t>: Machine Learning in Bioinformatics</a:t>
          </a:r>
          <a:endParaRPr lang="en-US" sz="1800" kern="1200"/>
        </a:p>
      </dsp:txBody>
      <dsp:txXfrm>
        <a:off x="836555" y="2719489"/>
        <a:ext cx="4732020" cy="724290"/>
      </dsp:txXfrm>
    </dsp:sp>
    <dsp:sp modelId="{6A6F34F3-3DFD-4D5F-A4FF-8930826AE879}">
      <dsp:nvSpPr>
        <dsp:cNvPr id="0" name=""/>
        <dsp:cNvSpPr/>
      </dsp:nvSpPr>
      <dsp:spPr>
        <a:xfrm>
          <a:off x="5568575" y="2719489"/>
          <a:ext cx="494702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622300">
            <a:lnSpc>
              <a:spcPct val="100000"/>
            </a:lnSpc>
            <a:spcBef>
              <a:spcPct val="0"/>
            </a:spcBef>
            <a:spcAft>
              <a:spcPct val="35000"/>
            </a:spcAft>
            <a:buNone/>
          </a:pPr>
          <a:r>
            <a:rPr lang="en-US" sz="1400" b="0" i="1" kern="1200" baseline="0"/>
            <a:t>Apply machine learning to biological datasets.</a:t>
          </a:r>
          <a:endParaRPr lang="en-US" sz="1400" kern="1200"/>
        </a:p>
      </dsp:txBody>
      <dsp:txXfrm>
        <a:off x="5568575" y="2719489"/>
        <a:ext cx="4947024" cy="724290"/>
      </dsp:txXfrm>
    </dsp:sp>
    <dsp:sp modelId="{D8DD8C4C-7543-4EAB-9118-C615204176F9}">
      <dsp:nvSpPr>
        <dsp:cNvPr id="0" name=""/>
        <dsp:cNvSpPr/>
      </dsp:nvSpPr>
      <dsp:spPr>
        <a:xfrm>
          <a:off x="0" y="3624853"/>
          <a:ext cx="10515600" cy="724290"/>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B7862B-212D-45C8-A75C-599C047EFF0E}">
      <dsp:nvSpPr>
        <dsp:cNvPr id="0" name=""/>
        <dsp:cNvSpPr/>
      </dsp:nvSpPr>
      <dsp:spPr>
        <a:xfrm>
          <a:off x="219097" y="3787818"/>
          <a:ext cx="398359" cy="39835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391465-E023-4802-99D7-0434C255B972}">
      <dsp:nvSpPr>
        <dsp:cNvPr id="0" name=""/>
        <dsp:cNvSpPr/>
      </dsp:nvSpPr>
      <dsp:spPr>
        <a:xfrm>
          <a:off x="836555" y="3624853"/>
          <a:ext cx="4732020"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800100">
            <a:lnSpc>
              <a:spcPct val="100000"/>
            </a:lnSpc>
            <a:spcBef>
              <a:spcPct val="0"/>
            </a:spcBef>
            <a:spcAft>
              <a:spcPct val="35000"/>
            </a:spcAft>
            <a:buNone/>
          </a:pPr>
          <a:r>
            <a:rPr lang="en-US" sz="1800" b="1" i="0" kern="1200" baseline="0"/>
            <a:t>Module 5</a:t>
          </a:r>
          <a:r>
            <a:rPr lang="en-US" sz="1800" b="0" i="0" kern="1200" baseline="0"/>
            <a:t>: Capstone Project</a:t>
          </a:r>
          <a:endParaRPr lang="en-US" sz="1800" kern="1200"/>
        </a:p>
      </dsp:txBody>
      <dsp:txXfrm>
        <a:off x="836555" y="3624853"/>
        <a:ext cx="4732020" cy="724290"/>
      </dsp:txXfrm>
    </dsp:sp>
    <dsp:sp modelId="{983D3C25-BFC5-46DB-9584-862456C24C9B}">
      <dsp:nvSpPr>
        <dsp:cNvPr id="0" name=""/>
        <dsp:cNvSpPr/>
      </dsp:nvSpPr>
      <dsp:spPr>
        <a:xfrm>
          <a:off x="5568575" y="3624853"/>
          <a:ext cx="494702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622300">
            <a:lnSpc>
              <a:spcPct val="100000"/>
            </a:lnSpc>
            <a:spcBef>
              <a:spcPct val="0"/>
            </a:spcBef>
            <a:spcAft>
              <a:spcPct val="35000"/>
            </a:spcAft>
            <a:buNone/>
          </a:pPr>
          <a:r>
            <a:rPr lang="en-US" sz="1400" b="0" i="1" kern="1200" baseline="0"/>
            <a:t>Integrate all the skills in a comprehensive project.</a:t>
          </a:r>
          <a:endParaRPr lang="en-US" sz="1400" kern="1200"/>
        </a:p>
      </dsp:txBody>
      <dsp:txXfrm>
        <a:off x="5568575" y="3624853"/>
        <a:ext cx="4947024" cy="7242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ED5059-75CB-470E-BD4F-4721B2327FCF}">
      <dsp:nvSpPr>
        <dsp:cNvPr id="0" name=""/>
        <dsp:cNvSpPr/>
      </dsp:nvSpPr>
      <dsp:spPr>
        <a:xfrm>
          <a:off x="161796" y="143326"/>
          <a:ext cx="1018837" cy="10188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D0F3A1-CB87-4969-8C7B-38255CD28BA1}">
      <dsp:nvSpPr>
        <dsp:cNvPr id="0" name=""/>
        <dsp:cNvSpPr/>
      </dsp:nvSpPr>
      <dsp:spPr>
        <a:xfrm>
          <a:off x="375751" y="357282"/>
          <a:ext cx="590925" cy="5909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1C017F-F6C7-4761-96BB-3D7561E6E9BB}">
      <dsp:nvSpPr>
        <dsp:cNvPr id="0" name=""/>
        <dsp:cNvSpPr/>
      </dsp:nvSpPr>
      <dsp:spPr>
        <a:xfrm>
          <a:off x="1398955" y="143326"/>
          <a:ext cx="2401544" cy="101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0" i="1" kern="1200" baseline="0"/>
            <a:t>Linux for running bioinformatics pipelines.</a:t>
          </a:r>
          <a:endParaRPr lang="en-US" sz="1800" kern="1200"/>
        </a:p>
      </dsp:txBody>
      <dsp:txXfrm>
        <a:off x="1398955" y="143326"/>
        <a:ext cx="2401544" cy="1018837"/>
      </dsp:txXfrm>
    </dsp:sp>
    <dsp:sp modelId="{7E9CFA85-4C7A-434C-8C7A-2561F682AED4}">
      <dsp:nvSpPr>
        <dsp:cNvPr id="0" name=""/>
        <dsp:cNvSpPr/>
      </dsp:nvSpPr>
      <dsp:spPr>
        <a:xfrm>
          <a:off x="4249435" y="126933"/>
          <a:ext cx="1018837" cy="10188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398067-CD6E-4D7F-89C6-ED57F7A568DD}">
      <dsp:nvSpPr>
        <dsp:cNvPr id="0" name=""/>
        <dsp:cNvSpPr/>
      </dsp:nvSpPr>
      <dsp:spPr>
        <a:xfrm>
          <a:off x="4218950" y="126936"/>
          <a:ext cx="1129565" cy="1051616"/>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C6FF52-9B88-4520-B7F1-43FDBF7B4A95}">
      <dsp:nvSpPr>
        <dsp:cNvPr id="0" name=""/>
        <dsp:cNvSpPr/>
      </dsp:nvSpPr>
      <dsp:spPr>
        <a:xfrm>
          <a:off x="5511474" y="143326"/>
          <a:ext cx="2401544" cy="101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0" i="1" kern="1200" baseline="0" dirty="0"/>
            <a:t>Python with libraries like </a:t>
          </a:r>
          <a:r>
            <a:rPr lang="en-US" sz="1800" b="0" i="1" kern="1200" baseline="0" dirty="0" err="1"/>
            <a:t>Biopython</a:t>
          </a:r>
          <a:r>
            <a:rPr lang="en-US" sz="1800" b="0" i="1" kern="1200" baseline="0" dirty="0"/>
            <a:t>, Pandas, and scikit-learn.</a:t>
          </a:r>
          <a:endParaRPr lang="en-US" sz="1800" kern="1200" dirty="0"/>
        </a:p>
      </dsp:txBody>
      <dsp:txXfrm>
        <a:off x="5511474" y="143326"/>
        <a:ext cx="2401544" cy="1018837"/>
      </dsp:txXfrm>
    </dsp:sp>
    <dsp:sp modelId="{8649A32E-279F-48DD-A03F-892717A29A49}">
      <dsp:nvSpPr>
        <dsp:cNvPr id="0" name=""/>
        <dsp:cNvSpPr/>
      </dsp:nvSpPr>
      <dsp:spPr>
        <a:xfrm>
          <a:off x="161796" y="1654621"/>
          <a:ext cx="1018837" cy="10188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ED0399-ED3C-4D3A-B0B7-992D78E49C5E}">
      <dsp:nvSpPr>
        <dsp:cNvPr id="0" name=""/>
        <dsp:cNvSpPr/>
      </dsp:nvSpPr>
      <dsp:spPr>
        <a:xfrm>
          <a:off x="375751" y="1868576"/>
          <a:ext cx="590925" cy="590925"/>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D3D665-F18B-4896-AC24-D9F5F80B5CC7}">
      <dsp:nvSpPr>
        <dsp:cNvPr id="0" name=""/>
        <dsp:cNvSpPr/>
      </dsp:nvSpPr>
      <dsp:spPr>
        <a:xfrm>
          <a:off x="1398955" y="1654621"/>
          <a:ext cx="2401544" cy="101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0" i="1" kern="1200" baseline="0"/>
            <a:t>NGS tools like BWA and GATK for variant calling.</a:t>
          </a:r>
          <a:endParaRPr lang="en-US" sz="1800" kern="1200"/>
        </a:p>
      </dsp:txBody>
      <dsp:txXfrm>
        <a:off x="1398955" y="1654621"/>
        <a:ext cx="2401544" cy="1018837"/>
      </dsp:txXfrm>
    </dsp:sp>
    <dsp:sp modelId="{670130D4-08BB-4839-A107-8A74555833FE}">
      <dsp:nvSpPr>
        <dsp:cNvPr id="0" name=""/>
        <dsp:cNvSpPr/>
      </dsp:nvSpPr>
      <dsp:spPr>
        <a:xfrm>
          <a:off x="4218950" y="1654621"/>
          <a:ext cx="1018837" cy="10188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F3179E-FCDD-4A6B-BCAD-40D69C2C78AD}">
      <dsp:nvSpPr>
        <dsp:cNvPr id="0" name=""/>
        <dsp:cNvSpPr/>
      </dsp:nvSpPr>
      <dsp:spPr>
        <a:xfrm>
          <a:off x="4432906" y="1868576"/>
          <a:ext cx="590925" cy="590925"/>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93A021-D77F-4A19-8DC8-E909F4AF6B9D}">
      <dsp:nvSpPr>
        <dsp:cNvPr id="0" name=""/>
        <dsp:cNvSpPr/>
      </dsp:nvSpPr>
      <dsp:spPr>
        <a:xfrm>
          <a:off x="5456110" y="1654621"/>
          <a:ext cx="2401544" cy="101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0" i="1" kern="1200" baseline="0"/>
            <a:t>Machine learning tools like scikit-learn for data analysis and modeling.</a:t>
          </a:r>
          <a:r>
            <a:rPr lang="en-US" sz="1800" b="0" i="0" kern="1200" baseline="0"/>
            <a:t> </a:t>
          </a:r>
          <a:endParaRPr lang="en-US" sz="1800" kern="1200"/>
        </a:p>
      </dsp:txBody>
      <dsp:txXfrm>
        <a:off x="5456110" y="1654621"/>
        <a:ext cx="2401544" cy="101883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FDEAE-5CE5-4874-B8C0-4337D50E2CF4}">
      <dsp:nvSpPr>
        <dsp:cNvPr id="0" name=""/>
        <dsp:cNvSpPr/>
      </dsp:nvSpPr>
      <dsp:spPr>
        <a:xfrm>
          <a:off x="853" y="0"/>
          <a:ext cx="3457633" cy="3689405"/>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537" tIns="0" rIns="341537" bIns="330200" numCol="1" spcCol="1270" anchor="t" anchorCtr="0">
          <a:noAutofit/>
        </a:bodyPr>
        <a:lstStyle/>
        <a:p>
          <a:pPr marL="0" lvl="0" indent="0" algn="l" defTabSz="1155700">
            <a:lnSpc>
              <a:spcPct val="90000"/>
            </a:lnSpc>
            <a:spcBef>
              <a:spcPct val="0"/>
            </a:spcBef>
            <a:spcAft>
              <a:spcPct val="35000"/>
            </a:spcAft>
            <a:buNone/>
          </a:pPr>
          <a:r>
            <a:rPr lang="en-US" sz="2600" b="0" i="1" kern="1200" baseline="0"/>
            <a:t>Attend classes regularly and participate in discussions.</a:t>
          </a:r>
          <a:endParaRPr lang="en-US" sz="2600" kern="1200"/>
        </a:p>
      </dsp:txBody>
      <dsp:txXfrm>
        <a:off x="853" y="1475762"/>
        <a:ext cx="3457633" cy="2213643"/>
      </dsp:txXfrm>
    </dsp:sp>
    <dsp:sp modelId="{08938706-2946-4D51-92F9-197360941C49}">
      <dsp:nvSpPr>
        <dsp:cNvPr id="0" name=""/>
        <dsp:cNvSpPr/>
      </dsp:nvSpPr>
      <dsp:spPr>
        <a:xfrm>
          <a:off x="853" y="0"/>
          <a:ext cx="3457633" cy="1475762"/>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1537" tIns="165100" rIns="341537"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53" y="0"/>
        <a:ext cx="3457633" cy="1475762"/>
      </dsp:txXfrm>
    </dsp:sp>
    <dsp:sp modelId="{46796937-6B28-4973-A874-950989A3D55E}">
      <dsp:nvSpPr>
        <dsp:cNvPr id="0" name=""/>
        <dsp:cNvSpPr/>
      </dsp:nvSpPr>
      <dsp:spPr>
        <a:xfrm>
          <a:off x="3735097" y="0"/>
          <a:ext cx="3457633" cy="3689405"/>
        </a:xfrm>
        <a:prstGeom prst="rect">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537" tIns="0" rIns="341537" bIns="330200" numCol="1" spcCol="1270" anchor="t" anchorCtr="0">
          <a:noAutofit/>
        </a:bodyPr>
        <a:lstStyle/>
        <a:p>
          <a:pPr marL="0" lvl="0" indent="0" algn="l" defTabSz="1155700">
            <a:lnSpc>
              <a:spcPct val="90000"/>
            </a:lnSpc>
            <a:spcBef>
              <a:spcPct val="0"/>
            </a:spcBef>
            <a:spcAft>
              <a:spcPct val="35000"/>
            </a:spcAft>
            <a:buNone/>
          </a:pPr>
          <a:r>
            <a:rPr lang="en-US" sz="2600" b="0" i="1" kern="1200" baseline="0"/>
            <a:t>Submit assignments and projects on time.</a:t>
          </a:r>
          <a:endParaRPr lang="en-US" sz="2600" kern="1200"/>
        </a:p>
      </dsp:txBody>
      <dsp:txXfrm>
        <a:off x="3735097" y="1475762"/>
        <a:ext cx="3457633" cy="2213643"/>
      </dsp:txXfrm>
    </dsp:sp>
    <dsp:sp modelId="{12AEC9F9-30A3-4E8A-9B38-2A07EDBE2135}">
      <dsp:nvSpPr>
        <dsp:cNvPr id="0" name=""/>
        <dsp:cNvSpPr/>
      </dsp:nvSpPr>
      <dsp:spPr>
        <a:xfrm>
          <a:off x="3735097" y="0"/>
          <a:ext cx="3457633" cy="1475762"/>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1537" tIns="165100" rIns="341537"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735097" y="0"/>
        <a:ext cx="3457633" cy="1475762"/>
      </dsp:txXfrm>
    </dsp:sp>
    <dsp:sp modelId="{641F1049-FCD5-4D73-A519-E3629BFDC6DC}">
      <dsp:nvSpPr>
        <dsp:cNvPr id="0" name=""/>
        <dsp:cNvSpPr/>
      </dsp:nvSpPr>
      <dsp:spPr>
        <a:xfrm>
          <a:off x="7469341" y="0"/>
          <a:ext cx="3457633" cy="3689405"/>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537" tIns="0" rIns="341537" bIns="330200" numCol="1" spcCol="1270" anchor="t" anchorCtr="0">
          <a:noAutofit/>
        </a:bodyPr>
        <a:lstStyle/>
        <a:p>
          <a:pPr marL="0" lvl="0" indent="0" algn="l" defTabSz="1155700">
            <a:lnSpc>
              <a:spcPct val="90000"/>
            </a:lnSpc>
            <a:spcBef>
              <a:spcPct val="0"/>
            </a:spcBef>
            <a:spcAft>
              <a:spcPct val="35000"/>
            </a:spcAft>
            <a:buNone/>
          </a:pPr>
          <a:r>
            <a:rPr lang="en-US" sz="2600" b="0" i="1" kern="1200" baseline="0"/>
            <a:t>Approach the course with curiosity and engage in hands-on activities.</a:t>
          </a:r>
          <a:r>
            <a:rPr lang="en-US" sz="2600" b="0" i="0" kern="1200" baseline="0"/>
            <a:t> </a:t>
          </a:r>
          <a:endParaRPr lang="en-US" sz="2600" kern="1200"/>
        </a:p>
      </dsp:txBody>
      <dsp:txXfrm>
        <a:off x="7469341" y="1475762"/>
        <a:ext cx="3457633" cy="2213643"/>
      </dsp:txXfrm>
    </dsp:sp>
    <dsp:sp modelId="{3EDD8E20-47CD-40A3-9085-B20C2F2512D0}">
      <dsp:nvSpPr>
        <dsp:cNvPr id="0" name=""/>
        <dsp:cNvSpPr/>
      </dsp:nvSpPr>
      <dsp:spPr>
        <a:xfrm>
          <a:off x="7469341" y="0"/>
          <a:ext cx="3457633" cy="1475762"/>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1537" tIns="165100" rIns="341537"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469341" y="0"/>
        <a:ext cx="3457633" cy="14757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6D2AA-30BB-46BD-8CBA-EF9B481751B7}">
      <dsp:nvSpPr>
        <dsp:cNvPr id="0" name=""/>
        <dsp:cNvSpPr/>
      </dsp:nvSpPr>
      <dsp:spPr>
        <a:xfrm>
          <a:off x="1747800" y="407356"/>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714ED3-20EC-41B0-9282-D07EDEB6C2C4}">
      <dsp:nvSpPr>
        <dsp:cNvPr id="0" name=""/>
        <dsp:cNvSpPr/>
      </dsp:nvSpPr>
      <dsp:spPr>
        <a:xfrm>
          <a:off x="559800" y="282151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b="0" i="1" kern="1200" baseline="0" dirty="0"/>
            <a:t>Set up a environments on your system.</a:t>
          </a:r>
          <a:endParaRPr lang="en-US" sz="2000" kern="1200" dirty="0"/>
        </a:p>
      </dsp:txBody>
      <dsp:txXfrm>
        <a:off x="559800" y="2821519"/>
        <a:ext cx="4320000" cy="720000"/>
      </dsp:txXfrm>
    </dsp:sp>
    <dsp:sp modelId="{E5421905-7FB6-489E-856F-096D9F76674A}">
      <dsp:nvSpPr>
        <dsp:cNvPr id="0" name=""/>
        <dsp:cNvSpPr/>
      </dsp:nvSpPr>
      <dsp:spPr>
        <a:xfrm>
          <a:off x="6823800" y="407356"/>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496097-955B-4514-A6D0-CF0757D248BF}">
      <dsp:nvSpPr>
        <dsp:cNvPr id="0" name=""/>
        <dsp:cNvSpPr/>
      </dsp:nvSpPr>
      <dsp:spPr>
        <a:xfrm>
          <a:off x="5635800" y="282151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b="0" i="1" kern="1200" baseline="0" dirty="0"/>
            <a:t>Explore basic Linux commands and familiarize yourself with Python syntax</a:t>
          </a:r>
          <a:endParaRPr lang="en-US" sz="2000" kern="1200" dirty="0"/>
        </a:p>
      </dsp:txBody>
      <dsp:txXfrm>
        <a:off x="5635800" y="2821519"/>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1126C-0021-97E7-2AF7-004DCC2F48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43CA520-8892-0909-D76B-B7431F387A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D72F73C-0695-EB9B-93C7-C9F2E8C27E93}"/>
              </a:ext>
            </a:extLst>
          </p:cNvPr>
          <p:cNvSpPr>
            <a:spLocks noGrp="1"/>
          </p:cNvSpPr>
          <p:nvPr>
            <p:ph type="dt" sz="half" idx="10"/>
          </p:nvPr>
        </p:nvSpPr>
        <p:spPr/>
        <p:txBody>
          <a:bodyPr/>
          <a:lstStyle/>
          <a:p>
            <a:fld id="{1D75ACAD-857C-412F-BBFA-6B04EC8AC8CD}" type="datetimeFigureOut">
              <a:rPr lang="en-IN" smtClean="0"/>
              <a:t>10-09-2024</a:t>
            </a:fld>
            <a:endParaRPr lang="en-IN"/>
          </a:p>
        </p:txBody>
      </p:sp>
      <p:sp>
        <p:nvSpPr>
          <p:cNvPr id="5" name="Footer Placeholder 4">
            <a:extLst>
              <a:ext uri="{FF2B5EF4-FFF2-40B4-BE49-F238E27FC236}">
                <a16:creationId xmlns:a16="http://schemas.microsoft.com/office/drawing/2014/main" id="{98865410-E72B-A6A0-59B4-86F3DF2C74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A9DDE7-4ED5-24BF-3885-8304C70C55C9}"/>
              </a:ext>
            </a:extLst>
          </p:cNvPr>
          <p:cNvSpPr>
            <a:spLocks noGrp="1"/>
          </p:cNvSpPr>
          <p:nvPr>
            <p:ph type="sldNum" sz="quarter" idx="12"/>
          </p:nvPr>
        </p:nvSpPr>
        <p:spPr/>
        <p:txBody>
          <a:bodyPr/>
          <a:lstStyle/>
          <a:p>
            <a:fld id="{BE514857-65F0-4BA6-A2E4-1ABBF7BF9926}" type="slidenum">
              <a:rPr lang="en-IN" smtClean="0"/>
              <a:t>‹#›</a:t>
            </a:fld>
            <a:endParaRPr lang="en-IN"/>
          </a:p>
        </p:txBody>
      </p:sp>
    </p:spTree>
    <p:extLst>
      <p:ext uri="{BB962C8B-B14F-4D97-AF65-F5344CB8AC3E}">
        <p14:creationId xmlns:p14="http://schemas.microsoft.com/office/powerpoint/2010/main" val="3982072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F7EC4-297F-6B4F-0B43-BB09F41CAC5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2F87FC-3138-A43F-874E-20362EF881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6142D5-9596-6312-1C2F-8144EB0299EF}"/>
              </a:ext>
            </a:extLst>
          </p:cNvPr>
          <p:cNvSpPr>
            <a:spLocks noGrp="1"/>
          </p:cNvSpPr>
          <p:nvPr>
            <p:ph type="dt" sz="half" idx="10"/>
          </p:nvPr>
        </p:nvSpPr>
        <p:spPr/>
        <p:txBody>
          <a:bodyPr/>
          <a:lstStyle/>
          <a:p>
            <a:fld id="{1D75ACAD-857C-412F-BBFA-6B04EC8AC8CD}" type="datetimeFigureOut">
              <a:rPr lang="en-IN" smtClean="0"/>
              <a:t>10-09-2024</a:t>
            </a:fld>
            <a:endParaRPr lang="en-IN"/>
          </a:p>
        </p:txBody>
      </p:sp>
      <p:sp>
        <p:nvSpPr>
          <p:cNvPr id="5" name="Footer Placeholder 4">
            <a:extLst>
              <a:ext uri="{FF2B5EF4-FFF2-40B4-BE49-F238E27FC236}">
                <a16:creationId xmlns:a16="http://schemas.microsoft.com/office/drawing/2014/main" id="{47C00BD4-E158-A099-DEA5-9A6076255A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52A407-FA25-42CB-C61D-8660C5461686}"/>
              </a:ext>
            </a:extLst>
          </p:cNvPr>
          <p:cNvSpPr>
            <a:spLocks noGrp="1"/>
          </p:cNvSpPr>
          <p:nvPr>
            <p:ph type="sldNum" sz="quarter" idx="12"/>
          </p:nvPr>
        </p:nvSpPr>
        <p:spPr/>
        <p:txBody>
          <a:bodyPr/>
          <a:lstStyle/>
          <a:p>
            <a:fld id="{BE514857-65F0-4BA6-A2E4-1ABBF7BF9926}" type="slidenum">
              <a:rPr lang="en-IN" smtClean="0"/>
              <a:t>‹#›</a:t>
            </a:fld>
            <a:endParaRPr lang="en-IN"/>
          </a:p>
        </p:txBody>
      </p:sp>
    </p:spTree>
    <p:extLst>
      <p:ext uri="{BB962C8B-B14F-4D97-AF65-F5344CB8AC3E}">
        <p14:creationId xmlns:p14="http://schemas.microsoft.com/office/powerpoint/2010/main" val="3425448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FEDF7D-2AFC-A4C0-3C63-BFFB7D2955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7044A7-FE4D-C55E-B70A-9A8FE85812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B29A30-DF6E-93DB-F958-07EC2B09374B}"/>
              </a:ext>
            </a:extLst>
          </p:cNvPr>
          <p:cNvSpPr>
            <a:spLocks noGrp="1"/>
          </p:cNvSpPr>
          <p:nvPr>
            <p:ph type="dt" sz="half" idx="10"/>
          </p:nvPr>
        </p:nvSpPr>
        <p:spPr/>
        <p:txBody>
          <a:bodyPr/>
          <a:lstStyle/>
          <a:p>
            <a:fld id="{1D75ACAD-857C-412F-BBFA-6B04EC8AC8CD}" type="datetimeFigureOut">
              <a:rPr lang="en-IN" smtClean="0"/>
              <a:t>10-09-2024</a:t>
            </a:fld>
            <a:endParaRPr lang="en-IN"/>
          </a:p>
        </p:txBody>
      </p:sp>
      <p:sp>
        <p:nvSpPr>
          <p:cNvPr id="5" name="Footer Placeholder 4">
            <a:extLst>
              <a:ext uri="{FF2B5EF4-FFF2-40B4-BE49-F238E27FC236}">
                <a16:creationId xmlns:a16="http://schemas.microsoft.com/office/drawing/2014/main" id="{4DCC4BC6-02B9-6089-3791-72886E3932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0A51DF-CA66-4126-FDF4-5B9A5D1AB036}"/>
              </a:ext>
            </a:extLst>
          </p:cNvPr>
          <p:cNvSpPr>
            <a:spLocks noGrp="1"/>
          </p:cNvSpPr>
          <p:nvPr>
            <p:ph type="sldNum" sz="quarter" idx="12"/>
          </p:nvPr>
        </p:nvSpPr>
        <p:spPr/>
        <p:txBody>
          <a:bodyPr/>
          <a:lstStyle/>
          <a:p>
            <a:fld id="{BE514857-65F0-4BA6-A2E4-1ABBF7BF9926}" type="slidenum">
              <a:rPr lang="en-IN" smtClean="0"/>
              <a:t>‹#›</a:t>
            </a:fld>
            <a:endParaRPr lang="en-IN"/>
          </a:p>
        </p:txBody>
      </p:sp>
    </p:spTree>
    <p:extLst>
      <p:ext uri="{BB962C8B-B14F-4D97-AF65-F5344CB8AC3E}">
        <p14:creationId xmlns:p14="http://schemas.microsoft.com/office/powerpoint/2010/main" val="272993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9D297-7FEC-0992-F67D-45AC6CFC75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722986-3B9F-B3DE-05D4-E1A56283B8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D01EEA-987D-4288-802C-9DC422949DBC}"/>
              </a:ext>
            </a:extLst>
          </p:cNvPr>
          <p:cNvSpPr>
            <a:spLocks noGrp="1"/>
          </p:cNvSpPr>
          <p:nvPr>
            <p:ph type="dt" sz="half" idx="10"/>
          </p:nvPr>
        </p:nvSpPr>
        <p:spPr/>
        <p:txBody>
          <a:bodyPr/>
          <a:lstStyle/>
          <a:p>
            <a:fld id="{1D75ACAD-857C-412F-BBFA-6B04EC8AC8CD}" type="datetimeFigureOut">
              <a:rPr lang="en-IN" smtClean="0"/>
              <a:t>10-09-2024</a:t>
            </a:fld>
            <a:endParaRPr lang="en-IN"/>
          </a:p>
        </p:txBody>
      </p:sp>
      <p:sp>
        <p:nvSpPr>
          <p:cNvPr id="5" name="Footer Placeholder 4">
            <a:extLst>
              <a:ext uri="{FF2B5EF4-FFF2-40B4-BE49-F238E27FC236}">
                <a16:creationId xmlns:a16="http://schemas.microsoft.com/office/drawing/2014/main" id="{64E172DB-CDC0-FCB4-854F-0C8006A8F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B8BA68-F180-085D-692F-804851A37E37}"/>
              </a:ext>
            </a:extLst>
          </p:cNvPr>
          <p:cNvSpPr>
            <a:spLocks noGrp="1"/>
          </p:cNvSpPr>
          <p:nvPr>
            <p:ph type="sldNum" sz="quarter" idx="12"/>
          </p:nvPr>
        </p:nvSpPr>
        <p:spPr/>
        <p:txBody>
          <a:bodyPr/>
          <a:lstStyle/>
          <a:p>
            <a:fld id="{BE514857-65F0-4BA6-A2E4-1ABBF7BF9926}" type="slidenum">
              <a:rPr lang="en-IN" smtClean="0"/>
              <a:t>‹#›</a:t>
            </a:fld>
            <a:endParaRPr lang="en-IN"/>
          </a:p>
        </p:txBody>
      </p:sp>
    </p:spTree>
    <p:extLst>
      <p:ext uri="{BB962C8B-B14F-4D97-AF65-F5344CB8AC3E}">
        <p14:creationId xmlns:p14="http://schemas.microsoft.com/office/powerpoint/2010/main" val="158778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AE4AC-D30B-88B0-EB7B-49AEA9157E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835B0A-F580-A891-99A8-288E0A27802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8B7263-6771-39C8-04AF-69DCE1F6F1EE}"/>
              </a:ext>
            </a:extLst>
          </p:cNvPr>
          <p:cNvSpPr>
            <a:spLocks noGrp="1"/>
          </p:cNvSpPr>
          <p:nvPr>
            <p:ph type="dt" sz="half" idx="10"/>
          </p:nvPr>
        </p:nvSpPr>
        <p:spPr/>
        <p:txBody>
          <a:bodyPr/>
          <a:lstStyle/>
          <a:p>
            <a:fld id="{1D75ACAD-857C-412F-BBFA-6B04EC8AC8CD}" type="datetimeFigureOut">
              <a:rPr lang="en-IN" smtClean="0"/>
              <a:t>10-09-2024</a:t>
            </a:fld>
            <a:endParaRPr lang="en-IN"/>
          </a:p>
        </p:txBody>
      </p:sp>
      <p:sp>
        <p:nvSpPr>
          <p:cNvPr id="5" name="Footer Placeholder 4">
            <a:extLst>
              <a:ext uri="{FF2B5EF4-FFF2-40B4-BE49-F238E27FC236}">
                <a16:creationId xmlns:a16="http://schemas.microsoft.com/office/drawing/2014/main" id="{0799CEB8-57E9-26B8-0B69-4504B0F5DC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451CD-4141-10B6-3D84-06A946BC3D51}"/>
              </a:ext>
            </a:extLst>
          </p:cNvPr>
          <p:cNvSpPr>
            <a:spLocks noGrp="1"/>
          </p:cNvSpPr>
          <p:nvPr>
            <p:ph type="sldNum" sz="quarter" idx="12"/>
          </p:nvPr>
        </p:nvSpPr>
        <p:spPr/>
        <p:txBody>
          <a:bodyPr/>
          <a:lstStyle/>
          <a:p>
            <a:fld id="{BE514857-65F0-4BA6-A2E4-1ABBF7BF9926}" type="slidenum">
              <a:rPr lang="en-IN" smtClean="0"/>
              <a:t>‹#›</a:t>
            </a:fld>
            <a:endParaRPr lang="en-IN"/>
          </a:p>
        </p:txBody>
      </p:sp>
    </p:spTree>
    <p:extLst>
      <p:ext uri="{BB962C8B-B14F-4D97-AF65-F5344CB8AC3E}">
        <p14:creationId xmlns:p14="http://schemas.microsoft.com/office/powerpoint/2010/main" val="36227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CB1CE-4966-2BB6-3394-74B8C893FF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10A9FF-91FF-B177-8604-7584A79E79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9538E7-728F-8499-6C17-04CF9E7EF1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47C592-8040-19EA-95A3-676697ED3C02}"/>
              </a:ext>
            </a:extLst>
          </p:cNvPr>
          <p:cNvSpPr>
            <a:spLocks noGrp="1"/>
          </p:cNvSpPr>
          <p:nvPr>
            <p:ph type="dt" sz="half" idx="10"/>
          </p:nvPr>
        </p:nvSpPr>
        <p:spPr/>
        <p:txBody>
          <a:bodyPr/>
          <a:lstStyle/>
          <a:p>
            <a:fld id="{1D75ACAD-857C-412F-BBFA-6B04EC8AC8CD}" type="datetimeFigureOut">
              <a:rPr lang="en-IN" smtClean="0"/>
              <a:t>10-09-2024</a:t>
            </a:fld>
            <a:endParaRPr lang="en-IN"/>
          </a:p>
        </p:txBody>
      </p:sp>
      <p:sp>
        <p:nvSpPr>
          <p:cNvPr id="6" name="Footer Placeholder 5">
            <a:extLst>
              <a:ext uri="{FF2B5EF4-FFF2-40B4-BE49-F238E27FC236}">
                <a16:creationId xmlns:a16="http://schemas.microsoft.com/office/drawing/2014/main" id="{5996639A-9251-DBD2-D6B9-7AF96910A0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888508-F715-91DD-790E-F902CD67BFF7}"/>
              </a:ext>
            </a:extLst>
          </p:cNvPr>
          <p:cNvSpPr>
            <a:spLocks noGrp="1"/>
          </p:cNvSpPr>
          <p:nvPr>
            <p:ph type="sldNum" sz="quarter" idx="12"/>
          </p:nvPr>
        </p:nvSpPr>
        <p:spPr/>
        <p:txBody>
          <a:bodyPr/>
          <a:lstStyle/>
          <a:p>
            <a:fld id="{BE514857-65F0-4BA6-A2E4-1ABBF7BF9926}" type="slidenum">
              <a:rPr lang="en-IN" smtClean="0"/>
              <a:t>‹#›</a:t>
            </a:fld>
            <a:endParaRPr lang="en-IN"/>
          </a:p>
        </p:txBody>
      </p:sp>
    </p:spTree>
    <p:extLst>
      <p:ext uri="{BB962C8B-B14F-4D97-AF65-F5344CB8AC3E}">
        <p14:creationId xmlns:p14="http://schemas.microsoft.com/office/powerpoint/2010/main" val="1166780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8387-D672-21FC-835A-C3D4205F735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E08C8F-90AF-1B88-DB10-91CEC5128F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7FFB8D-3418-7E50-8EAB-9363EEC78C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218DE9-F3CD-8645-AEAF-F17CC90C67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6D907A-986F-E746-742C-00D3F96603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36CEB1D-0F0B-D056-8D6F-EC3279430708}"/>
              </a:ext>
            </a:extLst>
          </p:cNvPr>
          <p:cNvSpPr>
            <a:spLocks noGrp="1"/>
          </p:cNvSpPr>
          <p:nvPr>
            <p:ph type="dt" sz="half" idx="10"/>
          </p:nvPr>
        </p:nvSpPr>
        <p:spPr/>
        <p:txBody>
          <a:bodyPr/>
          <a:lstStyle/>
          <a:p>
            <a:fld id="{1D75ACAD-857C-412F-BBFA-6B04EC8AC8CD}" type="datetimeFigureOut">
              <a:rPr lang="en-IN" smtClean="0"/>
              <a:t>10-09-2024</a:t>
            </a:fld>
            <a:endParaRPr lang="en-IN"/>
          </a:p>
        </p:txBody>
      </p:sp>
      <p:sp>
        <p:nvSpPr>
          <p:cNvPr id="8" name="Footer Placeholder 7">
            <a:extLst>
              <a:ext uri="{FF2B5EF4-FFF2-40B4-BE49-F238E27FC236}">
                <a16:creationId xmlns:a16="http://schemas.microsoft.com/office/drawing/2014/main" id="{8D5253B4-1FA1-E2C0-3BFF-B9B15713B71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C39E081-EAA6-0486-6607-0DF218D67015}"/>
              </a:ext>
            </a:extLst>
          </p:cNvPr>
          <p:cNvSpPr>
            <a:spLocks noGrp="1"/>
          </p:cNvSpPr>
          <p:nvPr>
            <p:ph type="sldNum" sz="quarter" idx="12"/>
          </p:nvPr>
        </p:nvSpPr>
        <p:spPr/>
        <p:txBody>
          <a:bodyPr/>
          <a:lstStyle/>
          <a:p>
            <a:fld id="{BE514857-65F0-4BA6-A2E4-1ABBF7BF9926}" type="slidenum">
              <a:rPr lang="en-IN" smtClean="0"/>
              <a:t>‹#›</a:t>
            </a:fld>
            <a:endParaRPr lang="en-IN"/>
          </a:p>
        </p:txBody>
      </p:sp>
    </p:spTree>
    <p:extLst>
      <p:ext uri="{BB962C8B-B14F-4D97-AF65-F5344CB8AC3E}">
        <p14:creationId xmlns:p14="http://schemas.microsoft.com/office/powerpoint/2010/main" val="2973833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05469-870D-2431-596F-8B6D6BBE83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E07411-0F49-EA13-BF5D-5594AB6F8613}"/>
              </a:ext>
            </a:extLst>
          </p:cNvPr>
          <p:cNvSpPr>
            <a:spLocks noGrp="1"/>
          </p:cNvSpPr>
          <p:nvPr>
            <p:ph type="dt" sz="half" idx="10"/>
          </p:nvPr>
        </p:nvSpPr>
        <p:spPr/>
        <p:txBody>
          <a:bodyPr/>
          <a:lstStyle/>
          <a:p>
            <a:fld id="{1D75ACAD-857C-412F-BBFA-6B04EC8AC8CD}" type="datetimeFigureOut">
              <a:rPr lang="en-IN" smtClean="0"/>
              <a:t>10-09-2024</a:t>
            </a:fld>
            <a:endParaRPr lang="en-IN"/>
          </a:p>
        </p:txBody>
      </p:sp>
      <p:sp>
        <p:nvSpPr>
          <p:cNvPr id="4" name="Footer Placeholder 3">
            <a:extLst>
              <a:ext uri="{FF2B5EF4-FFF2-40B4-BE49-F238E27FC236}">
                <a16:creationId xmlns:a16="http://schemas.microsoft.com/office/drawing/2014/main" id="{DE61E3CD-45AF-8C6B-8C7E-DCB7634953F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0B80AB6-C43E-9460-32BC-5F51E57B31C3}"/>
              </a:ext>
            </a:extLst>
          </p:cNvPr>
          <p:cNvSpPr>
            <a:spLocks noGrp="1"/>
          </p:cNvSpPr>
          <p:nvPr>
            <p:ph type="sldNum" sz="quarter" idx="12"/>
          </p:nvPr>
        </p:nvSpPr>
        <p:spPr/>
        <p:txBody>
          <a:bodyPr/>
          <a:lstStyle/>
          <a:p>
            <a:fld id="{BE514857-65F0-4BA6-A2E4-1ABBF7BF9926}" type="slidenum">
              <a:rPr lang="en-IN" smtClean="0"/>
              <a:t>‹#›</a:t>
            </a:fld>
            <a:endParaRPr lang="en-IN"/>
          </a:p>
        </p:txBody>
      </p:sp>
    </p:spTree>
    <p:extLst>
      <p:ext uri="{BB962C8B-B14F-4D97-AF65-F5344CB8AC3E}">
        <p14:creationId xmlns:p14="http://schemas.microsoft.com/office/powerpoint/2010/main" val="1753600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A70A52-20B4-A96B-F7C6-F115FFDAB605}"/>
              </a:ext>
            </a:extLst>
          </p:cNvPr>
          <p:cNvSpPr>
            <a:spLocks noGrp="1"/>
          </p:cNvSpPr>
          <p:nvPr>
            <p:ph type="dt" sz="half" idx="10"/>
          </p:nvPr>
        </p:nvSpPr>
        <p:spPr/>
        <p:txBody>
          <a:bodyPr/>
          <a:lstStyle/>
          <a:p>
            <a:fld id="{1D75ACAD-857C-412F-BBFA-6B04EC8AC8CD}" type="datetimeFigureOut">
              <a:rPr lang="en-IN" smtClean="0"/>
              <a:t>10-09-2024</a:t>
            </a:fld>
            <a:endParaRPr lang="en-IN"/>
          </a:p>
        </p:txBody>
      </p:sp>
      <p:sp>
        <p:nvSpPr>
          <p:cNvPr id="3" name="Footer Placeholder 2">
            <a:extLst>
              <a:ext uri="{FF2B5EF4-FFF2-40B4-BE49-F238E27FC236}">
                <a16:creationId xmlns:a16="http://schemas.microsoft.com/office/drawing/2014/main" id="{DBFE5902-2A83-2611-8692-2640BA5445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D297852-E6CE-9262-C9C4-83C9EA55228E}"/>
              </a:ext>
            </a:extLst>
          </p:cNvPr>
          <p:cNvSpPr>
            <a:spLocks noGrp="1"/>
          </p:cNvSpPr>
          <p:nvPr>
            <p:ph type="sldNum" sz="quarter" idx="12"/>
          </p:nvPr>
        </p:nvSpPr>
        <p:spPr/>
        <p:txBody>
          <a:bodyPr/>
          <a:lstStyle/>
          <a:p>
            <a:fld id="{BE514857-65F0-4BA6-A2E4-1ABBF7BF9926}" type="slidenum">
              <a:rPr lang="en-IN" smtClean="0"/>
              <a:t>‹#›</a:t>
            </a:fld>
            <a:endParaRPr lang="en-IN"/>
          </a:p>
        </p:txBody>
      </p:sp>
    </p:spTree>
    <p:extLst>
      <p:ext uri="{BB962C8B-B14F-4D97-AF65-F5344CB8AC3E}">
        <p14:creationId xmlns:p14="http://schemas.microsoft.com/office/powerpoint/2010/main" val="845009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F9071-E4AF-FB2F-488E-66DD61A41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85325C-6DDC-192A-C56C-DA46989AF7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0B0EB3-4BF3-969C-9E1F-0B282956A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52886-00E2-12F7-09D0-18936921EEDC}"/>
              </a:ext>
            </a:extLst>
          </p:cNvPr>
          <p:cNvSpPr>
            <a:spLocks noGrp="1"/>
          </p:cNvSpPr>
          <p:nvPr>
            <p:ph type="dt" sz="half" idx="10"/>
          </p:nvPr>
        </p:nvSpPr>
        <p:spPr/>
        <p:txBody>
          <a:bodyPr/>
          <a:lstStyle/>
          <a:p>
            <a:fld id="{1D75ACAD-857C-412F-BBFA-6B04EC8AC8CD}" type="datetimeFigureOut">
              <a:rPr lang="en-IN" smtClean="0"/>
              <a:t>10-09-2024</a:t>
            </a:fld>
            <a:endParaRPr lang="en-IN"/>
          </a:p>
        </p:txBody>
      </p:sp>
      <p:sp>
        <p:nvSpPr>
          <p:cNvPr id="6" name="Footer Placeholder 5">
            <a:extLst>
              <a:ext uri="{FF2B5EF4-FFF2-40B4-BE49-F238E27FC236}">
                <a16:creationId xmlns:a16="http://schemas.microsoft.com/office/drawing/2014/main" id="{AEB9988A-5AC0-688E-158E-FC50CA7190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D15954-F70D-B0E6-9B2B-ECCF11208BC2}"/>
              </a:ext>
            </a:extLst>
          </p:cNvPr>
          <p:cNvSpPr>
            <a:spLocks noGrp="1"/>
          </p:cNvSpPr>
          <p:nvPr>
            <p:ph type="sldNum" sz="quarter" idx="12"/>
          </p:nvPr>
        </p:nvSpPr>
        <p:spPr/>
        <p:txBody>
          <a:bodyPr/>
          <a:lstStyle/>
          <a:p>
            <a:fld id="{BE514857-65F0-4BA6-A2E4-1ABBF7BF9926}" type="slidenum">
              <a:rPr lang="en-IN" smtClean="0"/>
              <a:t>‹#›</a:t>
            </a:fld>
            <a:endParaRPr lang="en-IN"/>
          </a:p>
        </p:txBody>
      </p:sp>
    </p:spTree>
    <p:extLst>
      <p:ext uri="{BB962C8B-B14F-4D97-AF65-F5344CB8AC3E}">
        <p14:creationId xmlns:p14="http://schemas.microsoft.com/office/powerpoint/2010/main" val="2274177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4B726-C6EC-49EC-E8C6-02A4FDC30B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E63A17-5984-5AFD-9386-9E37DACE4D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189BC01-48C0-5D02-64CD-40AFA16E7E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A35C18-E700-590E-A5C1-5FE2E7D95E1C}"/>
              </a:ext>
            </a:extLst>
          </p:cNvPr>
          <p:cNvSpPr>
            <a:spLocks noGrp="1"/>
          </p:cNvSpPr>
          <p:nvPr>
            <p:ph type="dt" sz="half" idx="10"/>
          </p:nvPr>
        </p:nvSpPr>
        <p:spPr/>
        <p:txBody>
          <a:bodyPr/>
          <a:lstStyle/>
          <a:p>
            <a:fld id="{1D75ACAD-857C-412F-BBFA-6B04EC8AC8CD}" type="datetimeFigureOut">
              <a:rPr lang="en-IN" smtClean="0"/>
              <a:t>10-09-2024</a:t>
            </a:fld>
            <a:endParaRPr lang="en-IN"/>
          </a:p>
        </p:txBody>
      </p:sp>
      <p:sp>
        <p:nvSpPr>
          <p:cNvPr id="6" name="Footer Placeholder 5">
            <a:extLst>
              <a:ext uri="{FF2B5EF4-FFF2-40B4-BE49-F238E27FC236}">
                <a16:creationId xmlns:a16="http://schemas.microsoft.com/office/drawing/2014/main" id="{7C9B07E0-0D11-4482-CFE5-C682EEE10E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51255C-CA35-7B04-7CAE-622BF1365CB6}"/>
              </a:ext>
            </a:extLst>
          </p:cNvPr>
          <p:cNvSpPr>
            <a:spLocks noGrp="1"/>
          </p:cNvSpPr>
          <p:nvPr>
            <p:ph type="sldNum" sz="quarter" idx="12"/>
          </p:nvPr>
        </p:nvSpPr>
        <p:spPr/>
        <p:txBody>
          <a:bodyPr/>
          <a:lstStyle/>
          <a:p>
            <a:fld id="{BE514857-65F0-4BA6-A2E4-1ABBF7BF9926}" type="slidenum">
              <a:rPr lang="en-IN" smtClean="0"/>
              <a:t>‹#›</a:t>
            </a:fld>
            <a:endParaRPr lang="en-IN"/>
          </a:p>
        </p:txBody>
      </p:sp>
    </p:spTree>
    <p:extLst>
      <p:ext uri="{BB962C8B-B14F-4D97-AF65-F5344CB8AC3E}">
        <p14:creationId xmlns:p14="http://schemas.microsoft.com/office/powerpoint/2010/main" val="3033156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C1437C-E3BB-CA3F-A63D-0CCC4DC3AB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488C20-284D-B198-F717-88A6923B1D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6B1988-51E4-C4BE-1E1D-F389B67F63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D75ACAD-857C-412F-BBFA-6B04EC8AC8CD}" type="datetimeFigureOut">
              <a:rPr lang="en-IN" smtClean="0"/>
              <a:t>10-09-2024</a:t>
            </a:fld>
            <a:endParaRPr lang="en-IN"/>
          </a:p>
        </p:txBody>
      </p:sp>
      <p:sp>
        <p:nvSpPr>
          <p:cNvPr id="5" name="Footer Placeholder 4">
            <a:extLst>
              <a:ext uri="{FF2B5EF4-FFF2-40B4-BE49-F238E27FC236}">
                <a16:creationId xmlns:a16="http://schemas.microsoft.com/office/drawing/2014/main" id="{AB7333A4-55AB-8ABD-1700-EF529D9549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9478E64-8C44-778C-24A8-ECC49FCF93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E514857-65F0-4BA6-A2E4-1ABBF7BF9926}" type="slidenum">
              <a:rPr lang="en-IN" smtClean="0"/>
              <a:t>‹#›</a:t>
            </a:fld>
            <a:endParaRPr lang="en-IN"/>
          </a:p>
        </p:txBody>
      </p:sp>
    </p:spTree>
    <p:extLst>
      <p:ext uri="{BB962C8B-B14F-4D97-AF65-F5344CB8AC3E}">
        <p14:creationId xmlns:p14="http://schemas.microsoft.com/office/powerpoint/2010/main" val="488357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0E5E47-C74D-5018-2D41-0289FF43BFC7}"/>
              </a:ext>
            </a:extLst>
          </p:cNvPr>
          <p:cNvSpPr>
            <a:spLocks noGrp="1"/>
          </p:cNvSpPr>
          <p:nvPr>
            <p:ph type="ctrTitle"/>
          </p:nvPr>
        </p:nvSpPr>
        <p:spPr>
          <a:xfrm>
            <a:off x="5297762" y="640080"/>
            <a:ext cx="6251110" cy="3566160"/>
          </a:xfrm>
        </p:spPr>
        <p:txBody>
          <a:bodyPr anchor="b">
            <a:normAutofit/>
          </a:bodyPr>
          <a:lstStyle/>
          <a:p>
            <a:pPr algn="l"/>
            <a:r>
              <a:rPr lang="en-US" sz="5400" dirty="0"/>
              <a:t>Bioinformatics</a:t>
            </a:r>
            <a:endParaRPr lang="en-IN" sz="5400" dirty="0"/>
          </a:p>
        </p:txBody>
      </p:sp>
      <p:sp>
        <p:nvSpPr>
          <p:cNvPr id="3" name="Subtitle 2">
            <a:extLst>
              <a:ext uri="{FF2B5EF4-FFF2-40B4-BE49-F238E27FC236}">
                <a16:creationId xmlns:a16="http://schemas.microsoft.com/office/drawing/2014/main" id="{3F65CB3B-F91F-9219-842C-BB32EEFDC95B}"/>
              </a:ext>
            </a:extLst>
          </p:cNvPr>
          <p:cNvSpPr>
            <a:spLocks noGrp="1"/>
          </p:cNvSpPr>
          <p:nvPr>
            <p:ph type="subTitle" idx="1"/>
          </p:nvPr>
        </p:nvSpPr>
        <p:spPr>
          <a:xfrm>
            <a:off x="5297760" y="4636008"/>
            <a:ext cx="4243589" cy="427404"/>
          </a:xfrm>
        </p:spPr>
        <p:txBody>
          <a:bodyPr>
            <a:normAutofit/>
          </a:bodyPr>
          <a:lstStyle/>
          <a:p>
            <a:pPr algn="l"/>
            <a:r>
              <a:rPr lang="en-IN" dirty="0"/>
              <a:t>Course Overview &amp; Objectives</a:t>
            </a:r>
          </a:p>
        </p:txBody>
      </p:sp>
      <p:pic>
        <p:nvPicPr>
          <p:cNvPr id="5" name="Picture 4" descr="Sample being pipetted into a petri dish">
            <a:extLst>
              <a:ext uri="{FF2B5EF4-FFF2-40B4-BE49-F238E27FC236}">
                <a16:creationId xmlns:a16="http://schemas.microsoft.com/office/drawing/2014/main" id="{8A5E6219-69EA-D910-BC1F-66F31E2FBC01}"/>
              </a:ext>
            </a:extLst>
          </p:cNvPr>
          <p:cNvPicPr>
            <a:picLocks noChangeAspect="1"/>
          </p:cNvPicPr>
          <p:nvPr/>
        </p:nvPicPr>
        <p:blipFill>
          <a:blip r:embed="rId2"/>
          <a:srcRect l="43395" r="5841" b="-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1433EA6-D077-B006-92A9-8AC4CBAFC256}"/>
              </a:ext>
            </a:extLst>
          </p:cNvPr>
          <p:cNvSpPr txBox="1"/>
          <p:nvPr/>
        </p:nvSpPr>
        <p:spPr>
          <a:xfrm>
            <a:off x="8428653" y="5536163"/>
            <a:ext cx="3143617" cy="369332"/>
          </a:xfrm>
          <a:prstGeom prst="rect">
            <a:avLst/>
          </a:prstGeom>
          <a:noFill/>
        </p:spPr>
        <p:txBody>
          <a:bodyPr wrap="none" rtlCol="0">
            <a:spAutoFit/>
          </a:bodyPr>
          <a:lstStyle/>
          <a:p>
            <a:r>
              <a:rPr lang="en-US" dirty="0"/>
              <a:t>- Rajkumar Chakraborty, </a:t>
            </a:r>
            <a:r>
              <a:rPr lang="en-US" dirty="0" err="1"/>
              <a:t>P.hD</a:t>
            </a:r>
            <a:r>
              <a:rPr lang="en-US" dirty="0"/>
              <a:t>.</a:t>
            </a:r>
          </a:p>
        </p:txBody>
      </p:sp>
    </p:spTree>
    <p:extLst>
      <p:ext uri="{BB962C8B-B14F-4D97-AF65-F5344CB8AC3E}">
        <p14:creationId xmlns:p14="http://schemas.microsoft.com/office/powerpoint/2010/main" val="2822398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474090D-CD95-4B41-BE3D-6596953D3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8F3E811-B104-4DFF-951A-008C860FF1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21A3FC-5AA2-99D8-176F-B1783B6DE1B7}"/>
              </a:ext>
            </a:extLst>
          </p:cNvPr>
          <p:cNvSpPr>
            <a:spLocks noGrp="1"/>
          </p:cNvSpPr>
          <p:nvPr>
            <p:ph type="title"/>
          </p:nvPr>
        </p:nvSpPr>
        <p:spPr>
          <a:xfrm>
            <a:off x="8026203" y="1443390"/>
            <a:ext cx="3268216" cy="3405880"/>
          </a:xfrm>
        </p:spPr>
        <p:txBody>
          <a:bodyPr>
            <a:normAutofit/>
          </a:bodyPr>
          <a:lstStyle/>
          <a:p>
            <a:r>
              <a:rPr lang="en-IN" sz="3800"/>
              <a:t>Cool Applications in Bioinformatics</a:t>
            </a:r>
          </a:p>
        </p:txBody>
      </p:sp>
      <p:sp>
        <p:nvSpPr>
          <p:cNvPr id="4" name="Rectangle 1">
            <a:extLst>
              <a:ext uri="{FF2B5EF4-FFF2-40B4-BE49-F238E27FC236}">
                <a16:creationId xmlns:a16="http://schemas.microsoft.com/office/drawing/2014/main" id="{69F9E638-591A-00ED-CB5C-72D1980DAB85}"/>
              </a:ext>
            </a:extLst>
          </p:cNvPr>
          <p:cNvSpPr>
            <a:spLocks noGrp="1" noChangeArrowheads="1"/>
          </p:cNvSpPr>
          <p:nvPr>
            <p:ph idx="1"/>
          </p:nvPr>
        </p:nvSpPr>
        <p:spPr bwMode="auto">
          <a:xfrm>
            <a:off x="1289304" y="1266614"/>
            <a:ext cx="5769224" cy="375943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2200" b="0" i="1" u="none" strike="noStrike" cap="none" normalizeH="0" baseline="0">
                <a:ln>
                  <a:noFill/>
                </a:ln>
                <a:effectLst/>
                <a:latin typeface="Arial" panose="020B0604020202020204" pitchFamily="34" charset="0"/>
              </a:rPr>
              <a:t>Personalized Cancer Treatment: Understanding a patient’s genetic mutations helps doctors select the most effective treatments.</a:t>
            </a:r>
            <a:endParaRPr kumimoji="0" lang="en-US" altLang="en-US" sz="22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200" b="0" i="1" u="none" strike="noStrike" cap="none" normalizeH="0" baseline="0">
                <a:ln>
                  <a:noFill/>
                </a:ln>
                <a:effectLst/>
                <a:latin typeface="Arial" panose="020B0604020202020204" pitchFamily="34" charset="0"/>
              </a:rPr>
              <a:t>Autism Mutation Detection: Researchers use bioinformatics to identify genetic mutations associated with autism.</a:t>
            </a:r>
            <a:endParaRPr kumimoji="0" lang="en-US" altLang="en-US" sz="22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200" b="0" i="1" u="none" strike="noStrike" cap="none" normalizeH="0" baseline="0">
                <a:ln>
                  <a:noFill/>
                </a:ln>
                <a:effectLst/>
                <a:latin typeface="Arial" panose="020B0604020202020204" pitchFamily="34" charset="0"/>
              </a:rPr>
              <a:t>Predicting Drug Efficacy: Machine learning models predict how patients will respond to specific drugs based on their genetic makeup.</a:t>
            </a:r>
            <a:r>
              <a:rPr kumimoji="0" lang="en-US" altLang="en-US" sz="2200" b="0" i="0" u="none" strike="noStrike" cap="none" normalizeH="0" baseline="0">
                <a:ln>
                  <a:noFill/>
                </a:ln>
                <a:effectLst/>
                <a:latin typeface="Arial" panose="020B0604020202020204" pitchFamily="34" charset="0"/>
              </a:rPr>
              <a:t> </a:t>
            </a:r>
          </a:p>
        </p:txBody>
      </p:sp>
    </p:spTree>
    <p:extLst>
      <p:ext uri="{BB962C8B-B14F-4D97-AF65-F5344CB8AC3E}">
        <p14:creationId xmlns:p14="http://schemas.microsoft.com/office/powerpoint/2010/main" val="3388320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0F8E68-4270-984B-3524-FD6ED2D27F93}"/>
              </a:ext>
            </a:extLst>
          </p:cNvPr>
          <p:cNvSpPr>
            <a:spLocks noGrp="1"/>
          </p:cNvSpPr>
          <p:nvPr>
            <p:ph type="title"/>
          </p:nvPr>
        </p:nvSpPr>
        <p:spPr>
          <a:xfrm>
            <a:off x="838200" y="365125"/>
            <a:ext cx="10515600" cy="1325563"/>
          </a:xfrm>
        </p:spPr>
        <p:txBody>
          <a:bodyPr>
            <a:normAutofit/>
          </a:bodyPr>
          <a:lstStyle/>
          <a:p>
            <a:r>
              <a:rPr lang="en-IN" sz="5400"/>
              <a:t>First Steps</a:t>
            </a:r>
          </a:p>
        </p:txBody>
      </p:sp>
      <p:sp>
        <p:nvSpPr>
          <p:cNvPr id="24"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Rectangle 1">
            <a:extLst>
              <a:ext uri="{FF2B5EF4-FFF2-40B4-BE49-F238E27FC236}">
                <a16:creationId xmlns:a16="http://schemas.microsoft.com/office/drawing/2014/main" id="{441CD592-0399-1218-98A5-4E195D9377BB}"/>
              </a:ext>
            </a:extLst>
          </p:cNvPr>
          <p:cNvGraphicFramePr>
            <a:graphicFrameLocks noGrp="1"/>
          </p:cNvGraphicFramePr>
          <p:nvPr>
            <p:ph idx="1"/>
            <p:extLst>
              <p:ext uri="{D42A27DB-BD31-4B8C-83A1-F6EECF244321}">
                <p14:modId xmlns:p14="http://schemas.microsoft.com/office/powerpoint/2010/main" val="577328483"/>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55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02816-F9DB-0A6C-7424-8688EE0A2D83}"/>
              </a:ext>
            </a:extLst>
          </p:cNvPr>
          <p:cNvSpPr>
            <a:spLocks noGrp="1"/>
          </p:cNvSpPr>
          <p:nvPr>
            <p:ph type="title"/>
          </p:nvPr>
        </p:nvSpPr>
        <p:spPr>
          <a:xfrm>
            <a:off x="8079978" y="741391"/>
            <a:ext cx="3369234" cy="1616203"/>
          </a:xfrm>
        </p:spPr>
        <p:txBody>
          <a:bodyPr anchor="b">
            <a:normAutofit/>
          </a:bodyPr>
          <a:lstStyle/>
          <a:p>
            <a:r>
              <a:rPr lang="en-IN" sz="3200"/>
              <a:t>Questions?</a:t>
            </a:r>
          </a:p>
        </p:txBody>
      </p:sp>
      <p:pic>
        <p:nvPicPr>
          <p:cNvPr id="6" name="Picture 5" descr="Construction work tools">
            <a:extLst>
              <a:ext uri="{FF2B5EF4-FFF2-40B4-BE49-F238E27FC236}">
                <a16:creationId xmlns:a16="http://schemas.microsoft.com/office/drawing/2014/main" id="{CAB05582-6F64-E9A8-00CE-3A4D2B5C8B64}"/>
              </a:ext>
            </a:extLst>
          </p:cNvPr>
          <p:cNvPicPr>
            <a:picLocks noChangeAspect="1"/>
          </p:cNvPicPr>
          <p:nvPr/>
        </p:nvPicPr>
        <p:blipFill>
          <a:blip r:embed="rId2"/>
          <a:srcRect l="17315" r="10753" b="-1"/>
          <a:stretch/>
        </p:blipFill>
        <p:spPr>
          <a:xfrm>
            <a:off x="20" y="10"/>
            <a:ext cx="7390243" cy="6857990"/>
          </a:xfrm>
          <a:prstGeom prst="rect">
            <a:avLst/>
          </a:prstGeom>
        </p:spPr>
      </p:pic>
      <p:sp>
        <p:nvSpPr>
          <p:cNvPr id="10" name="Rectangle 9">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 name="Rectangle 1">
            <a:extLst>
              <a:ext uri="{FF2B5EF4-FFF2-40B4-BE49-F238E27FC236}">
                <a16:creationId xmlns:a16="http://schemas.microsoft.com/office/drawing/2014/main" id="{FC9C895E-D17E-447C-ADE6-01E8FE1129D0}"/>
              </a:ext>
            </a:extLst>
          </p:cNvPr>
          <p:cNvSpPr>
            <a:spLocks noGrp="1" noChangeArrowheads="1"/>
          </p:cNvSpPr>
          <p:nvPr>
            <p:ph idx="1"/>
          </p:nvPr>
        </p:nvSpPr>
        <p:spPr bwMode="auto">
          <a:xfrm>
            <a:off x="8079978" y="2533476"/>
            <a:ext cx="3369234" cy="344783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2000" b="0" i="1" u="none" strike="noStrike" cap="none" normalizeH="0" baseline="0">
                <a:ln>
                  <a:noFill/>
                </a:ln>
                <a:effectLst/>
                <a:latin typeface="Arial" panose="020B0604020202020204" pitchFamily="34" charset="0"/>
              </a:rPr>
              <a:t>Feel free to ask any questions about the course structure, expectations, or tools we’ll be using.</a:t>
            </a:r>
            <a:endParaRPr kumimoji="0" lang="en-US" altLang="en-US" sz="20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000" b="0" i="1" u="none" strike="noStrike" cap="none" normalizeH="0" baseline="0">
                <a:ln>
                  <a:noFill/>
                </a:ln>
                <a:effectLst/>
                <a:latin typeface="Arial" panose="020B0604020202020204" pitchFamily="34" charset="0"/>
              </a:rPr>
              <a:t>What excites you the most about bioinformatics?</a:t>
            </a:r>
            <a:r>
              <a:rPr kumimoji="0" lang="en-US" altLang="en-US" sz="2000" b="0" i="0" u="none" strike="noStrike" cap="none" normalizeH="0" baseline="0">
                <a:ln>
                  <a:noFill/>
                </a:ln>
                <a:effectLst/>
                <a:latin typeface="Arial" panose="020B0604020202020204" pitchFamily="34" charset="0"/>
              </a:rPr>
              <a:t> </a:t>
            </a:r>
          </a:p>
        </p:txBody>
      </p:sp>
    </p:spTree>
    <p:extLst>
      <p:ext uri="{BB962C8B-B14F-4D97-AF65-F5344CB8AC3E}">
        <p14:creationId xmlns:p14="http://schemas.microsoft.com/office/powerpoint/2010/main" val="2769066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EDA125-4CB1-D1DD-8E32-C930EC36432F}"/>
              </a:ext>
            </a:extLst>
          </p:cNvPr>
          <p:cNvSpPr>
            <a:spLocks noGrp="1"/>
          </p:cNvSpPr>
          <p:nvPr>
            <p:ph type="title"/>
          </p:nvPr>
        </p:nvSpPr>
        <p:spPr>
          <a:xfrm>
            <a:off x="838200" y="556995"/>
            <a:ext cx="10515600" cy="1133693"/>
          </a:xfrm>
        </p:spPr>
        <p:txBody>
          <a:bodyPr>
            <a:normAutofit/>
          </a:bodyPr>
          <a:lstStyle/>
          <a:p>
            <a:r>
              <a:rPr lang="en-IN" sz="5200"/>
              <a:t>Welcome to the Course!</a:t>
            </a:r>
          </a:p>
        </p:txBody>
      </p:sp>
      <p:graphicFrame>
        <p:nvGraphicFramePr>
          <p:cNvPr id="7" name="Rectangle 2">
            <a:extLst>
              <a:ext uri="{FF2B5EF4-FFF2-40B4-BE49-F238E27FC236}">
                <a16:creationId xmlns:a16="http://schemas.microsoft.com/office/drawing/2014/main" id="{2FC9EAE3-8CD4-6095-6A8B-2F0B1C7DB66E}"/>
              </a:ext>
            </a:extLst>
          </p:cNvPr>
          <p:cNvGraphicFramePr>
            <a:graphicFrameLocks noGrp="1"/>
          </p:cNvGraphicFramePr>
          <p:nvPr>
            <p:ph idx="1"/>
            <p:extLst>
              <p:ext uri="{D42A27DB-BD31-4B8C-83A1-F6EECF244321}">
                <p14:modId xmlns:p14="http://schemas.microsoft.com/office/powerpoint/2010/main" val="335111316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9138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A9118A2-5485-3B2E-9FB7-04E5B7AC563C}"/>
              </a:ext>
            </a:extLst>
          </p:cNvPr>
          <p:cNvSpPr>
            <a:spLocks noGrp="1"/>
          </p:cNvSpPr>
          <p:nvPr>
            <p:ph type="title"/>
          </p:nvPr>
        </p:nvSpPr>
        <p:spPr>
          <a:xfrm>
            <a:off x="1383564" y="348865"/>
            <a:ext cx="9718111" cy="1576446"/>
          </a:xfrm>
        </p:spPr>
        <p:txBody>
          <a:bodyPr anchor="ctr">
            <a:normAutofit/>
          </a:bodyPr>
          <a:lstStyle/>
          <a:p>
            <a:r>
              <a:rPr lang="en-IN" sz="4000">
                <a:solidFill>
                  <a:srgbClr val="FFFFFF"/>
                </a:solidFill>
              </a:rPr>
              <a:t>Course Overview</a:t>
            </a:r>
          </a:p>
        </p:txBody>
      </p:sp>
      <p:graphicFrame>
        <p:nvGraphicFramePr>
          <p:cNvPr id="22" name="Rectangle 1">
            <a:extLst>
              <a:ext uri="{FF2B5EF4-FFF2-40B4-BE49-F238E27FC236}">
                <a16:creationId xmlns:a16="http://schemas.microsoft.com/office/drawing/2014/main" id="{B75EE3DE-4D5B-194B-A60B-759A6F761F3B}"/>
              </a:ext>
            </a:extLst>
          </p:cNvPr>
          <p:cNvGraphicFramePr>
            <a:graphicFrameLocks noGrp="1"/>
          </p:cNvGraphicFramePr>
          <p:nvPr>
            <p:ph idx="1"/>
            <p:extLst>
              <p:ext uri="{D42A27DB-BD31-4B8C-83A1-F6EECF244321}">
                <p14:modId xmlns:p14="http://schemas.microsoft.com/office/powerpoint/2010/main" val="39713535"/>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6931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5CD1D41-0352-4E14-D135-2B8C64880E3C}"/>
              </a:ext>
            </a:extLst>
          </p:cNvPr>
          <p:cNvSpPr>
            <a:spLocks noGrp="1"/>
          </p:cNvSpPr>
          <p:nvPr>
            <p:ph type="title"/>
          </p:nvPr>
        </p:nvSpPr>
        <p:spPr>
          <a:xfrm>
            <a:off x="838200" y="1195697"/>
            <a:ext cx="3200400" cy="4238118"/>
          </a:xfrm>
        </p:spPr>
        <p:txBody>
          <a:bodyPr>
            <a:normAutofit/>
          </a:bodyPr>
          <a:lstStyle/>
          <a:p>
            <a:r>
              <a:rPr lang="en-IN">
                <a:solidFill>
                  <a:schemeClr val="bg1"/>
                </a:solidFill>
              </a:rPr>
              <a:t>What You Will Learn</a:t>
            </a:r>
          </a:p>
        </p:txBody>
      </p:sp>
      <p:grpSp>
        <p:nvGrpSpPr>
          <p:cNvPr id="14"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5" name="Freeform: Shape 14">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8" name="Oval 17">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3" name="Freeform: Shape 22">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6" name="Rectangle 1">
            <a:extLst>
              <a:ext uri="{FF2B5EF4-FFF2-40B4-BE49-F238E27FC236}">
                <a16:creationId xmlns:a16="http://schemas.microsoft.com/office/drawing/2014/main" id="{ABE7058C-5DFF-AF0C-03C6-304C39DC2B66}"/>
              </a:ext>
            </a:extLst>
          </p:cNvPr>
          <p:cNvGraphicFramePr>
            <a:graphicFrameLocks noGrp="1"/>
          </p:cNvGraphicFramePr>
          <p:nvPr>
            <p:ph idx="1"/>
            <p:extLst>
              <p:ext uri="{D42A27DB-BD31-4B8C-83A1-F6EECF244321}">
                <p14:modId xmlns:p14="http://schemas.microsoft.com/office/powerpoint/2010/main" val="1411372839"/>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1293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FE89C9-8734-D549-3E45-591EA6F1DB86}"/>
              </a:ext>
            </a:extLst>
          </p:cNvPr>
          <p:cNvSpPr>
            <a:spLocks noGrp="1"/>
          </p:cNvSpPr>
          <p:nvPr>
            <p:ph type="title"/>
          </p:nvPr>
        </p:nvSpPr>
        <p:spPr>
          <a:xfrm>
            <a:off x="838200" y="557188"/>
            <a:ext cx="10515600" cy="1133499"/>
          </a:xfrm>
        </p:spPr>
        <p:txBody>
          <a:bodyPr>
            <a:normAutofit/>
          </a:bodyPr>
          <a:lstStyle/>
          <a:p>
            <a:pPr algn="ctr"/>
            <a:r>
              <a:rPr lang="en-IN" sz="5200"/>
              <a:t>Course Modules</a:t>
            </a:r>
          </a:p>
        </p:txBody>
      </p:sp>
      <p:graphicFrame>
        <p:nvGraphicFramePr>
          <p:cNvPr id="13" name="Rectangle 1">
            <a:extLst>
              <a:ext uri="{FF2B5EF4-FFF2-40B4-BE49-F238E27FC236}">
                <a16:creationId xmlns:a16="http://schemas.microsoft.com/office/drawing/2014/main" id="{67BD47F1-2C41-8C5F-210E-565D1071EE6D}"/>
              </a:ext>
            </a:extLst>
          </p:cNvPr>
          <p:cNvGraphicFramePr>
            <a:graphicFrameLocks noGrp="1"/>
          </p:cNvGraphicFramePr>
          <p:nvPr>
            <p:ph idx="1"/>
            <p:extLst>
              <p:ext uri="{D42A27DB-BD31-4B8C-83A1-F6EECF244321}">
                <p14:modId xmlns:p14="http://schemas.microsoft.com/office/powerpoint/2010/main" val="3319372269"/>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6435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72697B-7542-A6C7-875C-4F78BDA315DB}"/>
              </a:ext>
            </a:extLst>
          </p:cNvPr>
          <p:cNvSpPr>
            <a:spLocks noGrp="1"/>
          </p:cNvSpPr>
          <p:nvPr>
            <p:ph type="title"/>
          </p:nvPr>
        </p:nvSpPr>
        <p:spPr>
          <a:xfrm>
            <a:off x="5596501" y="489508"/>
            <a:ext cx="5754896" cy="1667569"/>
          </a:xfrm>
        </p:spPr>
        <p:txBody>
          <a:bodyPr anchor="b">
            <a:normAutofit/>
          </a:bodyPr>
          <a:lstStyle/>
          <a:p>
            <a:r>
              <a:rPr lang="en-IN" sz="4000" dirty="0"/>
              <a:t>Hands-On Learning</a:t>
            </a:r>
          </a:p>
        </p:txBody>
      </p:sp>
      <p:pic>
        <p:nvPicPr>
          <p:cNvPr id="25" name="Graphic 24" descr="Classroom">
            <a:extLst>
              <a:ext uri="{FF2B5EF4-FFF2-40B4-BE49-F238E27FC236}">
                <a16:creationId xmlns:a16="http://schemas.microsoft.com/office/drawing/2014/main" id="{1D58CE6D-28D4-CFC4-AB03-5E08009333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8130" y="1275070"/>
            <a:ext cx="3876165" cy="3876165"/>
          </a:xfrm>
          <a:prstGeom prst="rect">
            <a:avLst/>
          </a:prstGeom>
        </p:spPr>
      </p:pic>
      <p:sp>
        <p:nvSpPr>
          <p:cNvPr id="4" name="Rectangle 1">
            <a:extLst>
              <a:ext uri="{FF2B5EF4-FFF2-40B4-BE49-F238E27FC236}">
                <a16:creationId xmlns:a16="http://schemas.microsoft.com/office/drawing/2014/main" id="{39EBB70F-E750-9006-8B9E-ABFAED7C302D}"/>
              </a:ext>
            </a:extLst>
          </p:cNvPr>
          <p:cNvSpPr>
            <a:spLocks noGrp="1" noChangeArrowheads="1"/>
          </p:cNvSpPr>
          <p:nvPr>
            <p:ph idx="1"/>
          </p:nvPr>
        </p:nvSpPr>
        <p:spPr bwMode="auto">
          <a:xfrm>
            <a:off x="5596502" y="2405894"/>
            <a:ext cx="5754896" cy="319746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R="0" lvl="0" defTabSz="914400" rtl="0" eaLnBrk="0" fontAlgn="base" latinLnBrk="0" hangingPunct="0">
              <a:spcBef>
                <a:spcPct val="0"/>
              </a:spcBef>
              <a:spcAft>
                <a:spcPts val="600"/>
              </a:spcAft>
              <a:buClrTx/>
              <a:buSzTx/>
              <a:tabLst/>
            </a:pPr>
            <a:r>
              <a:rPr kumimoji="0" lang="en-US" altLang="en-US" sz="2000" b="0" i="1" u="none" strike="noStrike" cap="none" normalizeH="0" baseline="0" dirty="0">
                <a:ln>
                  <a:noFill/>
                </a:ln>
                <a:effectLst/>
                <a:latin typeface="Arial" panose="020B0604020202020204" pitchFamily="34" charset="0"/>
              </a:rPr>
              <a:t>Throughout the course, you’ll engage in hands-on activities like setting up a bioinformatics pipeline, analyzing sequencing data, and building a machine learning model.</a:t>
            </a:r>
          </a:p>
          <a:p>
            <a:pPr marR="0" lvl="0" defTabSz="914400" rtl="0" eaLnBrk="0" fontAlgn="base" latinLnBrk="0" hangingPunct="0">
              <a:spcBef>
                <a:spcPct val="0"/>
              </a:spcBef>
              <a:spcAft>
                <a:spcPts val="600"/>
              </a:spcAft>
              <a:buClrTx/>
              <a:buSzTx/>
              <a:tabLst/>
            </a:pPr>
            <a:endParaRPr kumimoji="0" lang="en-US" altLang="en-US" sz="2000" b="0" i="0" u="none" strike="noStrike" cap="none" normalizeH="0" baseline="0" dirty="0">
              <a:ln>
                <a:noFill/>
              </a:ln>
              <a:effectLst/>
              <a:latin typeface="Arial" panose="020B0604020202020204" pitchFamily="34" charset="0"/>
            </a:endParaRPr>
          </a:p>
          <a:p>
            <a:pPr marR="0" lvl="0" defTabSz="914400" rtl="0" eaLnBrk="0" fontAlgn="base" latinLnBrk="0" hangingPunct="0">
              <a:spcBef>
                <a:spcPct val="0"/>
              </a:spcBef>
              <a:spcAft>
                <a:spcPts val="600"/>
              </a:spcAft>
              <a:buClrTx/>
              <a:buSzTx/>
              <a:tabLst/>
            </a:pPr>
            <a:r>
              <a:rPr kumimoji="0" lang="en-US" altLang="en-US" sz="2000" b="0" i="1" u="none" strike="noStrike" cap="none" normalizeH="0" baseline="0" dirty="0">
                <a:ln>
                  <a:noFill/>
                </a:ln>
                <a:effectLst/>
                <a:latin typeface="Arial" panose="020B0604020202020204" pitchFamily="34" charset="0"/>
              </a:rPr>
              <a:t>The capstone project will allow you to solve real-world problems using bioinformatics.</a:t>
            </a:r>
            <a:r>
              <a:rPr kumimoji="0" lang="en-US" altLang="en-US" sz="2000" b="0" i="0" u="none" strike="noStrike" cap="none" normalizeH="0" baseline="0" dirty="0">
                <a:ln>
                  <a:noFill/>
                </a:ln>
                <a:effectLst/>
                <a:latin typeface="Arial" panose="020B0604020202020204" pitchFamily="34" charset="0"/>
              </a:rPr>
              <a:t> </a:t>
            </a:r>
          </a:p>
        </p:txBody>
      </p:sp>
      <p:sp>
        <p:nvSpPr>
          <p:cNvPr id="55" name="Rectangle 54">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8249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Triangle 2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834C81-27FA-A031-A357-2DD6D6B93749}"/>
              </a:ext>
            </a:extLst>
          </p:cNvPr>
          <p:cNvSpPr>
            <a:spLocks noGrp="1"/>
          </p:cNvSpPr>
          <p:nvPr>
            <p:ph type="title"/>
          </p:nvPr>
        </p:nvSpPr>
        <p:spPr>
          <a:xfrm>
            <a:off x="1285240" y="1050595"/>
            <a:ext cx="8074815" cy="1618489"/>
          </a:xfrm>
        </p:spPr>
        <p:txBody>
          <a:bodyPr anchor="ctr">
            <a:normAutofit/>
          </a:bodyPr>
          <a:lstStyle/>
          <a:p>
            <a:r>
              <a:rPr lang="en-IN" sz="7200"/>
              <a:t>Tools You’ll Use</a:t>
            </a:r>
          </a:p>
        </p:txBody>
      </p:sp>
      <p:graphicFrame>
        <p:nvGraphicFramePr>
          <p:cNvPr id="33" name="Rectangle 1">
            <a:extLst>
              <a:ext uri="{FF2B5EF4-FFF2-40B4-BE49-F238E27FC236}">
                <a16:creationId xmlns:a16="http://schemas.microsoft.com/office/drawing/2014/main" id="{110A0E0E-439E-49C2-FED3-2172D59EA702}"/>
              </a:ext>
            </a:extLst>
          </p:cNvPr>
          <p:cNvGraphicFramePr>
            <a:graphicFrameLocks noGrp="1"/>
          </p:cNvGraphicFramePr>
          <p:nvPr>
            <p:ph idx="1"/>
            <p:extLst>
              <p:ext uri="{D42A27DB-BD31-4B8C-83A1-F6EECF244321}">
                <p14:modId xmlns:p14="http://schemas.microsoft.com/office/powerpoint/2010/main" val="4051675458"/>
              </p:ext>
            </p:extLst>
          </p:nvPr>
        </p:nvGraphicFramePr>
        <p:xfrm>
          <a:off x="1285240" y="2969469"/>
          <a:ext cx="8074815" cy="28003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8106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A33B44-C02C-AB6A-E98B-33092DC8309C}"/>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What We Expect from You</a:t>
            </a:r>
            <a:endParaRPr lang="en-IN" sz="4000">
              <a:solidFill>
                <a:srgbClr val="FFFFFF"/>
              </a:solidFill>
            </a:endParaRPr>
          </a:p>
        </p:txBody>
      </p:sp>
      <p:graphicFrame>
        <p:nvGraphicFramePr>
          <p:cNvPr id="6" name="Rectangle 1">
            <a:extLst>
              <a:ext uri="{FF2B5EF4-FFF2-40B4-BE49-F238E27FC236}">
                <a16:creationId xmlns:a16="http://schemas.microsoft.com/office/drawing/2014/main" id="{74B82BDB-3399-61A7-61CB-AD8DD5B8F80F}"/>
              </a:ext>
            </a:extLst>
          </p:cNvPr>
          <p:cNvGraphicFramePr>
            <a:graphicFrameLocks noGrp="1"/>
          </p:cNvGraphicFramePr>
          <p:nvPr>
            <p:ph idx="1"/>
            <p:extLst>
              <p:ext uri="{D42A27DB-BD31-4B8C-83A1-F6EECF244321}">
                <p14:modId xmlns:p14="http://schemas.microsoft.com/office/powerpoint/2010/main" val="173742994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765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527BD7-2F4D-E2B4-6672-A6DF0DE149D8}"/>
              </a:ext>
            </a:extLst>
          </p:cNvPr>
          <p:cNvSpPr>
            <a:spLocks noGrp="1"/>
          </p:cNvSpPr>
          <p:nvPr>
            <p:ph type="title"/>
          </p:nvPr>
        </p:nvSpPr>
        <p:spPr>
          <a:xfrm>
            <a:off x="1075767" y="1188637"/>
            <a:ext cx="2988234" cy="4480726"/>
          </a:xfrm>
        </p:spPr>
        <p:txBody>
          <a:bodyPr>
            <a:normAutofit/>
          </a:bodyPr>
          <a:lstStyle/>
          <a:p>
            <a:pPr algn="r"/>
            <a:r>
              <a:rPr lang="en-IN" sz="5100"/>
              <a:t>Resources for Learning</a:t>
            </a:r>
          </a:p>
        </p:txBody>
      </p:sp>
      <p:cxnSp>
        <p:nvCxnSpPr>
          <p:cNvPr id="15" name="Straight Connector 14">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0290A6E6-CA58-22BA-3040-F66B55EE5168}"/>
              </a:ext>
            </a:extLst>
          </p:cNvPr>
          <p:cNvSpPr>
            <a:spLocks noGrp="1" noChangeArrowheads="1"/>
          </p:cNvSpPr>
          <p:nvPr>
            <p:ph idx="1"/>
          </p:nvPr>
        </p:nvSpPr>
        <p:spPr bwMode="auto">
          <a:xfrm>
            <a:off x="5255260" y="1648870"/>
            <a:ext cx="4702848" cy="356026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2400" b="0" i="1" u="none" strike="noStrike" cap="none" normalizeH="0" baseline="0">
                <a:ln>
                  <a:noFill/>
                </a:ln>
                <a:effectLst/>
                <a:latin typeface="Arial" panose="020B0604020202020204" pitchFamily="34" charset="0"/>
              </a:rPr>
              <a:t>We’ll use a variety of resources including research papers, software tools, and databases like NCBI and 1000 Genomes.</a:t>
            </a:r>
            <a:endParaRPr kumimoji="0" lang="en-US" altLang="en-US" sz="24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400" b="0" i="1" u="none" strike="noStrike" cap="none" normalizeH="0" baseline="0">
                <a:ln>
                  <a:noFill/>
                </a:ln>
                <a:effectLst/>
                <a:latin typeface="Arial" panose="020B0604020202020204" pitchFamily="34" charset="0"/>
              </a:rPr>
              <a:t>Make sure to set up your environment by installing Linux and Python, and get familiar with these tools early on.</a:t>
            </a:r>
            <a:r>
              <a:rPr kumimoji="0" lang="en-US" altLang="en-US" sz="2400" b="0" i="0" u="none" strike="noStrike" cap="none" normalizeH="0" baseline="0">
                <a:ln>
                  <a:noFill/>
                </a:ln>
                <a:effectLst/>
                <a:latin typeface="Arial" panose="020B0604020202020204" pitchFamily="34" charset="0"/>
              </a:rPr>
              <a:t> </a:t>
            </a:r>
          </a:p>
        </p:txBody>
      </p:sp>
    </p:spTree>
    <p:extLst>
      <p:ext uri="{BB962C8B-B14F-4D97-AF65-F5344CB8AC3E}">
        <p14:creationId xmlns:p14="http://schemas.microsoft.com/office/powerpoint/2010/main" val="954226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539</TotalTime>
  <Words>522</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Bioinformatics</vt:lpstr>
      <vt:lpstr>Welcome to the Course!</vt:lpstr>
      <vt:lpstr>Course Overview</vt:lpstr>
      <vt:lpstr>What You Will Learn</vt:lpstr>
      <vt:lpstr>Course Modules</vt:lpstr>
      <vt:lpstr>Hands-On Learning</vt:lpstr>
      <vt:lpstr>Tools You’ll Use</vt:lpstr>
      <vt:lpstr>What We Expect from You</vt:lpstr>
      <vt:lpstr>Resources for Learning</vt:lpstr>
      <vt:lpstr>Cool Applications in Bioinformatics</vt:lpstr>
      <vt:lpstr>First Steps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Rajkumar Chakraborty</dc:creator>
  <cp:lastModifiedBy>Rajkumar Chakraborty</cp:lastModifiedBy>
  <cp:revision>3</cp:revision>
  <dcterms:created xsi:type="dcterms:W3CDTF">2024-09-10T02:48:31Z</dcterms:created>
  <dcterms:modified xsi:type="dcterms:W3CDTF">2024-09-10T12:50:54Z</dcterms:modified>
</cp:coreProperties>
</file>