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6" r:id="rId5"/>
    <p:sldId id="325" r:id="rId6"/>
    <p:sldId id="326" r:id="rId7"/>
    <p:sldId id="323" r:id="rId8"/>
    <p:sldId id="274" r:id="rId9"/>
    <p:sldId id="289" r:id="rId10"/>
    <p:sldId id="324" r:id="rId11"/>
    <p:sldId id="296" r:id="rId12"/>
    <p:sldId id="318" r:id="rId13"/>
    <p:sldId id="297" r:id="rId14"/>
    <p:sldId id="298" r:id="rId15"/>
    <p:sldId id="299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9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34CC-43CE-863E-CA5F86C61DBF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34CC-43CE-863E-CA5F86C61D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CC-43CE-863E-CA5F86C61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AFB-4737-A6A6-A9B76312E48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AFB-4737-A6A6-A9B76312E48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FB-4737-A6A6-A9B76312E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838F-4DE7-B1EF-607326847E6D}"/>
              </c:ext>
            </c:extLst>
          </c:dPt>
          <c:dPt>
            <c:idx val="1"/>
            <c:bubble3D val="0"/>
            <c:explosion val="1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38F-4DE7-B1EF-607326847E6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8F-4DE7-B1EF-607326847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4"/>
        </a:solidFill>
        <a:ln>
          <a:noFill/>
        </a:ln>
      </dgm:spPr>
      <dgm:t>
        <a:bodyPr anchor="ctr"/>
        <a:lstStyle/>
        <a:p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</a:t>
          </a:r>
          <a:r>
            <a: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(JS)</a:t>
          </a:r>
          <a:endParaRPr lang="en-JM" sz="1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6836F7C9-E0EB-4435-A48F-78CCA5C677FD}">
      <dgm:prSet phldrT="[Text]" custT="1"/>
      <dgm:spPr>
        <a:solidFill>
          <a:schemeClr val="accent3"/>
        </a:solidFill>
        <a:ln>
          <a:noFill/>
        </a:ln>
      </dgm:spPr>
      <dgm:t>
        <a:bodyPr anchor="ctr"/>
        <a:lstStyle/>
        <a:p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</a:t>
          </a:r>
          <a:r>
            <a: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(CSS)</a:t>
          </a:r>
          <a:endParaRPr lang="en-JM" sz="1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0988B41C-78E4-4E00-9C30-DBD95A231B01}" type="parTrans" cxnId="{79DC17DB-5914-43D2-A061-D69151AEEA5A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61D5205-4FE7-47EC-B86F-48DF3EA1EDA5}" type="sibTrans" cxnId="{79DC17DB-5914-43D2-A061-D69151AEEA5A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2"/>
        </a:solidFill>
        <a:ln>
          <a:noFill/>
        </a:ln>
      </dgm:spPr>
      <dgm:t>
        <a:bodyPr anchor="ctr"/>
        <a:lstStyle/>
        <a:p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</a:t>
          </a:r>
          <a:r>
            <a: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(HTML)</a:t>
          </a:r>
          <a:endParaRPr lang="en-JM" sz="1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3" custScaleX="98552" custScaleY="56998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4971C4-5D8D-4652-8F85-F916B723CB58}" type="pres">
      <dgm:prSet presAssocID="{6836F7C9-E0EB-4435-A48F-78CCA5C677FD}" presName="Name8" presStyleCnt="0"/>
      <dgm:spPr/>
    </dgm:pt>
    <dgm:pt modelId="{42E29582-A2E7-4B50-9BCC-2A8FCD67242D}" type="pres">
      <dgm:prSet presAssocID="{6836F7C9-E0EB-4435-A48F-78CCA5C677FD}" presName="level" presStyleLbl="node1" presStyleIdx="1" presStyleCnt="3" custScaleY="45940">
        <dgm:presLayoutVars>
          <dgm:chMax val="1"/>
          <dgm:bulletEnabled val="1"/>
        </dgm:presLayoutVars>
      </dgm:prSet>
      <dgm:spPr/>
    </dgm:pt>
    <dgm:pt modelId="{3BB7BCD6-6108-4ED8-9046-A483C6EB8FD6}" type="pres">
      <dgm:prSet presAssocID="{6836F7C9-E0EB-4435-A48F-78CCA5C677F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3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34C7F062-5ACB-4ACF-A697-CDF453BB43E2}" type="presOf" srcId="{E924DC90-2427-4BE5-A522-6ACD4563EB45}" destId="{864F954D-81D4-4546-B08E-448FBA7A18FE}" srcOrd="0" destOrd="0" presId="urn:microsoft.com/office/officeart/2005/8/layout/pyramid1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D245D576-A254-475D-AD93-DA69EC6E5863}" type="presOf" srcId="{28FD3D57-F3BB-4E5E-B091-1500A3C92E81}" destId="{6346E340-6B27-47A2-93A8-AA7F0249167F}" srcOrd="0" destOrd="0" presId="urn:microsoft.com/office/officeart/2005/8/layout/pyramid1"/>
    <dgm:cxn modelId="{B0A2C978-9474-4770-9D3F-73D96EE7392A}" type="presOf" srcId="{9D67B1F7-C4FF-4E1E-94F4-69209A4E7C47}" destId="{753AA43A-5097-42D8-A3EF-20B11215D8F3}" srcOrd="0" destOrd="0" presId="urn:microsoft.com/office/officeart/2005/8/layout/pyramid1"/>
    <dgm:cxn modelId="{EA8FAF7A-1FBC-4A81-8399-82CF7D9DFEFB}" type="presOf" srcId="{6836F7C9-E0EB-4435-A48F-78CCA5C677FD}" destId="{42E29582-A2E7-4B50-9BCC-2A8FCD67242D}" srcOrd="0" destOrd="0" presId="urn:microsoft.com/office/officeart/2005/8/layout/pyramid1"/>
    <dgm:cxn modelId="{FBF5018D-4CA1-4E0A-9CD2-3746DBF7A3A6}" type="presOf" srcId="{9D67B1F7-C4FF-4E1E-94F4-69209A4E7C47}" destId="{7E617F38-6BB2-4E03-8198-FF7E7F898924}" srcOrd="1" destOrd="0" presId="urn:microsoft.com/office/officeart/2005/8/layout/pyramid1"/>
    <dgm:cxn modelId="{BC356FC9-B883-4362-B4B4-605F596FF0F8}" type="presOf" srcId="{E924DC90-2427-4BE5-A522-6ACD4563EB45}" destId="{A8AE7F33-3372-4D78-96A6-FD2B204E9D9D}" srcOrd="1" destOrd="0" presId="urn:microsoft.com/office/officeart/2005/8/layout/pyramid1"/>
    <dgm:cxn modelId="{823873D6-513B-4726-9659-27FBE26876B8}" type="presOf" srcId="{6836F7C9-E0EB-4435-A48F-78CCA5C677FD}" destId="{3BB7BCD6-6108-4ED8-9046-A483C6EB8FD6}" srcOrd="1" destOrd="0" presId="urn:microsoft.com/office/officeart/2005/8/layout/pyramid1"/>
    <dgm:cxn modelId="{79DC17DB-5914-43D2-A061-D69151AEEA5A}" srcId="{28FD3D57-F3BB-4E5E-B091-1500A3C92E81}" destId="{6836F7C9-E0EB-4435-A48F-78CCA5C677FD}" srcOrd="1" destOrd="0" parTransId="{0988B41C-78E4-4E00-9C30-DBD95A231B01}" sibTransId="{B61D5205-4FE7-47EC-B86F-48DF3EA1EDA5}"/>
    <dgm:cxn modelId="{090F8F32-00E1-4947-BA4C-F1B1FAA325BD}" type="presParOf" srcId="{6346E340-6B27-47A2-93A8-AA7F0249167F}" destId="{8351BCDF-D287-464A-AB10-4261CFFC4E79}" srcOrd="0" destOrd="0" presId="urn:microsoft.com/office/officeart/2005/8/layout/pyramid1"/>
    <dgm:cxn modelId="{711DC508-DC82-461E-B050-305448093E7C}" type="presParOf" srcId="{8351BCDF-D287-464A-AB10-4261CFFC4E79}" destId="{864F954D-81D4-4546-B08E-448FBA7A18FE}" srcOrd="0" destOrd="0" presId="urn:microsoft.com/office/officeart/2005/8/layout/pyramid1"/>
    <dgm:cxn modelId="{FC91A8B8-B873-4A50-9F40-2C4EFAFCF7C3}" type="presParOf" srcId="{8351BCDF-D287-464A-AB10-4261CFFC4E79}" destId="{A8AE7F33-3372-4D78-96A6-FD2B204E9D9D}" srcOrd="1" destOrd="0" presId="urn:microsoft.com/office/officeart/2005/8/layout/pyramid1"/>
    <dgm:cxn modelId="{95B651D3-7B88-45D6-9E35-78A51CA2F31C}" type="presParOf" srcId="{6346E340-6B27-47A2-93A8-AA7F0249167F}" destId="{244971C4-5D8D-4652-8F85-F916B723CB58}" srcOrd="1" destOrd="0" presId="urn:microsoft.com/office/officeart/2005/8/layout/pyramid1"/>
    <dgm:cxn modelId="{1787D30C-199A-4CB6-B97B-51F3FA5052B9}" type="presParOf" srcId="{244971C4-5D8D-4652-8F85-F916B723CB58}" destId="{42E29582-A2E7-4B50-9BCC-2A8FCD67242D}" srcOrd="0" destOrd="0" presId="urn:microsoft.com/office/officeart/2005/8/layout/pyramid1"/>
    <dgm:cxn modelId="{BE217866-B52E-48E4-8D10-5380E86668F6}" type="presParOf" srcId="{244971C4-5D8D-4652-8F85-F916B723CB58}" destId="{3BB7BCD6-6108-4ED8-9046-A483C6EB8FD6}" srcOrd="1" destOrd="0" presId="urn:microsoft.com/office/officeart/2005/8/layout/pyramid1"/>
    <dgm:cxn modelId="{B5C85CBD-5832-455F-B17A-BCA1B957E1ED}" type="presParOf" srcId="{6346E340-6B27-47A2-93A8-AA7F0249167F}" destId="{BF7100C5-692A-476D-9242-E6DE2BFA407E}" srcOrd="2" destOrd="0" presId="urn:microsoft.com/office/officeart/2005/8/layout/pyramid1"/>
    <dgm:cxn modelId="{DAE0A8B5-10C1-4D80-9220-9867F0428914}" type="presParOf" srcId="{BF7100C5-692A-476D-9242-E6DE2BFA407E}" destId="{753AA43A-5097-42D8-A3EF-20B11215D8F3}" srcOrd="0" destOrd="0" presId="urn:microsoft.com/office/officeart/2005/8/layout/pyramid1"/>
    <dgm:cxn modelId="{D1B9BF0C-35AB-4871-831D-404B76D9DEEE}" type="presParOf" srcId="{BF7100C5-692A-476D-9242-E6DE2BFA407E}" destId="{7E617F38-6BB2-4E03-8198-FF7E7F898924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536253" y="0"/>
          <a:ext cx="1175965" cy="1025777"/>
        </a:xfrm>
        <a:prstGeom prst="trapezoid">
          <a:avLst>
            <a:gd name="adj" fmla="val 58163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</a:t>
          </a:r>
          <a:r>
            <a:rPr lang="ko-KR" altLang="en-US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(JS)</a:t>
          </a:r>
          <a:endParaRPr lang="en-JM" sz="1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536253" y="0"/>
        <a:ext cx="1175965" cy="1025777"/>
      </dsp:txXfrm>
    </dsp:sp>
    <dsp:sp modelId="{42E29582-A2E7-4B50-9BCC-2A8FCD67242D}">
      <dsp:nvSpPr>
        <dsp:cNvPr id="0" name=""/>
        <dsp:cNvSpPr/>
      </dsp:nvSpPr>
      <dsp:spPr>
        <a:xfrm>
          <a:off x="1046741" y="1025777"/>
          <a:ext cx="2154989" cy="826769"/>
        </a:xfrm>
        <a:prstGeom prst="trapezoid">
          <a:avLst>
            <a:gd name="adj" fmla="val 58163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</a:t>
          </a:r>
          <a:r>
            <a:rPr lang="ko-KR" altLang="en-US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(CSS)</a:t>
          </a:r>
          <a:endParaRPr lang="en-JM" sz="1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423864" y="1025777"/>
        <a:ext cx="1400743" cy="826769"/>
      </dsp:txXfrm>
    </dsp:sp>
    <dsp:sp modelId="{753AA43A-5097-42D8-A3EF-20B11215D8F3}">
      <dsp:nvSpPr>
        <dsp:cNvPr id="0" name=""/>
        <dsp:cNvSpPr/>
      </dsp:nvSpPr>
      <dsp:spPr>
        <a:xfrm>
          <a:off x="0" y="1852546"/>
          <a:ext cx="4248472" cy="1799672"/>
        </a:xfrm>
        <a:prstGeom prst="trapezoid">
          <a:avLst>
            <a:gd name="adj" fmla="val 58163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</a:t>
          </a:r>
          <a:r>
            <a:rPr lang="ko-KR" altLang="en-US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(HTML)</a:t>
          </a:r>
          <a:endParaRPr lang="en-JM" sz="1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743482" y="1852546"/>
        <a:ext cx="2761506" cy="1799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56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82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53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D399D5-4751-498D-81F2-974DD31B8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0"/>
            <a:ext cx="5867400" cy="6858000"/>
          </a:xfrm>
          <a:custGeom>
            <a:avLst/>
            <a:gdLst>
              <a:gd name="connsiteX0" fmla="*/ 4143398 w 5867400"/>
              <a:gd name="connsiteY0" fmla="*/ 0 h 6858000"/>
              <a:gd name="connsiteX1" fmla="*/ 5867400 w 5867400"/>
              <a:gd name="connsiteY1" fmla="*/ 0 h 6858000"/>
              <a:gd name="connsiteX2" fmla="*/ 5867400 w 5867400"/>
              <a:gd name="connsiteY2" fmla="*/ 4020185 h 6858000"/>
              <a:gd name="connsiteX3" fmla="*/ 4152877 w 5867400"/>
              <a:gd name="connsiteY3" fmla="*/ 6858000 h 6858000"/>
              <a:gd name="connsiteX4" fmla="*/ 0 w 58674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6858000">
                <a:moveTo>
                  <a:pt x="4143398" y="0"/>
                </a:moveTo>
                <a:lnTo>
                  <a:pt x="5867400" y="0"/>
                </a:lnTo>
                <a:lnTo>
                  <a:pt x="5867400" y="4020185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813761-96A0-45A4-A558-A877FCC737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38351" y="0"/>
            <a:ext cx="8296275" cy="6858000"/>
          </a:xfrm>
          <a:custGeom>
            <a:avLst/>
            <a:gdLst>
              <a:gd name="connsiteX0" fmla="*/ 4143398 w 8296275"/>
              <a:gd name="connsiteY0" fmla="*/ 0 h 6858000"/>
              <a:gd name="connsiteX1" fmla="*/ 8296275 w 8296275"/>
              <a:gd name="connsiteY1" fmla="*/ 0 h 6858000"/>
              <a:gd name="connsiteX2" fmla="*/ 4152877 w 8296275"/>
              <a:gd name="connsiteY2" fmla="*/ 6858000 h 6858000"/>
              <a:gd name="connsiteX3" fmla="*/ 0 w 82962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6275" h="6858000">
                <a:moveTo>
                  <a:pt x="4143398" y="0"/>
                </a:moveTo>
                <a:lnTo>
                  <a:pt x="8296275" y="0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49A94CB-7E19-4F3C-8BF6-8A8F5B8F7769}"/>
              </a:ext>
            </a:extLst>
          </p:cNvPr>
          <p:cNvSpPr/>
          <p:nvPr userDrawn="1"/>
        </p:nvSpPr>
        <p:spPr>
          <a:xfrm flipH="1">
            <a:off x="10610850" y="4219575"/>
            <a:ext cx="1581150" cy="26384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1502" y="25717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97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84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376E100-F797-49FD-90AB-C5BA67219D65}"/>
              </a:ext>
            </a:extLst>
          </p:cNvPr>
          <p:cNvSpPr/>
          <p:nvPr userDrawn="1"/>
        </p:nvSpPr>
        <p:spPr>
          <a:xfrm rot="13500000">
            <a:off x="1093180" y="1061528"/>
            <a:ext cx="4734944" cy="473494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2D73AB-5687-470F-A8B1-7A613E2E84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49" y="643597"/>
            <a:ext cx="5570806" cy="5570806"/>
          </a:xfrm>
          <a:custGeom>
            <a:avLst/>
            <a:gdLst>
              <a:gd name="connsiteX0" fmla="*/ 2785403 w 5570806"/>
              <a:gd name="connsiteY0" fmla="*/ 0 h 5570806"/>
              <a:gd name="connsiteX1" fmla="*/ 5570806 w 5570806"/>
              <a:gd name="connsiteY1" fmla="*/ 2785403 h 5570806"/>
              <a:gd name="connsiteX2" fmla="*/ 2785403 w 5570806"/>
              <a:gd name="connsiteY2" fmla="*/ 5570806 h 5570806"/>
              <a:gd name="connsiteX3" fmla="*/ 0 w 5570806"/>
              <a:gd name="connsiteY3" fmla="*/ 2785403 h 557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806" h="5570806">
                <a:moveTo>
                  <a:pt x="2785403" y="0"/>
                </a:moveTo>
                <a:lnTo>
                  <a:pt x="5570806" y="2785403"/>
                </a:lnTo>
                <a:lnTo>
                  <a:pt x="2785403" y="5570806"/>
                </a:lnTo>
                <a:lnTo>
                  <a:pt x="0" y="27854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950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D91646-03BE-4B75-B6A7-FB02FEA0070A}"/>
              </a:ext>
            </a:extLst>
          </p:cNvPr>
          <p:cNvGrpSpPr/>
          <p:nvPr userDrawn="1"/>
        </p:nvGrpSpPr>
        <p:grpSpPr>
          <a:xfrm>
            <a:off x="3940546" y="2132436"/>
            <a:ext cx="1947507" cy="3634874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3D16CE-6693-4FFE-B2A9-BE9A6FD33A73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F6D0F55-5EA3-44A8-8443-A4257130D05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6A86F1-BC93-4D9E-9324-A5DC22219D8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03B2E7-5CDB-4E2E-8A1B-A52DA10C3BFD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FA53D-ADA1-4879-8108-8EAC699630F9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625529-809A-4E82-9AD6-3802244B98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B439A1-5A0B-47B8-AF90-5B69E091FD96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D034F8-828B-42B1-921A-3B772EE70C9D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E9ABE2-2ED8-4EE5-8E7D-874DC563187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2DA84C-3753-4174-BE4D-B7408749241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3F0D115-7D01-4D0B-93C1-3EB6B4A92690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A6E992-2B01-4ABB-841D-CAC46B8BC58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194D5-DEEF-4183-9ACF-BC173239484A}"/>
              </a:ext>
            </a:extLst>
          </p:cNvPr>
          <p:cNvGrpSpPr/>
          <p:nvPr userDrawn="1"/>
        </p:nvGrpSpPr>
        <p:grpSpPr>
          <a:xfrm>
            <a:off x="6292364" y="2132436"/>
            <a:ext cx="1947507" cy="3634874"/>
            <a:chOff x="3501573" y="3178068"/>
            <a:chExt cx="1340594" cy="273784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5D8B01-15CE-48B9-8093-0A4145AC50A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E75995-6352-4003-BC0D-704760D1AB50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FB5AFF-89D8-434A-B578-09A2320F399E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7054C2-DCBE-4357-9235-30B7A6FC4F4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8585CEC-662B-40E9-955A-A63868F509BE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80AFF6-161A-4DD2-A9CA-73EAAE7B8E6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F6224-BD3C-4C1D-8653-1A4D5B918F0F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9E7A77-8CD9-47CA-B042-2BF34A3B3E40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818CDE-1740-49C5-8091-A6D4063AD365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D557AB-8325-4C72-9518-E921BC1FF0F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BAD212-897D-4A0A-BB4F-3FBC03A6989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FF51E3-322C-49AC-A450-773141E38AC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105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70A66322-D504-4C12-865B-47888468E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8771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3053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6DDCC59-7D81-4934-8CD9-334EF2461687}"/>
              </a:ext>
            </a:extLst>
          </p:cNvPr>
          <p:cNvSpPr/>
          <p:nvPr userDrawn="1"/>
        </p:nvSpPr>
        <p:spPr>
          <a:xfrm>
            <a:off x="700755" y="2502725"/>
            <a:ext cx="2597468" cy="2966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8F9173AC-0C20-47AA-871D-78262AE894D9}"/>
              </a:ext>
            </a:extLst>
          </p:cNvPr>
          <p:cNvSpPr txBox="1">
            <a:spLocks/>
          </p:cNvSpPr>
          <p:nvPr userDrawn="1"/>
        </p:nvSpPr>
        <p:spPr>
          <a:xfrm>
            <a:off x="649826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1"/>
                </a:solidFill>
              </a:rPr>
              <a:t>CHIEF CHEF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559335-A086-4F09-80E5-01E8F609A446}"/>
              </a:ext>
            </a:extLst>
          </p:cNvPr>
          <p:cNvGrpSpPr/>
          <p:nvPr userDrawn="1"/>
        </p:nvGrpSpPr>
        <p:grpSpPr>
          <a:xfrm>
            <a:off x="875945" y="2610701"/>
            <a:ext cx="2247089" cy="2750804"/>
            <a:chOff x="786668" y="2443720"/>
            <a:chExt cx="2247089" cy="2750804"/>
          </a:xfrm>
        </p:grpSpPr>
        <p:sp>
          <p:nvSpPr>
            <p:cNvPr id="70" name="직사각형 22">
              <a:extLst>
                <a:ext uri="{FF2B5EF4-FFF2-40B4-BE49-F238E27FC236}">
                  <a16:creationId xmlns:a16="http://schemas.microsoft.com/office/drawing/2014/main" id="{1D856F61-6782-4B3C-B052-FDFC383B1F24}"/>
                </a:ext>
              </a:extLst>
            </p:cNvPr>
            <p:cNvSpPr/>
            <p:nvPr userDrawn="1"/>
          </p:nvSpPr>
          <p:spPr>
            <a:xfrm>
              <a:off x="786668" y="24437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2013 ~ 2014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1" name="직사각형 5">
              <a:extLst>
                <a:ext uri="{FF2B5EF4-FFF2-40B4-BE49-F238E27FC236}">
                  <a16:creationId xmlns:a16="http://schemas.microsoft.com/office/drawing/2014/main" id="{FB606917-B35D-4076-8B89-BA0D0DB299F5}"/>
                </a:ext>
              </a:extLst>
            </p:cNvPr>
            <p:cNvSpPr/>
            <p:nvPr userDrawn="1"/>
          </p:nvSpPr>
          <p:spPr>
            <a:xfrm>
              <a:off x="786668" y="3311291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2" name="직사각형 24">
              <a:extLst>
                <a:ext uri="{FF2B5EF4-FFF2-40B4-BE49-F238E27FC236}">
                  <a16:creationId xmlns:a16="http://schemas.microsoft.com/office/drawing/2014/main" id="{ECEC9FEA-776B-4110-908A-14593A5B3BFF}"/>
                </a:ext>
              </a:extLst>
            </p:cNvPr>
            <p:cNvSpPr/>
            <p:nvPr userDrawn="1"/>
          </p:nvSpPr>
          <p:spPr>
            <a:xfrm>
              <a:off x="786668" y="4178861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23BBE00E-DD73-40CC-96A1-2929593344FB}"/>
              </a:ext>
            </a:extLst>
          </p:cNvPr>
          <p:cNvSpPr/>
          <p:nvPr userDrawn="1"/>
        </p:nvSpPr>
        <p:spPr>
          <a:xfrm>
            <a:off x="8820009" y="2502725"/>
            <a:ext cx="2597468" cy="2966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8598182-CBA7-4577-A734-345D09F977E4}"/>
              </a:ext>
            </a:extLst>
          </p:cNvPr>
          <p:cNvSpPr txBox="1">
            <a:spLocks/>
          </p:cNvSpPr>
          <p:nvPr userDrawn="1"/>
        </p:nvSpPr>
        <p:spPr>
          <a:xfrm>
            <a:off x="9730632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3"/>
                </a:solidFill>
              </a:rPr>
              <a:t>CHIEF CHEF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22E5347-FFCF-4CF6-8ACB-68D06AD67955}"/>
              </a:ext>
            </a:extLst>
          </p:cNvPr>
          <p:cNvGrpSpPr/>
          <p:nvPr userDrawn="1"/>
        </p:nvGrpSpPr>
        <p:grpSpPr>
          <a:xfrm>
            <a:off x="8995199" y="2610701"/>
            <a:ext cx="2247089" cy="2750804"/>
            <a:chOff x="9033652" y="2720939"/>
            <a:chExt cx="2247089" cy="2750804"/>
          </a:xfrm>
        </p:grpSpPr>
        <p:sp>
          <p:nvSpPr>
            <p:cNvPr id="76" name="직사각형 22">
              <a:extLst>
                <a:ext uri="{FF2B5EF4-FFF2-40B4-BE49-F238E27FC236}">
                  <a16:creationId xmlns:a16="http://schemas.microsoft.com/office/drawing/2014/main" id="{63315C7F-EE8B-48CA-BD62-69DCE93242EE}"/>
                </a:ext>
              </a:extLst>
            </p:cNvPr>
            <p:cNvSpPr/>
            <p:nvPr userDrawn="1"/>
          </p:nvSpPr>
          <p:spPr>
            <a:xfrm>
              <a:off x="9033652" y="2720939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2013 ~ 2014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7" name="직사각형 5">
              <a:extLst>
                <a:ext uri="{FF2B5EF4-FFF2-40B4-BE49-F238E27FC236}">
                  <a16:creationId xmlns:a16="http://schemas.microsoft.com/office/drawing/2014/main" id="{1E7F6038-79C0-4FDA-9EFE-EAADFE364767}"/>
                </a:ext>
              </a:extLst>
            </p:cNvPr>
            <p:cNvSpPr/>
            <p:nvPr userDrawn="1"/>
          </p:nvSpPr>
          <p:spPr>
            <a:xfrm>
              <a:off x="9033652" y="358851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8" name="직사각형 24">
              <a:extLst>
                <a:ext uri="{FF2B5EF4-FFF2-40B4-BE49-F238E27FC236}">
                  <a16:creationId xmlns:a16="http://schemas.microsoft.com/office/drawing/2014/main" id="{B6BDDF76-9E99-4442-A98B-AA1056131E91}"/>
                </a:ext>
              </a:extLst>
            </p:cNvPr>
            <p:cNvSpPr/>
            <p:nvPr userDrawn="1"/>
          </p:nvSpPr>
          <p:spPr>
            <a:xfrm>
              <a:off x="9425805" y="4456080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922E452-4D7E-4E6A-A16D-62EE1D515EF0}"/>
              </a:ext>
            </a:extLst>
          </p:cNvPr>
          <p:cNvSpPr/>
          <p:nvPr userDrawn="1"/>
        </p:nvSpPr>
        <p:spPr>
          <a:xfrm>
            <a:off x="4760382" y="2502725"/>
            <a:ext cx="2597468" cy="2966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D56D9DD-9F68-4069-9AC7-8BAEFCDC8713}"/>
              </a:ext>
            </a:extLst>
          </p:cNvPr>
          <p:cNvSpPr txBox="1">
            <a:spLocks/>
          </p:cNvSpPr>
          <p:nvPr userDrawn="1"/>
        </p:nvSpPr>
        <p:spPr>
          <a:xfrm>
            <a:off x="5678072" y="5577457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CHIEF CHEF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E0AE02-335A-494F-AEA7-08BF1C5EE6CB}"/>
              </a:ext>
            </a:extLst>
          </p:cNvPr>
          <p:cNvGrpSpPr/>
          <p:nvPr userDrawn="1"/>
        </p:nvGrpSpPr>
        <p:grpSpPr>
          <a:xfrm>
            <a:off x="4935571" y="2610701"/>
            <a:ext cx="2247090" cy="2692204"/>
            <a:chOff x="5185424" y="2506483"/>
            <a:chExt cx="2247090" cy="2692204"/>
          </a:xfrm>
        </p:grpSpPr>
        <p:sp>
          <p:nvSpPr>
            <p:cNvPr id="82" name="직사각형 22">
              <a:extLst>
                <a:ext uri="{FF2B5EF4-FFF2-40B4-BE49-F238E27FC236}">
                  <a16:creationId xmlns:a16="http://schemas.microsoft.com/office/drawing/2014/main" id="{EA9ACDD5-5B9F-4ADF-B460-524C139F0A85}"/>
                </a:ext>
              </a:extLst>
            </p:cNvPr>
            <p:cNvSpPr/>
            <p:nvPr userDrawn="1"/>
          </p:nvSpPr>
          <p:spPr>
            <a:xfrm>
              <a:off x="5676374" y="2506483"/>
              <a:ext cx="17561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2013 ~ 2014 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5">
              <a:extLst>
                <a:ext uri="{FF2B5EF4-FFF2-40B4-BE49-F238E27FC236}">
                  <a16:creationId xmlns:a16="http://schemas.microsoft.com/office/drawing/2014/main" id="{CC38F4D1-5CD7-4E40-BDA1-47D025A72386}"/>
                </a:ext>
              </a:extLst>
            </p:cNvPr>
            <p:cNvSpPr/>
            <p:nvPr userDrawn="1"/>
          </p:nvSpPr>
          <p:spPr>
            <a:xfrm>
              <a:off x="5185424" y="35294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84" name="직사각형 24">
              <a:extLst>
                <a:ext uri="{FF2B5EF4-FFF2-40B4-BE49-F238E27FC236}">
                  <a16:creationId xmlns:a16="http://schemas.microsoft.com/office/drawing/2014/main" id="{7AECD66A-E1F5-4CDD-B4B1-0FFAF544C5DC}"/>
                </a:ext>
              </a:extLst>
            </p:cNvPr>
            <p:cNvSpPr/>
            <p:nvPr userDrawn="1"/>
          </p:nvSpPr>
          <p:spPr>
            <a:xfrm>
              <a:off x="5185424" y="436769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B76AC44-D010-4BEE-990A-9FF43EB7DD55}"/>
              </a:ext>
            </a:extLst>
          </p:cNvPr>
          <p:cNvSpPr txBox="1"/>
          <p:nvPr userDrawn="1"/>
        </p:nvSpPr>
        <p:spPr>
          <a:xfrm>
            <a:off x="649826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9898C4-A067-48D1-BF4D-AF40602903FD}"/>
              </a:ext>
            </a:extLst>
          </p:cNvPr>
          <p:cNvSpPr txBox="1"/>
          <p:nvPr userDrawn="1"/>
        </p:nvSpPr>
        <p:spPr>
          <a:xfrm>
            <a:off x="9730632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60FA16-FCE7-4B73-9235-3B0ABD0B2AC8}"/>
              </a:ext>
            </a:extLst>
          </p:cNvPr>
          <p:cNvSpPr txBox="1"/>
          <p:nvPr userDrawn="1"/>
        </p:nvSpPr>
        <p:spPr>
          <a:xfrm>
            <a:off x="5678072" y="5852578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96CDF18-FBE1-4BA4-8DD7-F5E9641B80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700000">
            <a:off x="253625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4C1BF9E0-699D-4F68-8868-2ADCBDB00B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0700000">
            <a:off x="775742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7CA2B84-491D-444C-A901-88F6AD0D4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0700000" flipH="1">
            <a:off x="3767192" y="1534881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18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E4584-CE5D-458D-9E24-81299C3C9EF8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24CD21-4158-4941-BED2-5CC270145CBD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32C08C7-D949-4266-A179-87D5665FAC6B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9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7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7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11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5" r:id="rId12"/>
    <p:sldLayoutId id="2147483681" r:id="rId13"/>
    <p:sldLayoutId id="2147483680" r:id="rId14"/>
    <p:sldLayoutId id="2147483683" r:id="rId15"/>
    <p:sldLayoutId id="2147483682" r:id="rId16"/>
    <p:sldLayoutId id="2147483684" r:id="rId17"/>
    <p:sldLayoutId id="214748366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8684D85-23DB-4B7F-86EA-BF862FD156BF}"/>
              </a:ext>
            </a:extLst>
          </p:cNvPr>
          <p:cNvSpPr/>
          <p:nvPr/>
        </p:nvSpPr>
        <p:spPr>
          <a:xfrm flipH="1" flipV="1">
            <a:off x="8742717" y="0"/>
            <a:ext cx="3449283" cy="274811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6A6F1595-16DE-454B-8397-80DDFC427A4F}"/>
              </a:ext>
            </a:extLst>
          </p:cNvPr>
          <p:cNvSpPr/>
          <p:nvPr/>
        </p:nvSpPr>
        <p:spPr>
          <a:xfrm rot="10800000" flipH="1" flipV="1">
            <a:off x="-58307" y="484757"/>
            <a:ext cx="7957414" cy="633984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3E03D4-167F-4055-B484-A79BD56ACB70}"/>
              </a:ext>
            </a:extLst>
          </p:cNvPr>
          <p:cNvSpPr/>
          <p:nvPr/>
        </p:nvSpPr>
        <p:spPr>
          <a:xfrm rot="2328794" flipH="1" flipV="1">
            <a:off x="-1154027" y="3708189"/>
            <a:ext cx="9800738" cy="230341"/>
          </a:xfrm>
          <a:custGeom>
            <a:avLst/>
            <a:gdLst>
              <a:gd name="connsiteX0" fmla="*/ 9797894 w 9800738"/>
              <a:gd name="connsiteY0" fmla="*/ 219096 h 230341"/>
              <a:gd name="connsiteX1" fmla="*/ 9770747 w 9800738"/>
              <a:gd name="connsiteY1" fmla="*/ 230341 h 230341"/>
              <a:gd name="connsiteX2" fmla="*/ 4244133 w 9800738"/>
              <a:gd name="connsiteY2" fmla="*/ 230341 h 230341"/>
              <a:gd name="connsiteX3" fmla="*/ 4205742 w 9800738"/>
              <a:gd name="connsiteY3" fmla="*/ 191950 h 230341"/>
              <a:gd name="connsiteX4" fmla="*/ 4205742 w 9800738"/>
              <a:gd name="connsiteY4" fmla="*/ 162439 h 230341"/>
              <a:gd name="connsiteX5" fmla="*/ 0 w 9800738"/>
              <a:gd name="connsiteY5" fmla="*/ 162439 h 230341"/>
              <a:gd name="connsiteX6" fmla="*/ 117676 w 9800738"/>
              <a:gd name="connsiteY6" fmla="*/ 67780 h 230341"/>
              <a:gd name="connsiteX7" fmla="*/ 4205742 w 9800738"/>
              <a:gd name="connsiteY7" fmla="*/ 67780 h 230341"/>
              <a:gd name="connsiteX8" fmla="*/ 4205741 w 9800738"/>
              <a:gd name="connsiteY8" fmla="*/ 38391 h 230341"/>
              <a:gd name="connsiteX9" fmla="*/ 4244132 w 9800738"/>
              <a:gd name="connsiteY9" fmla="*/ 0 h 230341"/>
              <a:gd name="connsiteX10" fmla="*/ 9630019 w 9800738"/>
              <a:gd name="connsiteY10" fmla="*/ 0 h 230341"/>
              <a:gd name="connsiteX11" fmla="*/ 9800738 w 9800738"/>
              <a:gd name="connsiteY11" fmla="*/ 212230 h 23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00738" h="230341">
                <a:moveTo>
                  <a:pt x="9797894" y="219096"/>
                </a:moveTo>
                <a:cubicBezTo>
                  <a:pt x="9790947" y="226044"/>
                  <a:pt x="9781349" y="230341"/>
                  <a:pt x="9770747" y="230341"/>
                </a:cubicBezTo>
                <a:lnTo>
                  <a:pt x="4244133" y="230341"/>
                </a:lnTo>
                <a:cubicBezTo>
                  <a:pt x="4222930" y="230341"/>
                  <a:pt x="4205741" y="213153"/>
                  <a:pt x="4205742" y="191950"/>
                </a:cubicBezTo>
                <a:lnTo>
                  <a:pt x="4205742" y="162439"/>
                </a:lnTo>
                <a:lnTo>
                  <a:pt x="0" y="162439"/>
                </a:lnTo>
                <a:lnTo>
                  <a:pt x="117676" y="67780"/>
                </a:lnTo>
                <a:lnTo>
                  <a:pt x="4205742" y="67780"/>
                </a:lnTo>
                <a:lnTo>
                  <a:pt x="4205741" y="38391"/>
                </a:lnTo>
                <a:cubicBezTo>
                  <a:pt x="4205742" y="17188"/>
                  <a:pt x="4222930" y="0"/>
                  <a:pt x="4244132" y="0"/>
                </a:cubicBezTo>
                <a:lnTo>
                  <a:pt x="9630019" y="0"/>
                </a:lnTo>
                <a:lnTo>
                  <a:pt x="9800738" y="21223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617EEB1-F6E6-491A-BE41-0E781DFC4AFB}"/>
              </a:ext>
            </a:extLst>
          </p:cNvPr>
          <p:cNvSpPr/>
          <p:nvPr/>
        </p:nvSpPr>
        <p:spPr>
          <a:xfrm rot="13138157" flipH="1" flipV="1">
            <a:off x="8622921" y="1132560"/>
            <a:ext cx="4084825" cy="230341"/>
          </a:xfrm>
          <a:custGeom>
            <a:avLst/>
            <a:gdLst>
              <a:gd name="connsiteX0" fmla="*/ 0 w 4084825"/>
              <a:gd name="connsiteY0" fmla="*/ 162439 h 230341"/>
              <a:gd name="connsiteX1" fmla="*/ 117022 w 4084825"/>
              <a:gd name="connsiteY1" fmla="*/ 67780 h 230341"/>
              <a:gd name="connsiteX2" fmla="*/ 1820156 w 4084825"/>
              <a:gd name="connsiteY2" fmla="*/ 67780 h 230341"/>
              <a:gd name="connsiteX3" fmla="*/ 1820156 w 4084825"/>
              <a:gd name="connsiteY3" fmla="*/ 38391 h 230341"/>
              <a:gd name="connsiteX4" fmla="*/ 1858548 w 4084825"/>
              <a:gd name="connsiteY4" fmla="*/ 0 h 230341"/>
              <a:gd name="connsiteX5" fmla="*/ 3898502 w 4084825"/>
              <a:gd name="connsiteY5" fmla="*/ 0 h 230341"/>
              <a:gd name="connsiteX6" fmla="*/ 4084825 w 4084825"/>
              <a:gd name="connsiteY6" fmla="*/ 230341 h 230341"/>
              <a:gd name="connsiteX7" fmla="*/ 1858548 w 4084825"/>
              <a:gd name="connsiteY7" fmla="*/ 230341 h 230341"/>
              <a:gd name="connsiteX8" fmla="*/ 1820157 w 4084825"/>
              <a:gd name="connsiteY8" fmla="*/ 191949 h 230341"/>
              <a:gd name="connsiteX9" fmla="*/ 1820157 w 4084825"/>
              <a:gd name="connsiteY9" fmla="*/ 162439 h 23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4825" h="230341">
                <a:moveTo>
                  <a:pt x="0" y="162439"/>
                </a:moveTo>
                <a:lnTo>
                  <a:pt x="117022" y="67780"/>
                </a:lnTo>
                <a:lnTo>
                  <a:pt x="1820156" y="67780"/>
                </a:lnTo>
                <a:lnTo>
                  <a:pt x="1820156" y="38391"/>
                </a:lnTo>
                <a:cubicBezTo>
                  <a:pt x="1820157" y="17188"/>
                  <a:pt x="1837345" y="0"/>
                  <a:pt x="1858548" y="0"/>
                </a:cubicBezTo>
                <a:lnTo>
                  <a:pt x="3898502" y="0"/>
                </a:lnTo>
                <a:lnTo>
                  <a:pt x="4084825" y="230341"/>
                </a:lnTo>
                <a:lnTo>
                  <a:pt x="1858548" y="230341"/>
                </a:lnTo>
                <a:cubicBezTo>
                  <a:pt x="1837345" y="230341"/>
                  <a:pt x="1820157" y="213153"/>
                  <a:pt x="1820157" y="191949"/>
                </a:cubicBezTo>
                <a:lnTo>
                  <a:pt x="1820157" y="16243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EE57C-2F90-0DAB-59DF-1D6DF91A4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6" y="3115923"/>
            <a:ext cx="2937867" cy="775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F0E7F3-E29B-9025-29FF-ED82F9A8A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4050920"/>
            <a:ext cx="2957830" cy="277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D58C5-4EDF-3A3F-6F6C-AABE9084E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and HTML Front Pages of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FF9BF-9224-6DA0-EF57-76E812D3E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30" y="1056729"/>
            <a:ext cx="5036450" cy="5801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681EC5-4986-2E3C-18B1-84688B5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6728"/>
            <a:ext cx="5663380" cy="580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7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Contact By Users</a:t>
            </a:r>
          </a:p>
        </p:txBody>
      </p:sp>
      <p:sp>
        <p:nvSpPr>
          <p:cNvPr id="4" name="Right Arrow 8">
            <a:extLst>
              <a:ext uri="{FF2B5EF4-FFF2-40B4-BE49-F238E27FC236}">
                <a16:creationId xmlns:a16="http://schemas.microsoft.com/office/drawing/2014/main" id="{E8BA9691-FD89-4D13-A9B7-6E2EAF4C8BA0}"/>
              </a:ext>
            </a:extLst>
          </p:cNvPr>
          <p:cNvSpPr/>
          <p:nvPr/>
        </p:nvSpPr>
        <p:spPr>
          <a:xfrm rot="10800000" flipH="1" flipV="1">
            <a:off x="1719761" y="1856112"/>
            <a:ext cx="3559784" cy="17035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6ED52294-8353-4517-9DAF-BDD15DAB0547}"/>
              </a:ext>
            </a:extLst>
          </p:cNvPr>
          <p:cNvSpPr/>
          <p:nvPr/>
        </p:nvSpPr>
        <p:spPr>
          <a:xfrm flipH="1" flipV="1">
            <a:off x="7018622" y="4425165"/>
            <a:ext cx="3559784" cy="170353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181A98-06C4-4CA5-AF89-636DB18BCFBF}"/>
              </a:ext>
            </a:extLst>
          </p:cNvPr>
          <p:cNvGrpSpPr/>
          <p:nvPr/>
        </p:nvGrpSpPr>
        <p:grpSpPr>
          <a:xfrm>
            <a:off x="908237" y="4304101"/>
            <a:ext cx="3599999" cy="1774800"/>
            <a:chOff x="780030" y="3826586"/>
            <a:chExt cx="3100993" cy="1181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2C22A1-6421-4552-964F-7FF395B43A3E}"/>
                </a:ext>
              </a:extLst>
            </p:cNvPr>
            <p:cNvSpPr/>
            <p:nvPr/>
          </p:nvSpPr>
          <p:spPr>
            <a:xfrm>
              <a:off x="780030" y="3826587"/>
              <a:ext cx="3100993" cy="118108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25D16B-3619-4381-AF1A-07F8C20BC240}"/>
                </a:ext>
              </a:extLst>
            </p:cNvPr>
            <p:cNvSpPr/>
            <p:nvPr/>
          </p:nvSpPr>
          <p:spPr>
            <a:xfrm rot="10800000">
              <a:off x="780031" y="3826586"/>
              <a:ext cx="119561" cy="11810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FB30AA-B0BE-4BAA-9C0C-147D7560AC55}"/>
              </a:ext>
            </a:extLst>
          </p:cNvPr>
          <p:cNvGrpSpPr/>
          <p:nvPr/>
        </p:nvGrpSpPr>
        <p:grpSpPr>
          <a:xfrm flipH="1">
            <a:off x="7672787" y="1877995"/>
            <a:ext cx="3600001" cy="1774307"/>
            <a:chOff x="780031" y="3826586"/>
            <a:chExt cx="3100992" cy="118108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CE01AA-FD2E-4E2D-8A17-4D7257795A63}"/>
                </a:ext>
              </a:extLst>
            </p:cNvPr>
            <p:cNvSpPr/>
            <p:nvPr/>
          </p:nvSpPr>
          <p:spPr>
            <a:xfrm rot="10800000">
              <a:off x="780031" y="3826587"/>
              <a:ext cx="3100992" cy="1181087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7CBD38-EE20-4780-9696-109149BFC988}"/>
                </a:ext>
              </a:extLst>
            </p:cNvPr>
            <p:cNvSpPr/>
            <p:nvPr/>
          </p:nvSpPr>
          <p:spPr>
            <a:xfrm rot="10800000">
              <a:off x="780031" y="3826586"/>
              <a:ext cx="119561" cy="11810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7B5CC1-ABA5-4245-92CF-0A7ADA82024D}"/>
              </a:ext>
            </a:extLst>
          </p:cNvPr>
          <p:cNvGrpSpPr/>
          <p:nvPr/>
        </p:nvGrpSpPr>
        <p:grpSpPr>
          <a:xfrm>
            <a:off x="1184717" y="4549917"/>
            <a:ext cx="3118513" cy="923330"/>
            <a:chOff x="3017859" y="4283314"/>
            <a:chExt cx="1295705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D75D94-4919-41BE-B91E-7E9AD9D5A564}"/>
                </a:ext>
              </a:extLst>
            </p:cNvPr>
            <p:cNvSpPr txBox="1"/>
            <p:nvPr/>
          </p:nvSpPr>
          <p:spPr>
            <a:xfrm>
              <a:off x="3017859" y="4560313"/>
              <a:ext cx="1295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User also ordered their food list through Mobile Number. If he/she is unable to send list through online food (by website).  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204709-A4E0-410A-9DD7-1B2756E231FD}"/>
                </a:ext>
              </a:extLst>
            </p:cNvPr>
            <p:cNvSpPr txBox="1"/>
            <p:nvPr/>
          </p:nvSpPr>
          <p:spPr>
            <a:xfrm>
              <a:off x="3017859" y="4283314"/>
              <a:ext cx="1295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  <a:cs typeface="Arial" pitchFamily="34" charset="0"/>
                </a:rPr>
                <a:t>123******234</a:t>
              </a:r>
              <a:endParaRPr lang="ko-KR" altLang="en-US" sz="12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99AF8A-C49D-409D-8DC3-DF3134E703D8}"/>
              </a:ext>
            </a:extLst>
          </p:cNvPr>
          <p:cNvGrpSpPr/>
          <p:nvPr/>
        </p:nvGrpSpPr>
        <p:grpSpPr>
          <a:xfrm>
            <a:off x="7855742" y="2118842"/>
            <a:ext cx="3147928" cy="1107996"/>
            <a:chOff x="3017859" y="4283314"/>
            <a:chExt cx="1295705" cy="1107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DC8D59-6664-48E0-AA85-6FA81E4E1585}"/>
                </a:ext>
              </a:extLst>
            </p:cNvPr>
            <p:cNvSpPr txBox="1"/>
            <p:nvPr/>
          </p:nvSpPr>
          <p:spPr>
            <a:xfrm>
              <a:off x="3017859" y="4560313"/>
              <a:ext cx="12957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The above Email Address for ordering food through online mode, user can choose their item from our website then he can provide item list through given Email Address easily.  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1C7373-E3E4-4E5F-B073-92A08EB55091}"/>
                </a:ext>
              </a:extLst>
            </p:cNvPr>
            <p:cNvSpPr txBox="1"/>
            <p:nvPr/>
          </p:nvSpPr>
          <p:spPr>
            <a:xfrm>
              <a:off x="3017859" y="4283314"/>
              <a:ext cx="1295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262626"/>
                  </a:solidFill>
                  <a:cs typeface="Arial" pitchFamily="34" charset="0"/>
                </a:rPr>
                <a:t>Userfriendlyfood.com</a:t>
              </a:r>
              <a:endParaRPr lang="ko-KR" altLang="en-US" sz="12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CDBEC8B-FD99-43D0-9AD2-CBFDE97FF0C1}"/>
              </a:ext>
            </a:extLst>
          </p:cNvPr>
          <p:cNvSpPr txBox="1"/>
          <p:nvPr/>
        </p:nvSpPr>
        <p:spPr>
          <a:xfrm>
            <a:off x="1969785" y="2595895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Through FAX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5FAE0C-B0A2-456A-919C-5D7786AA3569}"/>
              </a:ext>
            </a:extLst>
          </p:cNvPr>
          <p:cNvSpPr txBox="1"/>
          <p:nvPr/>
        </p:nvSpPr>
        <p:spPr>
          <a:xfrm>
            <a:off x="8550698" y="5093043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Through Mobile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ounded Rectangle 10">
            <a:extLst>
              <a:ext uri="{FF2B5EF4-FFF2-40B4-BE49-F238E27FC236}">
                <a16:creationId xmlns:a16="http://schemas.microsoft.com/office/drawing/2014/main" id="{B376B89D-9CD6-4218-9159-F5736D452957}"/>
              </a:ext>
            </a:extLst>
          </p:cNvPr>
          <p:cNvSpPr/>
          <p:nvPr/>
        </p:nvSpPr>
        <p:spPr>
          <a:xfrm>
            <a:off x="7545167" y="5093043"/>
            <a:ext cx="255239" cy="33778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5C73B5DD-18BA-487B-9B94-198297511A57}"/>
              </a:ext>
            </a:extLst>
          </p:cNvPr>
          <p:cNvSpPr/>
          <p:nvPr/>
        </p:nvSpPr>
        <p:spPr>
          <a:xfrm>
            <a:off x="4294243" y="2492378"/>
            <a:ext cx="427986" cy="43512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Categorizes of Meals </a:t>
            </a:r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FA9BA65C-E458-48D9-8C00-54547A9DC1EB}"/>
              </a:ext>
            </a:extLst>
          </p:cNvPr>
          <p:cNvGrpSpPr/>
          <p:nvPr/>
        </p:nvGrpSpPr>
        <p:grpSpPr>
          <a:xfrm rot="2378551">
            <a:off x="1268306" y="1323343"/>
            <a:ext cx="3606911" cy="5932109"/>
            <a:chOff x="8225514" y="914682"/>
            <a:chExt cx="777751" cy="1279128"/>
          </a:xfrm>
          <a:solidFill>
            <a:schemeClr val="accent3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F9984A1-1C73-41BA-B0A2-3F88165E62BC}"/>
                </a:ext>
              </a:extLst>
            </p:cNvPr>
            <p:cNvSpPr/>
            <p:nvPr/>
          </p:nvSpPr>
          <p:spPr>
            <a:xfrm>
              <a:off x="8267148" y="1217493"/>
              <a:ext cx="229073" cy="916290"/>
            </a:xfrm>
            <a:custGeom>
              <a:avLst/>
              <a:gdLst>
                <a:gd name="connsiteX0" fmla="*/ 78587 w 229072"/>
                <a:gd name="connsiteY0" fmla="*/ 318361 h 916290"/>
                <a:gd name="connsiteX1" fmla="*/ 112363 w 229072"/>
                <a:gd name="connsiteY1" fmla="*/ 329731 h 916290"/>
                <a:gd name="connsiteX2" fmla="*/ 144132 w 229072"/>
                <a:gd name="connsiteY2" fmla="*/ 349796 h 916290"/>
                <a:gd name="connsiteX3" fmla="*/ 158010 w 229072"/>
                <a:gd name="connsiteY3" fmla="*/ 372703 h 916290"/>
                <a:gd name="connsiteX4" fmla="*/ 145637 w 229072"/>
                <a:gd name="connsiteY4" fmla="*/ 332741 h 916290"/>
                <a:gd name="connsiteX5" fmla="*/ 141958 w 229072"/>
                <a:gd name="connsiteY5" fmla="*/ 331904 h 916290"/>
                <a:gd name="connsiteX6" fmla="*/ 99655 w 229072"/>
                <a:gd name="connsiteY6" fmla="*/ 320534 h 916290"/>
                <a:gd name="connsiteX7" fmla="*/ 65879 w 229072"/>
                <a:gd name="connsiteY7" fmla="*/ 290437 h 916290"/>
                <a:gd name="connsiteX8" fmla="*/ 58188 w 229072"/>
                <a:gd name="connsiteY8" fmla="*/ 256327 h 916290"/>
                <a:gd name="connsiteX9" fmla="*/ 94137 w 229072"/>
                <a:gd name="connsiteY9" fmla="*/ 267697 h 916290"/>
                <a:gd name="connsiteX10" fmla="*/ 124067 w 229072"/>
                <a:gd name="connsiteY10" fmla="*/ 286926 h 916290"/>
                <a:gd name="connsiteX11" fmla="*/ 138781 w 229072"/>
                <a:gd name="connsiteY11" fmla="*/ 311171 h 916290"/>
                <a:gd name="connsiteX12" fmla="*/ 137778 w 229072"/>
                <a:gd name="connsiteY12" fmla="*/ 306656 h 916290"/>
                <a:gd name="connsiteX13" fmla="*/ 130421 w 229072"/>
                <a:gd name="connsiteY13" fmla="*/ 282411 h 916290"/>
                <a:gd name="connsiteX14" fmla="*/ 116877 w 229072"/>
                <a:gd name="connsiteY14" fmla="*/ 268366 h 916290"/>
                <a:gd name="connsiteX15" fmla="*/ 81931 w 229072"/>
                <a:gd name="connsiteY15" fmla="*/ 259839 h 916290"/>
                <a:gd name="connsiteX16" fmla="*/ 46483 w 229072"/>
                <a:gd name="connsiteY16" fmla="*/ 227902 h 916290"/>
                <a:gd name="connsiteX17" fmla="*/ 39628 w 229072"/>
                <a:gd name="connsiteY17" fmla="*/ 198808 h 916290"/>
                <a:gd name="connsiteX18" fmla="*/ 39628 w 229072"/>
                <a:gd name="connsiteY18" fmla="*/ 194126 h 916290"/>
                <a:gd name="connsiteX19" fmla="*/ 71732 w 229072"/>
                <a:gd name="connsiteY19" fmla="*/ 206165 h 916290"/>
                <a:gd name="connsiteX20" fmla="*/ 108015 w 229072"/>
                <a:gd name="connsiteY20" fmla="*/ 229909 h 916290"/>
                <a:gd name="connsiteX21" fmla="*/ 118716 w 229072"/>
                <a:gd name="connsiteY21" fmla="*/ 246295 h 916290"/>
                <a:gd name="connsiteX22" fmla="*/ 108015 w 229072"/>
                <a:gd name="connsiteY22" fmla="*/ 213355 h 916290"/>
                <a:gd name="connsiteX23" fmla="*/ 104671 w 229072"/>
                <a:gd name="connsiteY23" fmla="*/ 210847 h 916290"/>
                <a:gd name="connsiteX24" fmla="*/ 66883 w 229072"/>
                <a:gd name="connsiteY24" fmla="*/ 200146 h 916290"/>
                <a:gd name="connsiteX25" fmla="*/ 25583 w 229072"/>
                <a:gd name="connsiteY25" fmla="*/ 162357 h 916290"/>
                <a:gd name="connsiteX26" fmla="*/ 20399 w 229072"/>
                <a:gd name="connsiteY26" fmla="*/ 139283 h 916290"/>
                <a:gd name="connsiteX27" fmla="*/ 19730 w 229072"/>
                <a:gd name="connsiteY27" fmla="*/ 132762 h 916290"/>
                <a:gd name="connsiteX28" fmla="*/ 49326 w 229072"/>
                <a:gd name="connsiteY28" fmla="*/ 144801 h 916290"/>
                <a:gd name="connsiteX29" fmla="*/ 88787 w 229072"/>
                <a:gd name="connsiteY29" fmla="*/ 169380 h 916290"/>
                <a:gd name="connsiteX30" fmla="*/ 98986 w 229072"/>
                <a:gd name="connsiteY30" fmla="*/ 185766 h 916290"/>
                <a:gd name="connsiteX31" fmla="*/ 88954 w 229072"/>
                <a:gd name="connsiteY31" fmla="*/ 156171 h 916290"/>
                <a:gd name="connsiteX32" fmla="*/ 83938 w 229072"/>
                <a:gd name="connsiteY32" fmla="*/ 152325 h 916290"/>
                <a:gd name="connsiteX33" fmla="*/ 52336 w 229072"/>
                <a:gd name="connsiteY33" fmla="*/ 139784 h 916290"/>
                <a:gd name="connsiteX34" fmla="*/ 5685 w 229072"/>
                <a:gd name="connsiteY34" fmla="*/ 98986 h 916290"/>
                <a:gd name="connsiteX35" fmla="*/ 0 w 229072"/>
                <a:gd name="connsiteY35" fmla="*/ 74574 h 916290"/>
                <a:gd name="connsiteX36" fmla="*/ 30432 w 229072"/>
                <a:gd name="connsiteY36" fmla="*/ 84272 h 916290"/>
                <a:gd name="connsiteX37" fmla="*/ 76580 w 229072"/>
                <a:gd name="connsiteY37" fmla="*/ 124736 h 916290"/>
                <a:gd name="connsiteX38" fmla="*/ 80259 w 229072"/>
                <a:gd name="connsiteY38" fmla="*/ 129752 h 916290"/>
                <a:gd name="connsiteX39" fmla="*/ 70059 w 229072"/>
                <a:gd name="connsiteY39" fmla="*/ 100658 h 916290"/>
                <a:gd name="connsiteX40" fmla="*/ 67050 w 229072"/>
                <a:gd name="connsiteY40" fmla="*/ 97481 h 916290"/>
                <a:gd name="connsiteX41" fmla="*/ 61030 w 229072"/>
                <a:gd name="connsiteY41" fmla="*/ 93301 h 916290"/>
                <a:gd name="connsiteX42" fmla="*/ 32940 w 229072"/>
                <a:gd name="connsiteY42" fmla="*/ 25081 h 916290"/>
                <a:gd name="connsiteX43" fmla="*/ 38290 w 229072"/>
                <a:gd name="connsiteY43" fmla="*/ 0 h 916290"/>
                <a:gd name="connsiteX44" fmla="*/ 68220 w 229072"/>
                <a:gd name="connsiteY44" fmla="*/ 23074 h 916290"/>
                <a:gd name="connsiteX45" fmla="*/ 81597 w 229072"/>
                <a:gd name="connsiteY45" fmla="*/ 72902 h 916290"/>
                <a:gd name="connsiteX46" fmla="*/ 74908 w 229072"/>
                <a:gd name="connsiteY46" fmla="*/ 96144 h 916290"/>
                <a:gd name="connsiteX47" fmla="*/ 74741 w 229072"/>
                <a:gd name="connsiteY47" fmla="*/ 107346 h 916290"/>
                <a:gd name="connsiteX48" fmla="*/ 191786 w 229072"/>
                <a:gd name="connsiteY48" fmla="*/ 485901 h 916290"/>
                <a:gd name="connsiteX49" fmla="*/ 223555 w 229072"/>
                <a:gd name="connsiteY49" fmla="*/ 641403 h 916290"/>
                <a:gd name="connsiteX50" fmla="*/ 229407 w 229072"/>
                <a:gd name="connsiteY50" fmla="*/ 819143 h 916290"/>
                <a:gd name="connsiteX51" fmla="*/ 229073 w 229072"/>
                <a:gd name="connsiteY51" fmla="*/ 847903 h 916290"/>
                <a:gd name="connsiteX52" fmla="*/ 221548 w 229072"/>
                <a:gd name="connsiteY52" fmla="*/ 910271 h 916290"/>
                <a:gd name="connsiteX53" fmla="*/ 220712 w 229072"/>
                <a:gd name="connsiteY53" fmla="*/ 912946 h 916290"/>
                <a:gd name="connsiteX54" fmla="*/ 217535 w 229072"/>
                <a:gd name="connsiteY54" fmla="*/ 916792 h 916290"/>
                <a:gd name="connsiteX55" fmla="*/ 201818 w 229072"/>
                <a:gd name="connsiteY55" fmla="*/ 713804 h 916290"/>
                <a:gd name="connsiteX56" fmla="*/ 212018 w 229072"/>
                <a:gd name="connsiteY56" fmla="*/ 745740 h 916290"/>
                <a:gd name="connsiteX57" fmla="*/ 220378 w 229072"/>
                <a:gd name="connsiteY57" fmla="*/ 778512 h 916290"/>
                <a:gd name="connsiteX58" fmla="*/ 226732 w 229072"/>
                <a:gd name="connsiteY58" fmla="*/ 812121 h 916290"/>
                <a:gd name="connsiteX59" fmla="*/ 228404 w 229072"/>
                <a:gd name="connsiteY59" fmla="*/ 812121 h 916290"/>
                <a:gd name="connsiteX60" fmla="*/ 228404 w 229072"/>
                <a:gd name="connsiteY60" fmla="*/ 762293 h 916290"/>
                <a:gd name="connsiteX61" fmla="*/ 191117 w 229072"/>
                <a:gd name="connsiteY61" fmla="*/ 491921 h 916290"/>
                <a:gd name="connsiteX62" fmla="*/ 183593 w 229072"/>
                <a:gd name="connsiteY62" fmla="*/ 464165 h 916290"/>
                <a:gd name="connsiteX63" fmla="*/ 177908 w 229072"/>
                <a:gd name="connsiteY63" fmla="*/ 457476 h 916290"/>
                <a:gd name="connsiteX64" fmla="*/ 142460 w 229072"/>
                <a:gd name="connsiteY64" fmla="*/ 446775 h 916290"/>
                <a:gd name="connsiteX65" fmla="*/ 102330 w 229072"/>
                <a:gd name="connsiteY65" fmla="*/ 408485 h 916290"/>
                <a:gd name="connsiteX66" fmla="*/ 96311 w 229072"/>
                <a:gd name="connsiteY66" fmla="*/ 379391 h 916290"/>
                <a:gd name="connsiteX67" fmla="*/ 102665 w 229072"/>
                <a:gd name="connsiteY67" fmla="*/ 383237 h 916290"/>
                <a:gd name="connsiteX68" fmla="*/ 123064 w 229072"/>
                <a:gd name="connsiteY68" fmla="*/ 390427 h 916290"/>
                <a:gd name="connsiteX69" fmla="*/ 169046 w 229072"/>
                <a:gd name="connsiteY69" fmla="*/ 423032 h 916290"/>
                <a:gd name="connsiteX70" fmla="*/ 174396 w 229072"/>
                <a:gd name="connsiteY70" fmla="*/ 431894 h 916290"/>
                <a:gd name="connsiteX71" fmla="*/ 174062 w 229072"/>
                <a:gd name="connsiteY71" fmla="*/ 428717 h 916290"/>
                <a:gd name="connsiteX72" fmla="*/ 166705 w 229072"/>
                <a:gd name="connsiteY72" fmla="*/ 402131 h 916290"/>
                <a:gd name="connsiteX73" fmla="*/ 158177 w 229072"/>
                <a:gd name="connsiteY73" fmla="*/ 392768 h 916290"/>
                <a:gd name="connsiteX74" fmla="*/ 123398 w 229072"/>
                <a:gd name="connsiteY74" fmla="*/ 383738 h 916290"/>
                <a:gd name="connsiteX75" fmla="*/ 84105 w 229072"/>
                <a:gd name="connsiteY75" fmla="*/ 348792 h 916290"/>
                <a:gd name="connsiteX76" fmla="*/ 77082 w 229072"/>
                <a:gd name="connsiteY76" fmla="*/ 319364 h 916290"/>
                <a:gd name="connsiteX77" fmla="*/ 78587 w 229072"/>
                <a:gd name="connsiteY77" fmla="*/ 318361 h 91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29072" h="916290">
                  <a:moveTo>
                    <a:pt x="78587" y="318361"/>
                  </a:moveTo>
                  <a:cubicBezTo>
                    <a:pt x="88619" y="325885"/>
                    <a:pt x="100157" y="328226"/>
                    <a:pt x="112363" y="329731"/>
                  </a:cubicBezTo>
                  <a:cubicBezTo>
                    <a:pt x="125906" y="331403"/>
                    <a:pt x="136775" y="338258"/>
                    <a:pt x="144132" y="349796"/>
                  </a:cubicBezTo>
                  <a:cubicBezTo>
                    <a:pt x="148646" y="356818"/>
                    <a:pt x="152827" y="364175"/>
                    <a:pt x="158010" y="372703"/>
                  </a:cubicBezTo>
                  <a:cubicBezTo>
                    <a:pt x="153663" y="358490"/>
                    <a:pt x="149817" y="345615"/>
                    <a:pt x="145637" y="332741"/>
                  </a:cubicBezTo>
                  <a:cubicBezTo>
                    <a:pt x="145470" y="332072"/>
                    <a:pt x="143296" y="332239"/>
                    <a:pt x="141958" y="331904"/>
                  </a:cubicBezTo>
                  <a:cubicBezTo>
                    <a:pt x="127913" y="328059"/>
                    <a:pt x="113868" y="323711"/>
                    <a:pt x="99655" y="320534"/>
                  </a:cubicBezTo>
                  <a:cubicBezTo>
                    <a:pt x="82433" y="316856"/>
                    <a:pt x="70728" y="307325"/>
                    <a:pt x="65879" y="290437"/>
                  </a:cubicBezTo>
                  <a:cubicBezTo>
                    <a:pt x="62702" y="279402"/>
                    <a:pt x="60194" y="268032"/>
                    <a:pt x="58188" y="256327"/>
                  </a:cubicBezTo>
                  <a:cubicBezTo>
                    <a:pt x="69223" y="264186"/>
                    <a:pt x="81597" y="265858"/>
                    <a:pt x="94137" y="267697"/>
                  </a:cubicBezTo>
                  <a:cubicBezTo>
                    <a:pt x="106845" y="269537"/>
                    <a:pt x="117044" y="276058"/>
                    <a:pt x="124067" y="286926"/>
                  </a:cubicBezTo>
                  <a:cubicBezTo>
                    <a:pt x="129083" y="294617"/>
                    <a:pt x="133598" y="302643"/>
                    <a:pt x="138781" y="311171"/>
                  </a:cubicBezTo>
                  <a:cubicBezTo>
                    <a:pt x="138280" y="309164"/>
                    <a:pt x="138112" y="307994"/>
                    <a:pt x="137778" y="306656"/>
                  </a:cubicBezTo>
                  <a:cubicBezTo>
                    <a:pt x="135270" y="298630"/>
                    <a:pt x="132093" y="290605"/>
                    <a:pt x="130421" y="282411"/>
                  </a:cubicBezTo>
                  <a:cubicBezTo>
                    <a:pt x="128749" y="274385"/>
                    <a:pt x="124401" y="270205"/>
                    <a:pt x="116877" y="268366"/>
                  </a:cubicBezTo>
                  <a:cubicBezTo>
                    <a:pt x="105173" y="265524"/>
                    <a:pt x="93636" y="262012"/>
                    <a:pt x="81931" y="259839"/>
                  </a:cubicBezTo>
                  <a:cubicBezTo>
                    <a:pt x="63371" y="256327"/>
                    <a:pt x="51500" y="245960"/>
                    <a:pt x="46483" y="227902"/>
                  </a:cubicBezTo>
                  <a:cubicBezTo>
                    <a:pt x="43808" y="218371"/>
                    <a:pt x="41802" y="208506"/>
                    <a:pt x="39628" y="198808"/>
                  </a:cubicBezTo>
                  <a:cubicBezTo>
                    <a:pt x="39293" y="197638"/>
                    <a:pt x="39628" y="196300"/>
                    <a:pt x="39628" y="194126"/>
                  </a:cubicBezTo>
                  <a:cubicBezTo>
                    <a:pt x="49326" y="202487"/>
                    <a:pt x="60194" y="204995"/>
                    <a:pt x="71732" y="206165"/>
                  </a:cubicBezTo>
                  <a:cubicBezTo>
                    <a:pt x="87783" y="207837"/>
                    <a:pt x="99822" y="216030"/>
                    <a:pt x="108015" y="229909"/>
                  </a:cubicBezTo>
                  <a:cubicBezTo>
                    <a:pt x="111359" y="235426"/>
                    <a:pt x="114536" y="241111"/>
                    <a:pt x="118716" y="246295"/>
                  </a:cubicBezTo>
                  <a:cubicBezTo>
                    <a:pt x="115205" y="235259"/>
                    <a:pt x="111694" y="224224"/>
                    <a:pt x="108015" y="213355"/>
                  </a:cubicBezTo>
                  <a:cubicBezTo>
                    <a:pt x="107681" y="212352"/>
                    <a:pt x="106009" y="211349"/>
                    <a:pt x="104671" y="210847"/>
                  </a:cubicBezTo>
                  <a:cubicBezTo>
                    <a:pt x="92131" y="207169"/>
                    <a:pt x="79757" y="202152"/>
                    <a:pt x="66883" y="200146"/>
                  </a:cubicBezTo>
                  <a:cubicBezTo>
                    <a:pt x="44310" y="196467"/>
                    <a:pt x="30432" y="184596"/>
                    <a:pt x="25583" y="162357"/>
                  </a:cubicBezTo>
                  <a:cubicBezTo>
                    <a:pt x="23911" y="154666"/>
                    <a:pt x="22071" y="146974"/>
                    <a:pt x="20399" y="139283"/>
                  </a:cubicBezTo>
                  <a:cubicBezTo>
                    <a:pt x="20065" y="137611"/>
                    <a:pt x="20065" y="135771"/>
                    <a:pt x="19730" y="132762"/>
                  </a:cubicBezTo>
                  <a:cubicBezTo>
                    <a:pt x="28927" y="140788"/>
                    <a:pt x="38457" y="143965"/>
                    <a:pt x="49326" y="144801"/>
                  </a:cubicBezTo>
                  <a:cubicBezTo>
                    <a:pt x="66548" y="146306"/>
                    <a:pt x="79925" y="154164"/>
                    <a:pt x="88787" y="169380"/>
                  </a:cubicBezTo>
                  <a:cubicBezTo>
                    <a:pt x="91963" y="174898"/>
                    <a:pt x="95140" y="180416"/>
                    <a:pt x="98986" y="185766"/>
                  </a:cubicBezTo>
                  <a:cubicBezTo>
                    <a:pt x="95642" y="175901"/>
                    <a:pt x="92632" y="165869"/>
                    <a:pt x="88954" y="156171"/>
                  </a:cubicBezTo>
                  <a:cubicBezTo>
                    <a:pt x="88285" y="154499"/>
                    <a:pt x="85610" y="153663"/>
                    <a:pt x="83938" y="152325"/>
                  </a:cubicBezTo>
                  <a:cubicBezTo>
                    <a:pt x="74407" y="145469"/>
                    <a:pt x="64040" y="141122"/>
                    <a:pt x="52336" y="139784"/>
                  </a:cubicBezTo>
                  <a:cubicBezTo>
                    <a:pt x="27589" y="136942"/>
                    <a:pt x="11872" y="123398"/>
                    <a:pt x="5685" y="98986"/>
                  </a:cubicBezTo>
                  <a:cubicBezTo>
                    <a:pt x="3679" y="90626"/>
                    <a:pt x="1839" y="82265"/>
                    <a:pt x="0" y="74574"/>
                  </a:cubicBezTo>
                  <a:cubicBezTo>
                    <a:pt x="10200" y="77918"/>
                    <a:pt x="20232" y="81095"/>
                    <a:pt x="30432" y="84272"/>
                  </a:cubicBezTo>
                  <a:cubicBezTo>
                    <a:pt x="51834" y="90960"/>
                    <a:pt x="66381" y="105340"/>
                    <a:pt x="76580" y="124736"/>
                  </a:cubicBezTo>
                  <a:cubicBezTo>
                    <a:pt x="77584" y="126575"/>
                    <a:pt x="78420" y="128247"/>
                    <a:pt x="80259" y="129752"/>
                  </a:cubicBezTo>
                  <a:cubicBezTo>
                    <a:pt x="76915" y="120054"/>
                    <a:pt x="73571" y="110356"/>
                    <a:pt x="70059" y="100658"/>
                  </a:cubicBezTo>
                  <a:cubicBezTo>
                    <a:pt x="69558" y="99488"/>
                    <a:pt x="68220" y="98485"/>
                    <a:pt x="67050" y="97481"/>
                  </a:cubicBezTo>
                  <a:cubicBezTo>
                    <a:pt x="65043" y="95976"/>
                    <a:pt x="63037" y="94639"/>
                    <a:pt x="61030" y="93301"/>
                  </a:cubicBezTo>
                  <a:cubicBezTo>
                    <a:pt x="36618" y="76748"/>
                    <a:pt x="26920" y="54175"/>
                    <a:pt x="32940" y="25081"/>
                  </a:cubicBezTo>
                  <a:cubicBezTo>
                    <a:pt x="34612" y="16888"/>
                    <a:pt x="36451" y="8695"/>
                    <a:pt x="38290" y="0"/>
                  </a:cubicBezTo>
                  <a:cubicBezTo>
                    <a:pt x="49995" y="6521"/>
                    <a:pt x="59693" y="13878"/>
                    <a:pt x="68220" y="23074"/>
                  </a:cubicBezTo>
                  <a:cubicBezTo>
                    <a:pt x="81597" y="37454"/>
                    <a:pt x="86446" y="53840"/>
                    <a:pt x="81597" y="72902"/>
                  </a:cubicBezTo>
                  <a:cubicBezTo>
                    <a:pt x="79590" y="80761"/>
                    <a:pt x="77584" y="88619"/>
                    <a:pt x="74908" y="96144"/>
                  </a:cubicBezTo>
                  <a:cubicBezTo>
                    <a:pt x="73571" y="100157"/>
                    <a:pt x="73404" y="103333"/>
                    <a:pt x="74741" y="107346"/>
                  </a:cubicBezTo>
                  <a:cubicBezTo>
                    <a:pt x="117546" y="232417"/>
                    <a:pt x="158344" y="357989"/>
                    <a:pt x="191786" y="485901"/>
                  </a:cubicBezTo>
                  <a:cubicBezTo>
                    <a:pt x="205162" y="537067"/>
                    <a:pt x="217201" y="588733"/>
                    <a:pt x="223555" y="641403"/>
                  </a:cubicBezTo>
                  <a:cubicBezTo>
                    <a:pt x="230578" y="700427"/>
                    <a:pt x="232082" y="759785"/>
                    <a:pt x="229407" y="819143"/>
                  </a:cubicBezTo>
                  <a:cubicBezTo>
                    <a:pt x="228905" y="828674"/>
                    <a:pt x="228905" y="838372"/>
                    <a:pt x="229073" y="847903"/>
                  </a:cubicBezTo>
                  <a:cubicBezTo>
                    <a:pt x="229574" y="869138"/>
                    <a:pt x="227401" y="889872"/>
                    <a:pt x="221548" y="910271"/>
                  </a:cubicBezTo>
                  <a:cubicBezTo>
                    <a:pt x="221214" y="911107"/>
                    <a:pt x="221214" y="912110"/>
                    <a:pt x="220712" y="912946"/>
                  </a:cubicBezTo>
                  <a:cubicBezTo>
                    <a:pt x="219876" y="914284"/>
                    <a:pt x="219040" y="915622"/>
                    <a:pt x="217535" y="916792"/>
                  </a:cubicBezTo>
                  <a:cubicBezTo>
                    <a:pt x="219207" y="848572"/>
                    <a:pt x="213690" y="781020"/>
                    <a:pt x="201818" y="713804"/>
                  </a:cubicBezTo>
                  <a:cubicBezTo>
                    <a:pt x="205162" y="724505"/>
                    <a:pt x="208841" y="735039"/>
                    <a:pt x="212018" y="745740"/>
                  </a:cubicBezTo>
                  <a:cubicBezTo>
                    <a:pt x="215195" y="756608"/>
                    <a:pt x="218037" y="767477"/>
                    <a:pt x="220378" y="778512"/>
                  </a:cubicBezTo>
                  <a:cubicBezTo>
                    <a:pt x="222886" y="789548"/>
                    <a:pt x="224725" y="800918"/>
                    <a:pt x="226732" y="812121"/>
                  </a:cubicBezTo>
                  <a:cubicBezTo>
                    <a:pt x="227233" y="812121"/>
                    <a:pt x="227902" y="812121"/>
                    <a:pt x="228404" y="812121"/>
                  </a:cubicBezTo>
                  <a:cubicBezTo>
                    <a:pt x="228404" y="795567"/>
                    <a:pt x="228404" y="778847"/>
                    <a:pt x="228404" y="762293"/>
                  </a:cubicBezTo>
                  <a:cubicBezTo>
                    <a:pt x="228905" y="670330"/>
                    <a:pt x="215195" y="580373"/>
                    <a:pt x="191117" y="491921"/>
                  </a:cubicBezTo>
                  <a:cubicBezTo>
                    <a:pt x="188609" y="482725"/>
                    <a:pt x="186435" y="473361"/>
                    <a:pt x="183593" y="464165"/>
                  </a:cubicBezTo>
                  <a:cubicBezTo>
                    <a:pt x="182757" y="461489"/>
                    <a:pt x="180416" y="458312"/>
                    <a:pt x="177908" y="457476"/>
                  </a:cubicBezTo>
                  <a:cubicBezTo>
                    <a:pt x="166203" y="453463"/>
                    <a:pt x="154499" y="448949"/>
                    <a:pt x="142460" y="446775"/>
                  </a:cubicBezTo>
                  <a:cubicBezTo>
                    <a:pt x="120221" y="442762"/>
                    <a:pt x="106845" y="430556"/>
                    <a:pt x="102330" y="408485"/>
                  </a:cubicBezTo>
                  <a:cubicBezTo>
                    <a:pt x="100491" y="399121"/>
                    <a:pt x="98485" y="389758"/>
                    <a:pt x="96311" y="379391"/>
                  </a:cubicBezTo>
                  <a:cubicBezTo>
                    <a:pt x="99153" y="381063"/>
                    <a:pt x="100825" y="382401"/>
                    <a:pt x="102665" y="383237"/>
                  </a:cubicBezTo>
                  <a:cubicBezTo>
                    <a:pt x="109353" y="385912"/>
                    <a:pt x="116041" y="389758"/>
                    <a:pt x="123064" y="390427"/>
                  </a:cubicBezTo>
                  <a:cubicBezTo>
                    <a:pt x="144801" y="392600"/>
                    <a:pt x="159682" y="403636"/>
                    <a:pt x="169046" y="423032"/>
                  </a:cubicBezTo>
                  <a:cubicBezTo>
                    <a:pt x="170550" y="426042"/>
                    <a:pt x="172055" y="429051"/>
                    <a:pt x="174396" y="431894"/>
                  </a:cubicBezTo>
                  <a:cubicBezTo>
                    <a:pt x="174229" y="430891"/>
                    <a:pt x="174229" y="429720"/>
                    <a:pt x="174062" y="428717"/>
                  </a:cubicBezTo>
                  <a:cubicBezTo>
                    <a:pt x="171554" y="419855"/>
                    <a:pt x="168711" y="411160"/>
                    <a:pt x="166705" y="402131"/>
                  </a:cubicBezTo>
                  <a:cubicBezTo>
                    <a:pt x="165534" y="397115"/>
                    <a:pt x="163026" y="394105"/>
                    <a:pt x="158177" y="392768"/>
                  </a:cubicBezTo>
                  <a:cubicBezTo>
                    <a:pt x="146640" y="389591"/>
                    <a:pt x="135103" y="385745"/>
                    <a:pt x="123398" y="383738"/>
                  </a:cubicBezTo>
                  <a:cubicBezTo>
                    <a:pt x="102497" y="380227"/>
                    <a:pt x="89121" y="369359"/>
                    <a:pt x="84105" y="348792"/>
                  </a:cubicBezTo>
                  <a:cubicBezTo>
                    <a:pt x="81764" y="338927"/>
                    <a:pt x="79423" y="329229"/>
                    <a:pt x="77082" y="319364"/>
                  </a:cubicBezTo>
                  <a:cubicBezTo>
                    <a:pt x="77584" y="318862"/>
                    <a:pt x="78085" y="318695"/>
                    <a:pt x="78587" y="318361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CF3AFDE-5189-405B-9085-4BD3D2BFFC43}"/>
                </a:ext>
              </a:extLst>
            </p:cNvPr>
            <p:cNvSpPr/>
            <p:nvPr/>
          </p:nvSpPr>
          <p:spPr>
            <a:xfrm>
              <a:off x="8490034" y="914682"/>
              <a:ext cx="178911" cy="1279128"/>
            </a:xfrm>
            <a:custGeom>
              <a:avLst/>
              <a:gdLst>
                <a:gd name="connsiteX0" fmla="*/ 89957 w 178910"/>
                <a:gd name="connsiteY0" fmla="*/ 939699 h 1279127"/>
                <a:gd name="connsiteX1" fmla="*/ 89790 w 178910"/>
                <a:gd name="connsiteY1" fmla="*/ 989025 h 1279127"/>
                <a:gd name="connsiteX2" fmla="*/ 87951 w 178910"/>
                <a:gd name="connsiteY2" fmla="*/ 1038685 h 1279127"/>
                <a:gd name="connsiteX3" fmla="*/ 91127 w 178910"/>
                <a:gd name="connsiteY3" fmla="*/ 1027650 h 1279127"/>
                <a:gd name="connsiteX4" fmla="*/ 133096 w 178910"/>
                <a:gd name="connsiteY4" fmla="*/ 783863 h 1279127"/>
                <a:gd name="connsiteX5" fmla="*/ 143129 w 178910"/>
                <a:gd name="connsiteY5" fmla="*/ 578367 h 1279127"/>
                <a:gd name="connsiteX6" fmla="*/ 143129 w 178910"/>
                <a:gd name="connsiteY6" fmla="*/ 568836 h 1279127"/>
                <a:gd name="connsiteX7" fmla="*/ 141624 w 178910"/>
                <a:gd name="connsiteY7" fmla="*/ 573852 h 1279127"/>
                <a:gd name="connsiteX8" fmla="*/ 128749 w 178910"/>
                <a:gd name="connsiteY8" fmla="*/ 563151 h 1279127"/>
                <a:gd name="connsiteX9" fmla="*/ 95475 w 178910"/>
                <a:gd name="connsiteY9" fmla="*/ 543086 h 1279127"/>
                <a:gd name="connsiteX10" fmla="*/ 55847 w 178910"/>
                <a:gd name="connsiteY10" fmla="*/ 471522 h 1279127"/>
                <a:gd name="connsiteX11" fmla="*/ 59191 w 178910"/>
                <a:gd name="connsiteY11" fmla="*/ 435405 h 1279127"/>
                <a:gd name="connsiteX12" fmla="*/ 61866 w 178910"/>
                <a:gd name="connsiteY12" fmla="*/ 437579 h 1279127"/>
                <a:gd name="connsiteX13" fmla="*/ 96144 w 178910"/>
                <a:gd name="connsiteY13" fmla="*/ 463161 h 1279127"/>
                <a:gd name="connsiteX14" fmla="*/ 131257 w 178910"/>
                <a:gd name="connsiteY14" fmla="*/ 497104 h 1279127"/>
                <a:gd name="connsiteX15" fmla="*/ 139617 w 178910"/>
                <a:gd name="connsiteY15" fmla="*/ 527369 h 1279127"/>
                <a:gd name="connsiteX16" fmla="*/ 143296 w 178910"/>
                <a:gd name="connsiteY16" fmla="*/ 551446 h 1279127"/>
                <a:gd name="connsiteX17" fmla="*/ 143797 w 178910"/>
                <a:gd name="connsiteY17" fmla="*/ 546932 h 1279127"/>
                <a:gd name="connsiteX18" fmla="*/ 143965 w 178910"/>
                <a:gd name="connsiteY18" fmla="*/ 292778 h 1279127"/>
                <a:gd name="connsiteX19" fmla="*/ 141791 w 178910"/>
                <a:gd name="connsiteY19" fmla="*/ 152492 h 1279127"/>
                <a:gd name="connsiteX20" fmla="*/ 136775 w 178910"/>
                <a:gd name="connsiteY20" fmla="*/ 138112 h 1279127"/>
                <a:gd name="connsiteX21" fmla="*/ 116877 w 178910"/>
                <a:gd name="connsiteY21" fmla="*/ 106176 h 1279127"/>
                <a:gd name="connsiteX22" fmla="*/ 113199 w 178910"/>
                <a:gd name="connsiteY22" fmla="*/ 56349 h 1279127"/>
                <a:gd name="connsiteX23" fmla="*/ 139784 w 178910"/>
                <a:gd name="connsiteY23" fmla="*/ 2508 h 1279127"/>
                <a:gd name="connsiteX24" fmla="*/ 141122 w 178910"/>
                <a:gd name="connsiteY24" fmla="*/ 0 h 1279127"/>
                <a:gd name="connsiteX25" fmla="*/ 147142 w 178910"/>
                <a:gd name="connsiteY25" fmla="*/ 6521 h 1279127"/>
                <a:gd name="connsiteX26" fmla="*/ 176570 w 178910"/>
                <a:gd name="connsiteY26" fmla="*/ 57853 h 1279127"/>
                <a:gd name="connsiteX27" fmla="*/ 174229 w 178910"/>
                <a:gd name="connsiteY27" fmla="*/ 101327 h 1279127"/>
                <a:gd name="connsiteX28" fmla="*/ 146807 w 178910"/>
                <a:gd name="connsiteY28" fmla="*/ 145804 h 1279127"/>
                <a:gd name="connsiteX29" fmla="*/ 144299 w 178910"/>
                <a:gd name="connsiteY29" fmla="*/ 152659 h 1279127"/>
                <a:gd name="connsiteX30" fmla="*/ 146473 w 178910"/>
                <a:gd name="connsiteY30" fmla="*/ 521851 h 1279127"/>
                <a:gd name="connsiteX31" fmla="*/ 138447 w 178910"/>
                <a:gd name="connsiteY31" fmla="*/ 745406 h 1279127"/>
                <a:gd name="connsiteX32" fmla="*/ 86446 w 178910"/>
                <a:gd name="connsiteY32" fmla="*/ 1054068 h 1279127"/>
                <a:gd name="connsiteX33" fmla="*/ 77918 w 178910"/>
                <a:gd name="connsiteY33" fmla="*/ 1100050 h 1279127"/>
                <a:gd name="connsiteX34" fmla="*/ 45982 w 178910"/>
                <a:gd name="connsiteY34" fmla="*/ 1189840 h 1279127"/>
                <a:gd name="connsiteX35" fmla="*/ 3511 w 178910"/>
                <a:gd name="connsiteY35" fmla="*/ 1274781 h 1279127"/>
                <a:gd name="connsiteX36" fmla="*/ 0 w 178910"/>
                <a:gd name="connsiteY36" fmla="*/ 1280131 h 1279127"/>
                <a:gd name="connsiteX37" fmla="*/ 89957 w 178910"/>
                <a:gd name="connsiteY37" fmla="*/ 939699 h 127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8910" h="1279127">
                  <a:moveTo>
                    <a:pt x="89957" y="939699"/>
                  </a:moveTo>
                  <a:cubicBezTo>
                    <a:pt x="89957" y="956086"/>
                    <a:pt x="90291" y="972639"/>
                    <a:pt x="89790" y="989025"/>
                  </a:cubicBezTo>
                  <a:cubicBezTo>
                    <a:pt x="89455" y="1005579"/>
                    <a:pt x="88285" y="1021965"/>
                    <a:pt x="87951" y="1038685"/>
                  </a:cubicBezTo>
                  <a:cubicBezTo>
                    <a:pt x="88954" y="1035007"/>
                    <a:pt x="90124" y="1031328"/>
                    <a:pt x="91127" y="1027650"/>
                  </a:cubicBezTo>
                  <a:cubicBezTo>
                    <a:pt x="113199" y="947725"/>
                    <a:pt x="128080" y="866630"/>
                    <a:pt x="133096" y="783863"/>
                  </a:cubicBezTo>
                  <a:cubicBezTo>
                    <a:pt x="137276" y="715476"/>
                    <a:pt x="139952" y="646921"/>
                    <a:pt x="143129" y="578367"/>
                  </a:cubicBezTo>
                  <a:cubicBezTo>
                    <a:pt x="143296" y="575691"/>
                    <a:pt x="143129" y="573183"/>
                    <a:pt x="143129" y="568836"/>
                  </a:cubicBezTo>
                  <a:cubicBezTo>
                    <a:pt x="142460" y="571344"/>
                    <a:pt x="142125" y="572347"/>
                    <a:pt x="141624" y="573852"/>
                  </a:cubicBezTo>
                  <a:cubicBezTo>
                    <a:pt x="137276" y="570173"/>
                    <a:pt x="133263" y="565993"/>
                    <a:pt x="128749" y="563151"/>
                  </a:cubicBezTo>
                  <a:cubicBezTo>
                    <a:pt x="117880" y="556128"/>
                    <a:pt x="107179" y="548437"/>
                    <a:pt x="95475" y="543086"/>
                  </a:cubicBezTo>
                  <a:cubicBezTo>
                    <a:pt x="64374" y="528706"/>
                    <a:pt x="52336" y="504796"/>
                    <a:pt x="55847" y="471522"/>
                  </a:cubicBezTo>
                  <a:cubicBezTo>
                    <a:pt x="57185" y="459817"/>
                    <a:pt x="58021" y="448113"/>
                    <a:pt x="59191" y="435405"/>
                  </a:cubicBezTo>
                  <a:cubicBezTo>
                    <a:pt x="60696" y="436576"/>
                    <a:pt x="61365" y="437077"/>
                    <a:pt x="61866" y="437579"/>
                  </a:cubicBezTo>
                  <a:cubicBezTo>
                    <a:pt x="71063" y="449116"/>
                    <a:pt x="82433" y="457476"/>
                    <a:pt x="96144" y="463161"/>
                  </a:cubicBezTo>
                  <a:cubicBezTo>
                    <a:pt x="112195" y="469682"/>
                    <a:pt x="125070" y="480384"/>
                    <a:pt x="131257" y="497104"/>
                  </a:cubicBezTo>
                  <a:cubicBezTo>
                    <a:pt x="134935" y="506969"/>
                    <a:pt x="137444" y="517169"/>
                    <a:pt x="139617" y="527369"/>
                  </a:cubicBezTo>
                  <a:cubicBezTo>
                    <a:pt x="141289" y="535227"/>
                    <a:pt x="141791" y="543253"/>
                    <a:pt x="143296" y="551446"/>
                  </a:cubicBezTo>
                  <a:cubicBezTo>
                    <a:pt x="143463" y="549941"/>
                    <a:pt x="143797" y="548437"/>
                    <a:pt x="143797" y="546932"/>
                  </a:cubicBezTo>
                  <a:cubicBezTo>
                    <a:pt x="143965" y="462158"/>
                    <a:pt x="144299" y="377385"/>
                    <a:pt x="143965" y="292778"/>
                  </a:cubicBezTo>
                  <a:cubicBezTo>
                    <a:pt x="143797" y="245960"/>
                    <a:pt x="142460" y="199310"/>
                    <a:pt x="141791" y="152492"/>
                  </a:cubicBezTo>
                  <a:cubicBezTo>
                    <a:pt x="141791" y="146974"/>
                    <a:pt x="139952" y="142794"/>
                    <a:pt x="136775" y="138112"/>
                  </a:cubicBezTo>
                  <a:cubicBezTo>
                    <a:pt x="129585" y="127913"/>
                    <a:pt x="122562" y="117379"/>
                    <a:pt x="116877" y="106176"/>
                  </a:cubicBezTo>
                  <a:cubicBezTo>
                    <a:pt x="108684" y="90291"/>
                    <a:pt x="107848" y="73404"/>
                    <a:pt x="113199" y="56349"/>
                  </a:cubicBezTo>
                  <a:cubicBezTo>
                    <a:pt x="119051" y="36953"/>
                    <a:pt x="128582" y="19229"/>
                    <a:pt x="139784" y="2508"/>
                  </a:cubicBezTo>
                  <a:cubicBezTo>
                    <a:pt x="140119" y="1839"/>
                    <a:pt x="140453" y="1170"/>
                    <a:pt x="141122" y="0"/>
                  </a:cubicBezTo>
                  <a:cubicBezTo>
                    <a:pt x="143630" y="2675"/>
                    <a:pt x="145469" y="4515"/>
                    <a:pt x="147142" y="6521"/>
                  </a:cubicBezTo>
                  <a:cubicBezTo>
                    <a:pt x="160518" y="21570"/>
                    <a:pt x="170550" y="38457"/>
                    <a:pt x="176570" y="57853"/>
                  </a:cubicBezTo>
                  <a:cubicBezTo>
                    <a:pt x="181252" y="72735"/>
                    <a:pt x="180416" y="86947"/>
                    <a:pt x="174229" y="101327"/>
                  </a:cubicBezTo>
                  <a:cubicBezTo>
                    <a:pt x="167206" y="117546"/>
                    <a:pt x="157676" y="131926"/>
                    <a:pt x="146807" y="145804"/>
                  </a:cubicBezTo>
                  <a:cubicBezTo>
                    <a:pt x="145302" y="147643"/>
                    <a:pt x="144132" y="150318"/>
                    <a:pt x="144299" y="152659"/>
                  </a:cubicBezTo>
                  <a:cubicBezTo>
                    <a:pt x="147142" y="275723"/>
                    <a:pt x="149148" y="398787"/>
                    <a:pt x="146473" y="521851"/>
                  </a:cubicBezTo>
                  <a:cubicBezTo>
                    <a:pt x="144968" y="596425"/>
                    <a:pt x="142125" y="670999"/>
                    <a:pt x="138447" y="745406"/>
                  </a:cubicBezTo>
                  <a:cubicBezTo>
                    <a:pt x="133263" y="850244"/>
                    <a:pt x="116376" y="953243"/>
                    <a:pt x="86446" y="1054068"/>
                  </a:cubicBezTo>
                  <a:cubicBezTo>
                    <a:pt x="82098" y="1068950"/>
                    <a:pt x="81095" y="1084667"/>
                    <a:pt x="77918" y="1100050"/>
                  </a:cubicBezTo>
                  <a:cubicBezTo>
                    <a:pt x="71397" y="1131485"/>
                    <a:pt x="63204" y="1162752"/>
                    <a:pt x="45982" y="1189840"/>
                  </a:cubicBezTo>
                  <a:cubicBezTo>
                    <a:pt x="28927" y="1216927"/>
                    <a:pt x="17055" y="1246188"/>
                    <a:pt x="3511" y="1274781"/>
                  </a:cubicBezTo>
                  <a:cubicBezTo>
                    <a:pt x="2675" y="1276620"/>
                    <a:pt x="1505" y="1278626"/>
                    <a:pt x="0" y="1280131"/>
                  </a:cubicBezTo>
                  <a:cubicBezTo>
                    <a:pt x="48323" y="1171280"/>
                    <a:pt x="74407" y="1056911"/>
                    <a:pt x="89957" y="939699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91E2C42-5C35-4067-99A8-89AE41377133}"/>
                </a:ext>
              </a:extLst>
            </p:cNvPr>
            <p:cNvSpPr/>
            <p:nvPr/>
          </p:nvSpPr>
          <p:spPr>
            <a:xfrm>
              <a:off x="8413788" y="1264478"/>
              <a:ext cx="170550" cy="576862"/>
            </a:xfrm>
            <a:custGeom>
              <a:avLst/>
              <a:gdLst>
                <a:gd name="connsiteX0" fmla="*/ 165367 w 170550"/>
                <a:gd name="connsiteY0" fmla="*/ 577363 h 576861"/>
                <a:gd name="connsiteX1" fmla="*/ 161521 w 170550"/>
                <a:gd name="connsiteY1" fmla="*/ 533388 h 576861"/>
                <a:gd name="connsiteX2" fmla="*/ 121392 w 170550"/>
                <a:gd name="connsiteY2" fmla="*/ 341937 h 576861"/>
                <a:gd name="connsiteX3" fmla="*/ 2675 w 170550"/>
                <a:gd name="connsiteY3" fmla="*/ 10868 h 576861"/>
                <a:gd name="connsiteX4" fmla="*/ 0 w 170550"/>
                <a:gd name="connsiteY4" fmla="*/ 0 h 576861"/>
                <a:gd name="connsiteX5" fmla="*/ 28759 w 170550"/>
                <a:gd name="connsiteY5" fmla="*/ 46316 h 576861"/>
                <a:gd name="connsiteX6" fmla="*/ 138280 w 170550"/>
                <a:gd name="connsiteY6" fmla="*/ 279903 h 576861"/>
                <a:gd name="connsiteX7" fmla="*/ 170216 w 170550"/>
                <a:gd name="connsiteY7" fmla="*/ 517838 h 576861"/>
                <a:gd name="connsiteX8" fmla="*/ 166538 w 170550"/>
                <a:gd name="connsiteY8" fmla="*/ 571845 h 576861"/>
                <a:gd name="connsiteX9" fmla="*/ 165367 w 170550"/>
                <a:gd name="connsiteY9" fmla="*/ 577363 h 57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550" h="576861">
                  <a:moveTo>
                    <a:pt x="165367" y="577363"/>
                  </a:moveTo>
                  <a:cubicBezTo>
                    <a:pt x="164029" y="561646"/>
                    <a:pt x="162692" y="547433"/>
                    <a:pt x="161521" y="533388"/>
                  </a:cubicBezTo>
                  <a:cubicBezTo>
                    <a:pt x="155836" y="468010"/>
                    <a:pt x="141122" y="404472"/>
                    <a:pt x="121392" y="341937"/>
                  </a:cubicBezTo>
                  <a:cubicBezTo>
                    <a:pt x="86278" y="229909"/>
                    <a:pt x="45146" y="120221"/>
                    <a:pt x="2675" y="10868"/>
                  </a:cubicBezTo>
                  <a:cubicBezTo>
                    <a:pt x="1338" y="7524"/>
                    <a:pt x="167" y="4013"/>
                    <a:pt x="0" y="0"/>
                  </a:cubicBezTo>
                  <a:cubicBezTo>
                    <a:pt x="9698" y="15383"/>
                    <a:pt x="19563" y="30766"/>
                    <a:pt x="28759" y="46316"/>
                  </a:cubicBezTo>
                  <a:cubicBezTo>
                    <a:pt x="73069" y="120556"/>
                    <a:pt x="110691" y="197805"/>
                    <a:pt x="138280" y="279903"/>
                  </a:cubicBezTo>
                  <a:cubicBezTo>
                    <a:pt x="164364" y="357153"/>
                    <a:pt x="176068" y="436241"/>
                    <a:pt x="170216" y="517838"/>
                  </a:cubicBezTo>
                  <a:cubicBezTo>
                    <a:pt x="168878" y="535896"/>
                    <a:pt x="167875" y="553787"/>
                    <a:pt x="166538" y="571845"/>
                  </a:cubicBezTo>
                  <a:cubicBezTo>
                    <a:pt x="166370" y="573016"/>
                    <a:pt x="165869" y="574521"/>
                    <a:pt x="165367" y="57736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E876D2-8A7B-45CB-B725-A457F25CC64D}"/>
                </a:ext>
              </a:extLst>
            </p:cNvPr>
            <p:cNvSpPr/>
            <p:nvPr/>
          </p:nvSpPr>
          <p:spPr>
            <a:xfrm>
              <a:off x="8225514" y="1558928"/>
              <a:ext cx="237433" cy="357821"/>
            </a:xfrm>
            <a:custGeom>
              <a:avLst/>
              <a:gdLst>
                <a:gd name="connsiteX0" fmla="*/ 238603 w 237432"/>
                <a:gd name="connsiteY0" fmla="*/ 358156 h 357821"/>
                <a:gd name="connsiteX1" fmla="*/ 212519 w 237432"/>
                <a:gd name="connsiteY1" fmla="*/ 300302 h 357821"/>
                <a:gd name="connsiteX2" fmla="*/ 135270 w 237432"/>
                <a:gd name="connsiteY2" fmla="*/ 177573 h 357821"/>
                <a:gd name="connsiteX3" fmla="*/ 2341 w 237432"/>
                <a:gd name="connsiteY3" fmla="*/ 4682 h 357821"/>
                <a:gd name="connsiteX4" fmla="*/ 0 w 237432"/>
                <a:gd name="connsiteY4" fmla="*/ 0 h 357821"/>
                <a:gd name="connsiteX5" fmla="*/ 22573 w 237432"/>
                <a:gd name="connsiteY5" fmla="*/ 19062 h 357821"/>
                <a:gd name="connsiteX6" fmla="*/ 135437 w 237432"/>
                <a:gd name="connsiteY6" fmla="*/ 135437 h 357821"/>
                <a:gd name="connsiteX7" fmla="*/ 236430 w 237432"/>
                <a:gd name="connsiteY7" fmla="*/ 347120 h 357821"/>
                <a:gd name="connsiteX8" fmla="*/ 238771 w 237432"/>
                <a:gd name="connsiteY8" fmla="*/ 357989 h 357821"/>
                <a:gd name="connsiteX9" fmla="*/ 238603 w 237432"/>
                <a:gd name="connsiteY9" fmla="*/ 358156 h 35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432" h="357821">
                  <a:moveTo>
                    <a:pt x="238603" y="358156"/>
                  </a:moveTo>
                  <a:cubicBezTo>
                    <a:pt x="229909" y="338927"/>
                    <a:pt x="221548" y="319364"/>
                    <a:pt x="212519" y="300302"/>
                  </a:cubicBezTo>
                  <a:cubicBezTo>
                    <a:pt x="191953" y="256160"/>
                    <a:pt x="164364" y="216198"/>
                    <a:pt x="135270" y="177573"/>
                  </a:cubicBezTo>
                  <a:cubicBezTo>
                    <a:pt x="91629" y="119552"/>
                    <a:pt x="46818" y="62368"/>
                    <a:pt x="2341" y="4682"/>
                  </a:cubicBezTo>
                  <a:cubicBezTo>
                    <a:pt x="1338" y="3344"/>
                    <a:pt x="334" y="2174"/>
                    <a:pt x="0" y="0"/>
                  </a:cubicBezTo>
                  <a:cubicBezTo>
                    <a:pt x="7524" y="6354"/>
                    <a:pt x="15049" y="12540"/>
                    <a:pt x="22573" y="19062"/>
                  </a:cubicBezTo>
                  <a:cubicBezTo>
                    <a:pt x="63371" y="54676"/>
                    <a:pt x="100993" y="93468"/>
                    <a:pt x="135437" y="135437"/>
                  </a:cubicBezTo>
                  <a:cubicBezTo>
                    <a:pt x="186602" y="197805"/>
                    <a:pt x="220712" y="268032"/>
                    <a:pt x="236430" y="347120"/>
                  </a:cubicBezTo>
                  <a:cubicBezTo>
                    <a:pt x="237099" y="350799"/>
                    <a:pt x="238102" y="354310"/>
                    <a:pt x="238771" y="357989"/>
                  </a:cubicBezTo>
                  <a:cubicBezTo>
                    <a:pt x="238771" y="357989"/>
                    <a:pt x="238771" y="358156"/>
                    <a:pt x="238603" y="35815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B5FBE2-7333-4ACA-B71B-40E3872A8134}"/>
                </a:ext>
              </a:extLst>
            </p:cNvPr>
            <p:cNvSpPr/>
            <p:nvPr/>
          </p:nvSpPr>
          <p:spPr>
            <a:xfrm>
              <a:off x="8637762" y="1439208"/>
              <a:ext cx="86947" cy="137109"/>
            </a:xfrm>
            <a:custGeom>
              <a:avLst/>
              <a:gdLst>
                <a:gd name="connsiteX0" fmla="*/ 584 w 86947"/>
                <a:gd name="connsiteY0" fmla="*/ 137945 h 137109"/>
                <a:gd name="connsiteX1" fmla="*/ 3928 w 86947"/>
                <a:gd name="connsiteY1" fmla="*/ 87951 h 137109"/>
                <a:gd name="connsiteX2" fmla="*/ 5433 w 86947"/>
                <a:gd name="connsiteY2" fmla="*/ 81931 h 137109"/>
                <a:gd name="connsiteX3" fmla="*/ 55261 w 86947"/>
                <a:gd name="connsiteY3" fmla="*/ 24078 h 137109"/>
                <a:gd name="connsiteX4" fmla="*/ 80342 w 86947"/>
                <a:gd name="connsiteY4" fmla="*/ 5351 h 137109"/>
                <a:gd name="connsiteX5" fmla="*/ 85358 w 86947"/>
                <a:gd name="connsiteY5" fmla="*/ 0 h 137109"/>
                <a:gd name="connsiteX6" fmla="*/ 87531 w 86947"/>
                <a:gd name="connsiteY6" fmla="*/ 22238 h 137109"/>
                <a:gd name="connsiteX7" fmla="*/ 87197 w 86947"/>
                <a:gd name="connsiteY7" fmla="*/ 61030 h 137109"/>
                <a:gd name="connsiteX8" fmla="*/ 62785 w 86947"/>
                <a:gd name="connsiteY8" fmla="*/ 98485 h 137109"/>
                <a:gd name="connsiteX9" fmla="*/ 51080 w 86947"/>
                <a:gd name="connsiteY9" fmla="*/ 105173 h 137109"/>
                <a:gd name="connsiteX10" fmla="*/ 584 w 86947"/>
                <a:gd name="connsiteY10" fmla="*/ 137945 h 13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47" h="137109">
                  <a:moveTo>
                    <a:pt x="584" y="137945"/>
                  </a:moveTo>
                  <a:cubicBezTo>
                    <a:pt x="-921" y="120054"/>
                    <a:pt x="584" y="104002"/>
                    <a:pt x="3928" y="87951"/>
                  </a:cubicBezTo>
                  <a:cubicBezTo>
                    <a:pt x="4430" y="85944"/>
                    <a:pt x="4931" y="83938"/>
                    <a:pt x="5433" y="81931"/>
                  </a:cubicBezTo>
                  <a:cubicBezTo>
                    <a:pt x="10951" y="53004"/>
                    <a:pt x="27504" y="33608"/>
                    <a:pt x="55261" y="24078"/>
                  </a:cubicBezTo>
                  <a:cubicBezTo>
                    <a:pt x="65460" y="20566"/>
                    <a:pt x="73152" y="13042"/>
                    <a:pt x="80342" y="5351"/>
                  </a:cubicBezTo>
                  <a:cubicBezTo>
                    <a:pt x="81679" y="3846"/>
                    <a:pt x="83017" y="2341"/>
                    <a:pt x="85358" y="0"/>
                  </a:cubicBezTo>
                  <a:cubicBezTo>
                    <a:pt x="86194" y="8193"/>
                    <a:pt x="87364" y="15216"/>
                    <a:pt x="87531" y="22238"/>
                  </a:cubicBezTo>
                  <a:cubicBezTo>
                    <a:pt x="87866" y="35113"/>
                    <a:pt x="88367" y="48155"/>
                    <a:pt x="87197" y="61030"/>
                  </a:cubicBezTo>
                  <a:cubicBezTo>
                    <a:pt x="85692" y="77249"/>
                    <a:pt x="76663" y="89623"/>
                    <a:pt x="62785" y="98485"/>
                  </a:cubicBezTo>
                  <a:cubicBezTo>
                    <a:pt x="58939" y="100825"/>
                    <a:pt x="55093" y="103166"/>
                    <a:pt x="51080" y="105173"/>
                  </a:cubicBezTo>
                  <a:cubicBezTo>
                    <a:pt x="33357" y="113700"/>
                    <a:pt x="15967" y="122897"/>
                    <a:pt x="584" y="137945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D3F2FE9-40A5-4D8B-938F-B550FD2F221F}"/>
                </a:ext>
              </a:extLst>
            </p:cNvPr>
            <p:cNvSpPr/>
            <p:nvPr/>
          </p:nvSpPr>
          <p:spPr>
            <a:xfrm>
              <a:off x="8547210" y="1081888"/>
              <a:ext cx="85275" cy="138781"/>
            </a:xfrm>
            <a:custGeom>
              <a:avLst/>
              <a:gdLst>
                <a:gd name="connsiteX0" fmla="*/ 4356 w 85275"/>
                <a:gd name="connsiteY0" fmla="*/ 0 h 138781"/>
                <a:gd name="connsiteX1" fmla="*/ 32614 w 85275"/>
                <a:gd name="connsiteY1" fmla="*/ 24747 h 138781"/>
                <a:gd name="connsiteX2" fmla="*/ 39302 w 85275"/>
                <a:gd name="connsiteY2" fmla="*/ 27756 h 138781"/>
                <a:gd name="connsiteX3" fmla="*/ 79599 w 85275"/>
                <a:gd name="connsiteY3" fmla="*/ 75243 h 138781"/>
                <a:gd name="connsiteX4" fmla="*/ 86287 w 85275"/>
                <a:gd name="connsiteY4" fmla="*/ 132093 h 138781"/>
                <a:gd name="connsiteX5" fmla="*/ 85618 w 85275"/>
                <a:gd name="connsiteY5" fmla="*/ 139283 h 138781"/>
                <a:gd name="connsiteX6" fmla="*/ 82107 w 85275"/>
                <a:gd name="connsiteY6" fmla="*/ 136440 h 138781"/>
                <a:gd name="connsiteX7" fmla="*/ 49000 w 85275"/>
                <a:gd name="connsiteY7" fmla="*/ 113199 h 138781"/>
                <a:gd name="connsiteX8" fmla="*/ 28266 w 85275"/>
                <a:gd name="connsiteY8" fmla="*/ 101829 h 138781"/>
                <a:gd name="connsiteX9" fmla="*/ 9 w 85275"/>
                <a:gd name="connsiteY9" fmla="*/ 56683 h 138781"/>
                <a:gd name="connsiteX10" fmla="*/ 3353 w 85275"/>
                <a:gd name="connsiteY10" fmla="*/ 1672 h 138781"/>
                <a:gd name="connsiteX11" fmla="*/ 4356 w 85275"/>
                <a:gd name="connsiteY11" fmla="*/ 0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75" h="138781">
                  <a:moveTo>
                    <a:pt x="4356" y="0"/>
                  </a:moveTo>
                  <a:cubicBezTo>
                    <a:pt x="11880" y="10868"/>
                    <a:pt x="20742" y="19563"/>
                    <a:pt x="32614" y="24747"/>
                  </a:cubicBezTo>
                  <a:cubicBezTo>
                    <a:pt x="34787" y="25750"/>
                    <a:pt x="37128" y="26753"/>
                    <a:pt x="39302" y="27756"/>
                  </a:cubicBezTo>
                  <a:cubicBezTo>
                    <a:pt x="60537" y="36953"/>
                    <a:pt x="73914" y="52503"/>
                    <a:pt x="79599" y="75243"/>
                  </a:cubicBezTo>
                  <a:cubicBezTo>
                    <a:pt x="84280" y="93970"/>
                    <a:pt x="87290" y="112697"/>
                    <a:pt x="86287" y="132093"/>
                  </a:cubicBezTo>
                  <a:cubicBezTo>
                    <a:pt x="86120" y="134267"/>
                    <a:pt x="85953" y="136440"/>
                    <a:pt x="85618" y="139283"/>
                  </a:cubicBezTo>
                  <a:cubicBezTo>
                    <a:pt x="84113" y="137945"/>
                    <a:pt x="83110" y="137109"/>
                    <a:pt x="82107" y="136440"/>
                  </a:cubicBezTo>
                  <a:cubicBezTo>
                    <a:pt x="71071" y="128582"/>
                    <a:pt x="60203" y="120723"/>
                    <a:pt x="49000" y="113199"/>
                  </a:cubicBezTo>
                  <a:cubicBezTo>
                    <a:pt x="42479" y="108851"/>
                    <a:pt x="35122" y="105674"/>
                    <a:pt x="28266" y="101829"/>
                  </a:cubicBezTo>
                  <a:cubicBezTo>
                    <a:pt x="10877" y="91796"/>
                    <a:pt x="176" y="76915"/>
                    <a:pt x="9" y="56683"/>
                  </a:cubicBezTo>
                  <a:cubicBezTo>
                    <a:pt x="-159" y="38290"/>
                    <a:pt x="2182" y="20065"/>
                    <a:pt x="3353" y="1672"/>
                  </a:cubicBezTo>
                  <a:cubicBezTo>
                    <a:pt x="3520" y="1170"/>
                    <a:pt x="4021" y="669"/>
                    <a:pt x="4356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3915F67-6F42-4C72-B71C-2D1ACD6BFF2B}"/>
                </a:ext>
              </a:extLst>
            </p:cNvPr>
            <p:cNvSpPr/>
            <p:nvPr/>
          </p:nvSpPr>
          <p:spPr>
            <a:xfrm>
              <a:off x="8545784" y="1260632"/>
              <a:ext cx="86947" cy="137109"/>
            </a:xfrm>
            <a:custGeom>
              <a:avLst/>
              <a:gdLst>
                <a:gd name="connsiteX0" fmla="*/ 5114 w 86947"/>
                <a:gd name="connsiteY0" fmla="*/ 0 h 137109"/>
                <a:gd name="connsiteX1" fmla="*/ 9963 w 86947"/>
                <a:gd name="connsiteY1" fmla="*/ 5351 h 137109"/>
                <a:gd name="connsiteX2" fmla="*/ 36381 w 86947"/>
                <a:gd name="connsiteY2" fmla="*/ 24914 h 137109"/>
                <a:gd name="connsiteX3" fmla="*/ 58285 w 86947"/>
                <a:gd name="connsiteY3" fmla="*/ 37454 h 137109"/>
                <a:gd name="connsiteX4" fmla="*/ 78684 w 86947"/>
                <a:gd name="connsiteY4" fmla="*/ 68387 h 137109"/>
                <a:gd name="connsiteX5" fmla="*/ 86878 w 86947"/>
                <a:gd name="connsiteY5" fmla="*/ 133431 h 137109"/>
                <a:gd name="connsiteX6" fmla="*/ 86376 w 86947"/>
                <a:gd name="connsiteY6" fmla="*/ 137945 h 137109"/>
                <a:gd name="connsiteX7" fmla="*/ 83366 w 86947"/>
                <a:gd name="connsiteY7" fmla="*/ 135437 h 137109"/>
                <a:gd name="connsiteX8" fmla="*/ 49925 w 86947"/>
                <a:gd name="connsiteY8" fmla="*/ 111861 h 137109"/>
                <a:gd name="connsiteX9" fmla="*/ 38053 w 86947"/>
                <a:gd name="connsiteY9" fmla="*/ 105507 h 137109"/>
                <a:gd name="connsiteX10" fmla="*/ 432 w 86947"/>
                <a:gd name="connsiteY10" fmla="*/ 37287 h 137109"/>
                <a:gd name="connsiteX11" fmla="*/ 3776 w 86947"/>
                <a:gd name="connsiteY11" fmla="*/ 334 h 137109"/>
                <a:gd name="connsiteX12" fmla="*/ 5114 w 86947"/>
                <a:gd name="connsiteY12" fmla="*/ 0 h 13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947" h="137109">
                  <a:moveTo>
                    <a:pt x="5114" y="0"/>
                  </a:moveTo>
                  <a:cubicBezTo>
                    <a:pt x="6786" y="1839"/>
                    <a:pt x="8291" y="3511"/>
                    <a:pt x="9963" y="5351"/>
                  </a:cubicBezTo>
                  <a:cubicBezTo>
                    <a:pt x="17320" y="13711"/>
                    <a:pt x="26014" y="20399"/>
                    <a:pt x="36381" y="24914"/>
                  </a:cubicBezTo>
                  <a:cubicBezTo>
                    <a:pt x="44073" y="28258"/>
                    <a:pt x="51430" y="32605"/>
                    <a:pt x="58285" y="37454"/>
                  </a:cubicBezTo>
                  <a:cubicBezTo>
                    <a:pt x="68819" y="44978"/>
                    <a:pt x="75006" y="56014"/>
                    <a:pt x="78684" y="68387"/>
                  </a:cubicBezTo>
                  <a:cubicBezTo>
                    <a:pt x="85206" y="89623"/>
                    <a:pt x="88550" y="111192"/>
                    <a:pt x="86878" y="133431"/>
                  </a:cubicBezTo>
                  <a:cubicBezTo>
                    <a:pt x="86710" y="134601"/>
                    <a:pt x="86543" y="135939"/>
                    <a:pt x="86376" y="137945"/>
                  </a:cubicBezTo>
                  <a:cubicBezTo>
                    <a:pt x="85038" y="136775"/>
                    <a:pt x="84202" y="136106"/>
                    <a:pt x="83366" y="135437"/>
                  </a:cubicBezTo>
                  <a:cubicBezTo>
                    <a:pt x="72163" y="127578"/>
                    <a:pt x="61128" y="119552"/>
                    <a:pt x="49925" y="111861"/>
                  </a:cubicBezTo>
                  <a:cubicBezTo>
                    <a:pt x="46246" y="109353"/>
                    <a:pt x="42066" y="107514"/>
                    <a:pt x="38053" y="105507"/>
                  </a:cubicBezTo>
                  <a:cubicBezTo>
                    <a:pt x="8625" y="91963"/>
                    <a:pt x="-2411" y="68555"/>
                    <a:pt x="432" y="37287"/>
                  </a:cubicBezTo>
                  <a:cubicBezTo>
                    <a:pt x="1602" y="24914"/>
                    <a:pt x="2606" y="12708"/>
                    <a:pt x="3776" y="334"/>
                  </a:cubicBezTo>
                  <a:cubicBezTo>
                    <a:pt x="4110" y="167"/>
                    <a:pt x="4612" y="167"/>
                    <a:pt x="5114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B6A17D3-2696-4BC2-9A81-8C750C627FB4}"/>
                </a:ext>
              </a:extLst>
            </p:cNvPr>
            <p:cNvSpPr/>
            <p:nvPr/>
          </p:nvSpPr>
          <p:spPr>
            <a:xfrm>
              <a:off x="8546466" y="1169337"/>
              <a:ext cx="86947" cy="140453"/>
            </a:xfrm>
            <a:custGeom>
              <a:avLst/>
              <a:gdLst>
                <a:gd name="connsiteX0" fmla="*/ 86530 w 86947"/>
                <a:gd name="connsiteY0" fmla="*/ 140453 h 140453"/>
                <a:gd name="connsiteX1" fmla="*/ 82517 w 86947"/>
                <a:gd name="connsiteY1" fmla="*/ 137109 h 140453"/>
                <a:gd name="connsiteX2" fmla="*/ 48741 w 86947"/>
                <a:gd name="connsiteY2" fmla="*/ 113700 h 140453"/>
                <a:gd name="connsiteX3" fmla="*/ 28008 w 86947"/>
                <a:gd name="connsiteY3" fmla="*/ 102163 h 140453"/>
                <a:gd name="connsiteX4" fmla="*/ 586 w 86947"/>
                <a:gd name="connsiteY4" fmla="*/ 59358 h 140453"/>
                <a:gd name="connsiteX5" fmla="*/ 4264 w 86947"/>
                <a:gd name="connsiteY5" fmla="*/ 0 h 140453"/>
                <a:gd name="connsiteX6" fmla="*/ 8444 w 86947"/>
                <a:gd name="connsiteY6" fmla="*/ 6019 h 140453"/>
                <a:gd name="connsiteX7" fmla="*/ 33860 w 86947"/>
                <a:gd name="connsiteY7" fmla="*/ 25917 h 140453"/>
                <a:gd name="connsiteX8" fmla="*/ 82684 w 86947"/>
                <a:gd name="connsiteY8" fmla="*/ 85442 h 140453"/>
                <a:gd name="connsiteX9" fmla="*/ 86697 w 86947"/>
                <a:gd name="connsiteY9" fmla="*/ 135772 h 140453"/>
                <a:gd name="connsiteX10" fmla="*/ 86530 w 86947"/>
                <a:gd name="connsiteY10" fmla="*/ 140453 h 14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47" h="140453">
                  <a:moveTo>
                    <a:pt x="86530" y="140453"/>
                  </a:moveTo>
                  <a:cubicBezTo>
                    <a:pt x="84691" y="138948"/>
                    <a:pt x="83687" y="137945"/>
                    <a:pt x="82517" y="137109"/>
                  </a:cubicBezTo>
                  <a:cubicBezTo>
                    <a:pt x="71314" y="129250"/>
                    <a:pt x="60278" y="121225"/>
                    <a:pt x="48741" y="113700"/>
                  </a:cubicBezTo>
                  <a:cubicBezTo>
                    <a:pt x="42220" y="109353"/>
                    <a:pt x="34863" y="106176"/>
                    <a:pt x="28008" y="102163"/>
                  </a:cubicBezTo>
                  <a:cubicBezTo>
                    <a:pt x="11789" y="92465"/>
                    <a:pt x="2258" y="78420"/>
                    <a:pt x="586" y="59358"/>
                  </a:cubicBezTo>
                  <a:cubicBezTo>
                    <a:pt x="-1253" y="39962"/>
                    <a:pt x="1589" y="20901"/>
                    <a:pt x="4264" y="0"/>
                  </a:cubicBezTo>
                  <a:cubicBezTo>
                    <a:pt x="6271" y="2843"/>
                    <a:pt x="7107" y="4515"/>
                    <a:pt x="8444" y="6019"/>
                  </a:cubicBezTo>
                  <a:cubicBezTo>
                    <a:pt x="15634" y="14213"/>
                    <a:pt x="23326" y="22071"/>
                    <a:pt x="33860" y="25917"/>
                  </a:cubicBezTo>
                  <a:cubicBezTo>
                    <a:pt x="61951" y="36117"/>
                    <a:pt x="77334" y="56349"/>
                    <a:pt x="82684" y="85442"/>
                  </a:cubicBezTo>
                  <a:cubicBezTo>
                    <a:pt x="85861" y="102163"/>
                    <a:pt x="87700" y="118884"/>
                    <a:pt x="86697" y="135772"/>
                  </a:cubicBezTo>
                  <a:cubicBezTo>
                    <a:pt x="86864" y="137276"/>
                    <a:pt x="86697" y="138447"/>
                    <a:pt x="86530" y="14045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D581CC-E281-4A94-9F86-ABADA943BD62}"/>
                </a:ext>
              </a:extLst>
            </p:cNvPr>
            <p:cNvSpPr/>
            <p:nvPr/>
          </p:nvSpPr>
          <p:spPr>
            <a:xfrm>
              <a:off x="8544083" y="1438874"/>
              <a:ext cx="85275" cy="140453"/>
            </a:xfrm>
            <a:custGeom>
              <a:avLst/>
              <a:gdLst>
                <a:gd name="connsiteX0" fmla="*/ 84565 w 85275"/>
                <a:gd name="connsiteY0" fmla="*/ 140955 h 140453"/>
                <a:gd name="connsiteX1" fmla="*/ 39419 w 85275"/>
                <a:gd name="connsiteY1" fmla="*/ 108684 h 140453"/>
                <a:gd name="connsiteX2" fmla="*/ 36911 w 85275"/>
                <a:gd name="connsiteY2" fmla="*/ 107346 h 140453"/>
                <a:gd name="connsiteX3" fmla="*/ 460 w 85275"/>
                <a:gd name="connsiteY3" fmla="*/ 41467 h 140453"/>
                <a:gd name="connsiteX4" fmla="*/ 4975 w 85275"/>
                <a:gd name="connsiteY4" fmla="*/ 0 h 140453"/>
                <a:gd name="connsiteX5" fmla="*/ 9824 w 85275"/>
                <a:gd name="connsiteY5" fmla="*/ 5518 h 140453"/>
                <a:gd name="connsiteX6" fmla="*/ 32564 w 85275"/>
                <a:gd name="connsiteY6" fmla="*/ 24245 h 140453"/>
                <a:gd name="connsiteX7" fmla="*/ 83562 w 85275"/>
                <a:gd name="connsiteY7" fmla="*/ 93636 h 140453"/>
                <a:gd name="connsiteX8" fmla="*/ 84565 w 85275"/>
                <a:gd name="connsiteY8" fmla="*/ 140955 h 14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75" h="140453">
                  <a:moveTo>
                    <a:pt x="84565" y="140955"/>
                  </a:moveTo>
                  <a:cubicBezTo>
                    <a:pt x="71021" y="126910"/>
                    <a:pt x="55638" y="117212"/>
                    <a:pt x="39419" y="108684"/>
                  </a:cubicBezTo>
                  <a:cubicBezTo>
                    <a:pt x="38583" y="108182"/>
                    <a:pt x="37747" y="107681"/>
                    <a:pt x="36911" y="107346"/>
                  </a:cubicBezTo>
                  <a:cubicBezTo>
                    <a:pt x="9155" y="93970"/>
                    <a:pt x="-2549" y="71731"/>
                    <a:pt x="460" y="41467"/>
                  </a:cubicBezTo>
                  <a:cubicBezTo>
                    <a:pt x="1798" y="28258"/>
                    <a:pt x="3303" y="15049"/>
                    <a:pt x="4975" y="0"/>
                  </a:cubicBezTo>
                  <a:cubicBezTo>
                    <a:pt x="7316" y="2842"/>
                    <a:pt x="8486" y="4347"/>
                    <a:pt x="9824" y="5518"/>
                  </a:cubicBezTo>
                  <a:cubicBezTo>
                    <a:pt x="17348" y="12039"/>
                    <a:pt x="23869" y="20734"/>
                    <a:pt x="32564" y="24245"/>
                  </a:cubicBezTo>
                  <a:cubicBezTo>
                    <a:pt x="64500" y="36953"/>
                    <a:pt x="79549" y="60863"/>
                    <a:pt x="83562" y="93636"/>
                  </a:cubicBezTo>
                  <a:cubicBezTo>
                    <a:pt x="85568" y="109018"/>
                    <a:pt x="87408" y="124401"/>
                    <a:pt x="84565" y="140955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D51A001-2E89-467F-A42A-5E7A5DDC909F}"/>
                </a:ext>
              </a:extLst>
            </p:cNvPr>
            <p:cNvSpPr/>
            <p:nvPr/>
          </p:nvSpPr>
          <p:spPr>
            <a:xfrm>
              <a:off x="8641397" y="1078544"/>
              <a:ext cx="85275" cy="138781"/>
            </a:xfrm>
            <a:custGeom>
              <a:avLst/>
              <a:gdLst>
                <a:gd name="connsiteX0" fmla="*/ 83897 w 85275"/>
                <a:gd name="connsiteY0" fmla="*/ 0 h 138781"/>
                <a:gd name="connsiteX1" fmla="*/ 85569 w 85275"/>
                <a:gd name="connsiteY1" fmla="*/ 58689 h 138781"/>
                <a:gd name="connsiteX2" fmla="*/ 64835 w 85275"/>
                <a:gd name="connsiteY2" fmla="*/ 96311 h 138781"/>
                <a:gd name="connsiteX3" fmla="*/ 53967 w 85275"/>
                <a:gd name="connsiteY3" fmla="*/ 103333 h 138781"/>
                <a:gd name="connsiteX4" fmla="*/ 1130 w 85275"/>
                <a:gd name="connsiteY4" fmla="*/ 139116 h 138781"/>
                <a:gd name="connsiteX5" fmla="*/ 126 w 85275"/>
                <a:gd name="connsiteY5" fmla="*/ 129752 h 138781"/>
                <a:gd name="connsiteX6" fmla="*/ 9323 w 85275"/>
                <a:gd name="connsiteY6" fmla="*/ 66046 h 138781"/>
                <a:gd name="connsiteX7" fmla="*/ 41259 w 85275"/>
                <a:gd name="connsiteY7" fmla="*/ 30097 h 138781"/>
                <a:gd name="connsiteX8" fmla="*/ 80720 w 85275"/>
                <a:gd name="connsiteY8" fmla="*/ 1170 h 138781"/>
                <a:gd name="connsiteX9" fmla="*/ 83897 w 85275"/>
                <a:gd name="connsiteY9" fmla="*/ 0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75" h="138781">
                  <a:moveTo>
                    <a:pt x="83897" y="0"/>
                  </a:moveTo>
                  <a:cubicBezTo>
                    <a:pt x="84565" y="20065"/>
                    <a:pt x="86070" y="39461"/>
                    <a:pt x="85569" y="58689"/>
                  </a:cubicBezTo>
                  <a:cubicBezTo>
                    <a:pt x="85234" y="74240"/>
                    <a:pt x="77543" y="86947"/>
                    <a:pt x="64835" y="96311"/>
                  </a:cubicBezTo>
                  <a:cubicBezTo>
                    <a:pt x="61324" y="98819"/>
                    <a:pt x="57812" y="101327"/>
                    <a:pt x="53967" y="103333"/>
                  </a:cubicBezTo>
                  <a:cubicBezTo>
                    <a:pt x="35574" y="113366"/>
                    <a:pt x="16680" y="122729"/>
                    <a:pt x="1130" y="139116"/>
                  </a:cubicBezTo>
                  <a:cubicBezTo>
                    <a:pt x="628" y="135103"/>
                    <a:pt x="293" y="132427"/>
                    <a:pt x="126" y="129752"/>
                  </a:cubicBezTo>
                  <a:cubicBezTo>
                    <a:pt x="-710" y="108015"/>
                    <a:pt x="2634" y="86780"/>
                    <a:pt x="9323" y="66046"/>
                  </a:cubicBezTo>
                  <a:cubicBezTo>
                    <a:pt x="14840" y="49326"/>
                    <a:pt x="25709" y="37287"/>
                    <a:pt x="41259" y="30097"/>
                  </a:cubicBezTo>
                  <a:cubicBezTo>
                    <a:pt x="56475" y="23074"/>
                    <a:pt x="70520" y="14881"/>
                    <a:pt x="80720" y="1170"/>
                  </a:cubicBezTo>
                  <a:cubicBezTo>
                    <a:pt x="81054" y="1003"/>
                    <a:pt x="81723" y="836"/>
                    <a:pt x="83897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77290E-5735-434F-A380-8BAE9046394E}"/>
                </a:ext>
              </a:extLst>
            </p:cNvPr>
            <p:cNvSpPr/>
            <p:nvPr/>
          </p:nvSpPr>
          <p:spPr>
            <a:xfrm>
              <a:off x="8641189" y="1167164"/>
              <a:ext cx="85275" cy="137109"/>
            </a:xfrm>
            <a:custGeom>
              <a:avLst/>
              <a:gdLst>
                <a:gd name="connsiteX0" fmla="*/ 0 w 85275"/>
                <a:gd name="connsiteY0" fmla="*/ 137276 h 137109"/>
                <a:gd name="connsiteX1" fmla="*/ 1839 w 85275"/>
                <a:gd name="connsiteY1" fmla="*/ 99822 h 137109"/>
                <a:gd name="connsiteX2" fmla="*/ 8360 w 85275"/>
                <a:gd name="connsiteY2" fmla="*/ 69558 h 137109"/>
                <a:gd name="connsiteX3" fmla="*/ 41300 w 85275"/>
                <a:gd name="connsiteY3" fmla="*/ 29596 h 137109"/>
                <a:gd name="connsiteX4" fmla="*/ 81262 w 85275"/>
                <a:gd name="connsiteY4" fmla="*/ 334 h 137109"/>
                <a:gd name="connsiteX5" fmla="*/ 82767 w 85275"/>
                <a:gd name="connsiteY5" fmla="*/ 0 h 137109"/>
                <a:gd name="connsiteX6" fmla="*/ 85610 w 85275"/>
                <a:gd name="connsiteY6" fmla="*/ 61365 h 137109"/>
                <a:gd name="connsiteX7" fmla="*/ 63037 w 85275"/>
                <a:gd name="connsiteY7" fmla="*/ 96980 h 137109"/>
                <a:gd name="connsiteX8" fmla="*/ 39795 w 85275"/>
                <a:gd name="connsiteY8" fmla="*/ 110691 h 137109"/>
                <a:gd name="connsiteX9" fmla="*/ 4013 w 85275"/>
                <a:gd name="connsiteY9" fmla="*/ 135939 h 137109"/>
                <a:gd name="connsiteX10" fmla="*/ 1839 w 85275"/>
                <a:gd name="connsiteY10" fmla="*/ 137611 h 137109"/>
                <a:gd name="connsiteX11" fmla="*/ 0 w 85275"/>
                <a:gd name="connsiteY11" fmla="*/ 137276 h 13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75" h="137109">
                  <a:moveTo>
                    <a:pt x="0" y="137276"/>
                  </a:moveTo>
                  <a:cubicBezTo>
                    <a:pt x="502" y="124736"/>
                    <a:pt x="502" y="112195"/>
                    <a:pt x="1839" y="99822"/>
                  </a:cubicBezTo>
                  <a:cubicBezTo>
                    <a:pt x="3010" y="89623"/>
                    <a:pt x="5685" y="79590"/>
                    <a:pt x="8360" y="69558"/>
                  </a:cubicBezTo>
                  <a:cubicBezTo>
                    <a:pt x="13209" y="51165"/>
                    <a:pt x="24245" y="37454"/>
                    <a:pt x="41300" y="29596"/>
                  </a:cubicBezTo>
                  <a:cubicBezTo>
                    <a:pt x="56683" y="22573"/>
                    <a:pt x="70895" y="14213"/>
                    <a:pt x="81262" y="334"/>
                  </a:cubicBezTo>
                  <a:cubicBezTo>
                    <a:pt x="81429" y="167"/>
                    <a:pt x="81931" y="167"/>
                    <a:pt x="82767" y="0"/>
                  </a:cubicBezTo>
                  <a:cubicBezTo>
                    <a:pt x="84941" y="20399"/>
                    <a:pt x="88619" y="40798"/>
                    <a:pt x="85610" y="61365"/>
                  </a:cubicBezTo>
                  <a:cubicBezTo>
                    <a:pt x="83436" y="76413"/>
                    <a:pt x="75912" y="88619"/>
                    <a:pt x="63037" y="96980"/>
                  </a:cubicBezTo>
                  <a:cubicBezTo>
                    <a:pt x="55513" y="101996"/>
                    <a:pt x="47152" y="105674"/>
                    <a:pt x="39795" y="110691"/>
                  </a:cubicBezTo>
                  <a:cubicBezTo>
                    <a:pt x="27589" y="118716"/>
                    <a:pt x="15885" y="127411"/>
                    <a:pt x="4013" y="135939"/>
                  </a:cubicBezTo>
                  <a:cubicBezTo>
                    <a:pt x="3344" y="136440"/>
                    <a:pt x="2675" y="137109"/>
                    <a:pt x="1839" y="137611"/>
                  </a:cubicBezTo>
                  <a:cubicBezTo>
                    <a:pt x="1170" y="137444"/>
                    <a:pt x="669" y="137444"/>
                    <a:pt x="0" y="13727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38FA3D-92A1-4E73-A63F-F50A6147A3B6}"/>
                </a:ext>
              </a:extLst>
            </p:cNvPr>
            <p:cNvSpPr/>
            <p:nvPr/>
          </p:nvSpPr>
          <p:spPr>
            <a:xfrm>
              <a:off x="8640748" y="1346910"/>
              <a:ext cx="85275" cy="138781"/>
            </a:xfrm>
            <a:custGeom>
              <a:avLst/>
              <a:gdLst>
                <a:gd name="connsiteX0" fmla="*/ 775 w 85275"/>
                <a:gd name="connsiteY0" fmla="*/ 138781 h 138781"/>
                <a:gd name="connsiteX1" fmla="*/ 12312 w 85275"/>
                <a:gd name="connsiteY1" fmla="*/ 58188 h 138781"/>
                <a:gd name="connsiteX2" fmla="*/ 42744 w 85275"/>
                <a:gd name="connsiteY2" fmla="*/ 28592 h 138781"/>
                <a:gd name="connsiteX3" fmla="*/ 82204 w 85275"/>
                <a:gd name="connsiteY3" fmla="*/ 0 h 138781"/>
                <a:gd name="connsiteX4" fmla="*/ 84545 w 85275"/>
                <a:gd name="connsiteY4" fmla="*/ 18393 h 138781"/>
                <a:gd name="connsiteX5" fmla="*/ 85381 w 85275"/>
                <a:gd name="connsiteY5" fmla="*/ 58857 h 138781"/>
                <a:gd name="connsiteX6" fmla="*/ 61972 w 85275"/>
                <a:gd name="connsiteY6" fmla="*/ 97481 h 138781"/>
                <a:gd name="connsiteX7" fmla="*/ 53278 w 85275"/>
                <a:gd name="connsiteY7" fmla="*/ 102832 h 138781"/>
                <a:gd name="connsiteX8" fmla="*/ 775 w 85275"/>
                <a:gd name="connsiteY8" fmla="*/ 138781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75" h="138781">
                  <a:moveTo>
                    <a:pt x="775" y="138781"/>
                  </a:moveTo>
                  <a:cubicBezTo>
                    <a:pt x="-1733" y="109854"/>
                    <a:pt x="1778" y="83436"/>
                    <a:pt x="12312" y="58188"/>
                  </a:cubicBezTo>
                  <a:cubicBezTo>
                    <a:pt x="18164" y="44142"/>
                    <a:pt x="29200" y="34612"/>
                    <a:pt x="42744" y="28592"/>
                  </a:cubicBezTo>
                  <a:cubicBezTo>
                    <a:pt x="57792" y="21904"/>
                    <a:pt x="71336" y="13711"/>
                    <a:pt x="82204" y="0"/>
                  </a:cubicBezTo>
                  <a:cubicBezTo>
                    <a:pt x="83040" y="6187"/>
                    <a:pt x="84211" y="12206"/>
                    <a:pt x="84545" y="18393"/>
                  </a:cubicBezTo>
                  <a:cubicBezTo>
                    <a:pt x="85214" y="31936"/>
                    <a:pt x="86217" y="45480"/>
                    <a:pt x="85381" y="58857"/>
                  </a:cubicBezTo>
                  <a:cubicBezTo>
                    <a:pt x="84378" y="75410"/>
                    <a:pt x="75683" y="88118"/>
                    <a:pt x="61972" y="97481"/>
                  </a:cubicBezTo>
                  <a:cubicBezTo>
                    <a:pt x="59130" y="99321"/>
                    <a:pt x="56287" y="101160"/>
                    <a:pt x="53278" y="102832"/>
                  </a:cubicBezTo>
                  <a:cubicBezTo>
                    <a:pt x="35052" y="112864"/>
                    <a:pt x="16492" y="122228"/>
                    <a:pt x="775" y="138781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7A75F2-33D1-49CB-BF00-7EAE6987ADAC}"/>
                </a:ext>
              </a:extLst>
            </p:cNvPr>
            <p:cNvSpPr/>
            <p:nvPr/>
          </p:nvSpPr>
          <p:spPr>
            <a:xfrm>
              <a:off x="8642307" y="1255783"/>
              <a:ext cx="85275" cy="138781"/>
            </a:xfrm>
            <a:custGeom>
              <a:avLst/>
              <a:gdLst>
                <a:gd name="connsiteX0" fmla="*/ 721 w 85275"/>
                <a:gd name="connsiteY0" fmla="*/ 139450 h 138781"/>
                <a:gd name="connsiteX1" fmla="*/ 7911 w 85275"/>
                <a:gd name="connsiteY1" fmla="*/ 70227 h 138781"/>
                <a:gd name="connsiteX2" fmla="*/ 41519 w 85275"/>
                <a:gd name="connsiteY2" fmla="*/ 30097 h 138781"/>
                <a:gd name="connsiteX3" fmla="*/ 81147 w 85275"/>
                <a:gd name="connsiteY3" fmla="*/ 0 h 138781"/>
                <a:gd name="connsiteX4" fmla="*/ 82485 w 85275"/>
                <a:gd name="connsiteY4" fmla="*/ 4515 h 138781"/>
                <a:gd name="connsiteX5" fmla="*/ 85996 w 85275"/>
                <a:gd name="connsiteY5" fmla="*/ 50998 h 138781"/>
                <a:gd name="connsiteX6" fmla="*/ 57571 w 85275"/>
                <a:gd name="connsiteY6" fmla="*/ 101327 h 138781"/>
                <a:gd name="connsiteX7" fmla="*/ 43860 w 85275"/>
                <a:gd name="connsiteY7" fmla="*/ 109018 h 138781"/>
                <a:gd name="connsiteX8" fmla="*/ 721 w 85275"/>
                <a:gd name="connsiteY8" fmla="*/ 139450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75" h="138781">
                  <a:moveTo>
                    <a:pt x="721" y="139450"/>
                  </a:moveTo>
                  <a:cubicBezTo>
                    <a:pt x="-1453" y="114871"/>
                    <a:pt x="1389" y="92465"/>
                    <a:pt x="7911" y="70227"/>
                  </a:cubicBezTo>
                  <a:cubicBezTo>
                    <a:pt x="13261" y="51834"/>
                    <a:pt x="24297" y="38123"/>
                    <a:pt x="41519" y="30097"/>
                  </a:cubicBezTo>
                  <a:cubicBezTo>
                    <a:pt x="56735" y="23074"/>
                    <a:pt x="70947" y="15216"/>
                    <a:pt x="81147" y="0"/>
                  </a:cubicBezTo>
                  <a:cubicBezTo>
                    <a:pt x="81816" y="2174"/>
                    <a:pt x="82317" y="3344"/>
                    <a:pt x="82485" y="4515"/>
                  </a:cubicBezTo>
                  <a:cubicBezTo>
                    <a:pt x="83655" y="20065"/>
                    <a:pt x="85494" y="35448"/>
                    <a:pt x="85996" y="50998"/>
                  </a:cubicBezTo>
                  <a:cubicBezTo>
                    <a:pt x="86498" y="73069"/>
                    <a:pt x="76800" y="89957"/>
                    <a:pt x="57571" y="101327"/>
                  </a:cubicBezTo>
                  <a:cubicBezTo>
                    <a:pt x="53056" y="104002"/>
                    <a:pt x="48542" y="106510"/>
                    <a:pt x="43860" y="109018"/>
                  </a:cubicBezTo>
                  <a:cubicBezTo>
                    <a:pt x="28477" y="117044"/>
                    <a:pt x="13930" y="126241"/>
                    <a:pt x="721" y="13945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CDF8F0-EEC4-401F-A815-BC2869B311FD}"/>
                </a:ext>
              </a:extLst>
            </p:cNvPr>
            <p:cNvSpPr/>
            <p:nvPr/>
          </p:nvSpPr>
          <p:spPr>
            <a:xfrm>
              <a:off x="8545875" y="994607"/>
              <a:ext cx="85275" cy="142125"/>
            </a:xfrm>
            <a:custGeom>
              <a:avLst/>
              <a:gdLst>
                <a:gd name="connsiteX0" fmla="*/ 83275 w 85275"/>
                <a:gd name="connsiteY0" fmla="*/ 143463 h 142125"/>
                <a:gd name="connsiteX1" fmla="*/ 38297 w 85275"/>
                <a:gd name="connsiteY1" fmla="*/ 106343 h 142125"/>
                <a:gd name="connsiteX2" fmla="*/ 6 w 85275"/>
                <a:gd name="connsiteY2" fmla="*/ 43306 h 142125"/>
                <a:gd name="connsiteX3" fmla="*/ 3350 w 85275"/>
                <a:gd name="connsiteY3" fmla="*/ 0 h 142125"/>
                <a:gd name="connsiteX4" fmla="*/ 35956 w 85275"/>
                <a:gd name="connsiteY4" fmla="*/ 25583 h 142125"/>
                <a:gd name="connsiteX5" fmla="*/ 82941 w 85275"/>
                <a:gd name="connsiteY5" fmla="*/ 104504 h 142125"/>
                <a:gd name="connsiteX6" fmla="*/ 85616 w 85275"/>
                <a:gd name="connsiteY6" fmla="*/ 142961 h 142125"/>
                <a:gd name="connsiteX7" fmla="*/ 83275 w 85275"/>
                <a:gd name="connsiteY7" fmla="*/ 143463 h 1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75" h="142125">
                  <a:moveTo>
                    <a:pt x="83275" y="143463"/>
                  </a:moveTo>
                  <a:cubicBezTo>
                    <a:pt x="72239" y="126241"/>
                    <a:pt x="56355" y="115372"/>
                    <a:pt x="38297" y="106343"/>
                  </a:cubicBezTo>
                  <a:cubicBezTo>
                    <a:pt x="12547" y="93636"/>
                    <a:pt x="-328" y="72066"/>
                    <a:pt x="6" y="43306"/>
                  </a:cubicBezTo>
                  <a:cubicBezTo>
                    <a:pt x="174" y="28927"/>
                    <a:pt x="1678" y="14547"/>
                    <a:pt x="3350" y="0"/>
                  </a:cubicBezTo>
                  <a:cubicBezTo>
                    <a:pt x="12547" y="11203"/>
                    <a:pt x="24251" y="18225"/>
                    <a:pt x="35956" y="25583"/>
                  </a:cubicBezTo>
                  <a:cubicBezTo>
                    <a:pt x="64715" y="43975"/>
                    <a:pt x="78426" y="71731"/>
                    <a:pt x="82941" y="104504"/>
                  </a:cubicBezTo>
                  <a:cubicBezTo>
                    <a:pt x="84613" y="117212"/>
                    <a:pt x="84780" y="130086"/>
                    <a:pt x="85616" y="142961"/>
                  </a:cubicBezTo>
                  <a:cubicBezTo>
                    <a:pt x="84947" y="143129"/>
                    <a:pt x="84111" y="143296"/>
                    <a:pt x="83275" y="14346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7C9EEC-52F3-4416-BDDC-DD27F8971F4F}"/>
                </a:ext>
              </a:extLst>
            </p:cNvPr>
            <p:cNvSpPr/>
            <p:nvPr/>
          </p:nvSpPr>
          <p:spPr>
            <a:xfrm>
              <a:off x="8641442" y="989925"/>
              <a:ext cx="83603" cy="145469"/>
            </a:xfrm>
            <a:custGeom>
              <a:avLst/>
              <a:gdLst>
                <a:gd name="connsiteX0" fmla="*/ 248 w 83603"/>
                <a:gd name="connsiteY0" fmla="*/ 145469 h 145469"/>
                <a:gd name="connsiteX1" fmla="*/ 14628 w 83603"/>
                <a:gd name="connsiteY1" fmla="*/ 64040 h 145469"/>
                <a:gd name="connsiteX2" fmla="*/ 49072 w 83603"/>
                <a:gd name="connsiteY2" fmla="*/ 26251 h 145469"/>
                <a:gd name="connsiteX3" fmla="*/ 81510 w 83603"/>
                <a:gd name="connsiteY3" fmla="*/ 0 h 145469"/>
                <a:gd name="connsiteX4" fmla="*/ 82514 w 83603"/>
                <a:gd name="connsiteY4" fmla="*/ 10367 h 145469"/>
                <a:gd name="connsiteX5" fmla="*/ 84520 w 83603"/>
                <a:gd name="connsiteY5" fmla="*/ 43975 h 145469"/>
                <a:gd name="connsiteX6" fmla="*/ 45059 w 83603"/>
                <a:gd name="connsiteY6" fmla="*/ 108015 h 145469"/>
                <a:gd name="connsiteX7" fmla="*/ 10782 w 83603"/>
                <a:gd name="connsiteY7" fmla="*/ 132093 h 145469"/>
                <a:gd name="connsiteX8" fmla="*/ 248 w 83603"/>
                <a:gd name="connsiteY8" fmla="*/ 145469 h 14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03" h="145469">
                  <a:moveTo>
                    <a:pt x="248" y="145469"/>
                  </a:moveTo>
                  <a:cubicBezTo>
                    <a:pt x="-922" y="116208"/>
                    <a:pt x="1753" y="89288"/>
                    <a:pt x="14628" y="64040"/>
                  </a:cubicBezTo>
                  <a:cubicBezTo>
                    <a:pt x="22654" y="48323"/>
                    <a:pt x="34024" y="35448"/>
                    <a:pt x="49072" y="26251"/>
                  </a:cubicBezTo>
                  <a:cubicBezTo>
                    <a:pt x="60610" y="19229"/>
                    <a:pt x="71812" y="11872"/>
                    <a:pt x="81510" y="0"/>
                  </a:cubicBezTo>
                  <a:cubicBezTo>
                    <a:pt x="82012" y="4347"/>
                    <a:pt x="82346" y="7357"/>
                    <a:pt x="82514" y="10367"/>
                  </a:cubicBezTo>
                  <a:cubicBezTo>
                    <a:pt x="83182" y="21570"/>
                    <a:pt x="84353" y="32772"/>
                    <a:pt x="84520" y="43975"/>
                  </a:cubicBezTo>
                  <a:cubicBezTo>
                    <a:pt x="85022" y="73571"/>
                    <a:pt x="71478" y="94973"/>
                    <a:pt x="45059" y="108015"/>
                  </a:cubicBezTo>
                  <a:cubicBezTo>
                    <a:pt x="32352" y="114369"/>
                    <a:pt x="20313" y="121225"/>
                    <a:pt x="10782" y="132093"/>
                  </a:cubicBezTo>
                  <a:cubicBezTo>
                    <a:pt x="7772" y="136106"/>
                    <a:pt x="4596" y="140286"/>
                    <a:pt x="248" y="145469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7C59939-E797-48B5-B517-CC493B1B4E42}"/>
                </a:ext>
              </a:extLst>
            </p:cNvPr>
            <p:cNvSpPr/>
            <p:nvPr/>
          </p:nvSpPr>
          <p:spPr>
            <a:xfrm>
              <a:off x="8446173" y="1559597"/>
              <a:ext cx="51834" cy="110356"/>
            </a:xfrm>
            <a:custGeom>
              <a:avLst/>
              <a:gdLst>
                <a:gd name="connsiteX0" fmla="*/ 8580 w 51833"/>
                <a:gd name="connsiteY0" fmla="*/ 111694 h 110356"/>
                <a:gd name="connsiteX1" fmla="*/ 387 w 51833"/>
                <a:gd name="connsiteY1" fmla="*/ 77082 h 110356"/>
                <a:gd name="connsiteX2" fmla="*/ 53 w 51833"/>
                <a:gd name="connsiteY2" fmla="*/ 64709 h 110356"/>
                <a:gd name="connsiteX3" fmla="*/ 16606 w 51833"/>
                <a:gd name="connsiteY3" fmla="*/ 27422 h 110356"/>
                <a:gd name="connsiteX4" fmla="*/ 36838 w 51833"/>
                <a:gd name="connsiteY4" fmla="*/ 0 h 110356"/>
                <a:gd name="connsiteX5" fmla="*/ 39179 w 51833"/>
                <a:gd name="connsiteY5" fmla="*/ 3679 h 110356"/>
                <a:gd name="connsiteX6" fmla="*/ 51051 w 51833"/>
                <a:gd name="connsiteY6" fmla="*/ 36451 h 110356"/>
                <a:gd name="connsiteX7" fmla="*/ 41854 w 51833"/>
                <a:gd name="connsiteY7" fmla="*/ 74072 h 110356"/>
                <a:gd name="connsiteX8" fmla="*/ 26137 w 51833"/>
                <a:gd name="connsiteY8" fmla="*/ 90124 h 110356"/>
                <a:gd name="connsiteX9" fmla="*/ 8580 w 51833"/>
                <a:gd name="connsiteY9" fmla="*/ 111694 h 11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33" h="110356">
                  <a:moveTo>
                    <a:pt x="8580" y="111694"/>
                  </a:moveTo>
                  <a:cubicBezTo>
                    <a:pt x="3899" y="100658"/>
                    <a:pt x="1558" y="89121"/>
                    <a:pt x="387" y="77082"/>
                  </a:cubicBezTo>
                  <a:cubicBezTo>
                    <a:pt x="53" y="72902"/>
                    <a:pt x="220" y="68889"/>
                    <a:pt x="53" y="64709"/>
                  </a:cubicBezTo>
                  <a:cubicBezTo>
                    <a:pt x="-616" y="49493"/>
                    <a:pt x="5069" y="37120"/>
                    <a:pt x="16606" y="27422"/>
                  </a:cubicBezTo>
                  <a:cubicBezTo>
                    <a:pt x="25468" y="20065"/>
                    <a:pt x="32658" y="11704"/>
                    <a:pt x="36838" y="0"/>
                  </a:cubicBezTo>
                  <a:cubicBezTo>
                    <a:pt x="37842" y="1672"/>
                    <a:pt x="38845" y="2508"/>
                    <a:pt x="39179" y="3679"/>
                  </a:cubicBezTo>
                  <a:cubicBezTo>
                    <a:pt x="43192" y="14547"/>
                    <a:pt x="47874" y="25248"/>
                    <a:pt x="51051" y="36451"/>
                  </a:cubicBezTo>
                  <a:cubicBezTo>
                    <a:pt x="55064" y="50496"/>
                    <a:pt x="51887" y="63204"/>
                    <a:pt x="41854" y="74072"/>
                  </a:cubicBezTo>
                  <a:cubicBezTo>
                    <a:pt x="36671" y="79590"/>
                    <a:pt x="30986" y="84606"/>
                    <a:pt x="26137" y="90124"/>
                  </a:cubicBezTo>
                  <a:cubicBezTo>
                    <a:pt x="19783" y="97147"/>
                    <a:pt x="14433" y="104337"/>
                    <a:pt x="8580" y="111694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6E1139-A76A-4CC9-A418-22BD9213D894}"/>
                </a:ext>
              </a:extLst>
            </p:cNvPr>
            <p:cNvSpPr/>
            <p:nvPr/>
          </p:nvSpPr>
          <p:spPr>
            <a:xfrm>
              <a:off x="8388584" y="1370821"/>
              <a:ext cx="51834" cy="112028"/>
            </a:xfrm>
            <a:custGeom>
              <a:avLst/>
              <a:gdLst>
                <a:gd name="connsiteX0" fmla="*/ 36407 w 51833"/>
                <a:gd name="connsiteY0" fmla="*/ 0 h 112028"/>
                <a:gd name="connsiteX1" fmla="*/ 49114 w 51833"/>
                <a:gd name="connsiteY1" fmla="*/ 32772 h 112028"/>
                <a:gd name="connsiteX2" fmla="*/ 39249 w 51833"/>
                <a:gd name="connsiteY2" fmla="*/ 78420 h 112028"/>
                <a:gd name="connsiteX3" fmla="*/ 8818 w 51833"/>
                <a:gd name="connsiteY3" fmla="*/ 113366 h 112028"/>
                <a:gd name="connsiteX4" fmla="*/ 1628 w 51833"/>
                <a:gd name="connsiteY4" fmla="*/ 83770 h 112028"/>
                <a:gd name="connsiteX5" fmla="*/ 457 w 51833"/>
                <a:gd name="connsiteY5" fmla="*/ 73236 h 112028"/>
                <a:gd name="connsiteX6" fmla="*/ 19519 w 51833"/>
                <a:gd name="connsiteY6" fmla="*/ 25248 h 112028"/>
                <a:gd name="connsiteX7" fmla="*/ 33230 w 51833"/>
                <a:gd name="connsiteY7" fmla="*/ 6354 h 112028"/>
                <a:gd name="connsiteX8" fmla="*/ 36407 w 51833"/>
                <a:gd name="connsiteY8" fmla="*/ 0 h 11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3" h="112028">
                  <a:moveTo>
                    <a:pt x="36407" y="0"/>
                  </a:moveTo>
                  <a:cubicBezTo>
                    <a:pt x="40921" y="11537"/>
                    <a:pt x="45269" y="22071"/>
                    <a:pt x="49114" y="32772"/>
                  </a:cubicBezTo>
                  <a:cubicBezTo>
                    <a:pt x="55301" y="49995"/>
                    <a:pt x="51623" y="64876"/>
                    <a:pt x="39249" y="78420"/>
                  </a:cubicBezTo>
                  <a:cubicBezTo>
                    <a:pt x="29050" y="89455"/>
                    <a:pt x="19352" y="101160"/>
                    <a:pt x="8818" y="113366"/>
                  </a:cubicBezTo>
                  <a:cubicBezTo>
                    <a:pt x="6477" y="103835"/>
                    <a:pt x="3969" y="93803"/>
                    <a:pt x="1628" y="83770"/>
                  </a:cubicBezTo>
                  <a:cubicBezTo>
                    <a:pt x="792" y="80259"/>
                    <a:pt x="792" y="76748"/>
                    <a:pt x="457" y="73236"/>
                  </a:cubicBezTo>
                  <a:cubicBezTo>
                    <a:pt x="-1883" y="53840"/>
                    <a:pt x="4805" y="38290"/>
                    <a:pt x="19519" y="25248"/>
                  </a:cubicBezTo>
                  <a:cubicBezTo>
                    <a:pt x="25204" y="20232"/>
                    <a:pt x="28882" y="12875"/>
                    <a:pt x="33230" y="6354"/>
                  </a:cubicBezTo>
                  <a:cubicBezTo>
                    <a:pt x="34400" y="4682"/>
                    <a:pt x="35069" y="2675"/>
                    <a:pt x="36407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4158C5-1157-42F1-AAB3-81BDFC1B6E0A}"/>
                </a:ext>
              </a:extLst>
            </p:cNvPr>
            <p:cNvSpPr/>
            <p:nvPr/>
          </p:nvSpPr>
          <p:spPr>
            <a:xfrm>
              <a:off x="8427183" y="1493885"/>
              <a:ext cx="51834" cy="112028"/>
            </a:xfrm>
            <a:custGeom>
              <a:avLst/>
              <a:gdLst>
                <a:gd name="connsiteX0" fmla="*/ 9345 w 51833"/>
                <a:gd name="connsiteY0" fmla="*/ 113366 h 112028"/>
                <a:gd name="connsiteX1" fmla="*/ 483 w 51833"/>
                <a:gd name="connsiteY1" fmla="*/ 56850 h 112028"/>
                <a:gd name="connsiteX2" fmla="*/ 13860 w 51833"/>
                <a:gd name="connsiteY2" fmla="*/ 30933 h 112028"/>
                <a:gd name="connsiteX3" fmla="*/ 35262 w 51833"/>
                <a:gd name="connsiteY3" fmla="*/ 0 h 112028"/>
                <a:gd name="connsiteX4" fmla="*/ 51648 w 51833"/>
                <a:gd name="connsiteY4" fmla="*/ 45815 h 112028"/>
                <a:gd name="connsiteX5" fmla="*/ 43288 w 51833"/>
                <a:gd name="connsiteY5" fmla="*/ 73069 h 112028"/>
                <a:gd name="connsiteX6" fmla="*/ 30079 w 51833"/>
                <a:gd name="connsiteY6" fmla="*/ 87616 h 112028"/>
                <a:gd name="connsiteX7" fmla="*/ 9345 w 51833"/>
                <a:gd name="connsiteY7" fmla="*/ 113366 h 11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33" h="112028">
                  <a:moveTo>
                    <a:pt x="9345" y="113366"/>
                  </a:moveTo>
                  <a:cubicBezTo>
                    <a:pt x="2155" y="95308"/>
                    <a:pt x="-1356" y="76413"/>
                    <a:pt x="483" y="56850"/>
                  </a:cubicBezTo>
                  <a:cubicBezTo>
                    <a:pt x="1486" y="46483"/>
                    <a:pt x="6335" y="37789"/>
                    <a:pt x="13860" y="30933"/>
                  </a:cubicBezTo>
                  <a:cubicBezTo>
                    <a:pt x="22889" y="22573"/>
                    <a:pt x="31416" y="14045"/>
                    <a:pt x="35262" y="0"/>
                  </a:cubicBezTo>
                  <a:cubicBezTo>
                    <a:pt x="42619" y="15885"/>
                    <a:pt x="49809" y="29930"/>
                    <a:pt x="51648" y="45815"/>
                  </a:cubicBezTo>
                  <a:cubicBezTo>
                    <a:pt x="52819" y="56014"/>
                    <a:pt x="49809" y="65210"/>
                    <a:pt x="43288" y="73069"/>
                  </a:cubicBezTo>
                  <a:cubicBezTo>
                    <a:pt x="39108" y="78085"/>
                    <a:pt x="34259" y="82600"/>
                    <a:pt x="30079" y="87616"/>
                  </a:cubicBezTo>
                  <a:cubicBezTo>
                    <a:pt x="23223" y="95976"/>
                    <a:pt x="16535" y="104504"/>
                    <a:pt x="9345" y="11336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AF14A4-38CB-4939-93E8-C3E6651F3EF6}"/>
                </a:ext>
              </a:extLst>
            </p:cNvPr>
            <p:cNvSpPr/>
            <p:nvPr/>
          </p:nvSpPr>
          <p:spPr>
            <a:xfrm>
              <a:off x="8408316" y="1434192"/>
              <a:ext cx="51834" cy="110356"/>
            </a:xfrm>
            <a:custGeom>
              <a:avLst/>
              <a:gdLst>
                <a:gd name="connsiteX0" fmla="*/ 35569 w 51833"/>
                <a:gd name="connsiteY0" fmla="*/ 0 h 110356"/>
                <a:gd name="connsiteX1" fmla="*/ 51621 w 51833"/>
                <a:gd name="connsiteY1" fmla="*/ 42972 h 110356"/>
                <a:gd name="connsiteX2" fmla="*/ 41087 w 51833"/>
                <a:gd name="connsiteY2" fmla="*/ 73905 h 110356"/>
                <a:gd name="connsiteX3" fmla="*/ 22193 w 51833"/>
                <a:gd name="connsiteY3" fmla="*/ 94639 h 110356"/>
                <a:gd name="connsiteX4" fmla="*/ 9987 w 51833"/>
                <a:gd name="connsiteY4" fmla="*/ 111861 h 110356"/>
                <a:gd name="connsiteX5" fmla="*/ 958 w 51833"/>
                <a:gd name="connsiteY5" fmla="*/ 77751 h 110356"/>
                <a:gd name="connsiteX6" fmla="*/ 122 w 51833"/>
                <a:gd name="connsiteY6" fmla="*/ 66046 h 110356"/>
                <a:gd name="connsiteX7" fmla="*/ 16174 w 51833"/>
                <a:gd name="connsiteY7" fmla="*/ 26920 h 110356"/>
                <a:gd name="connsiteX8" fmla="*/ 35569 w 51833"/>
                <a:gd name="connsiteY8" fmla="*/ 0 h 11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3" h="110356">
                  <a:moveTo>
                    <a:pt x="35569" y="0"/>
                  </a:moveTo>
                  <a:cubicBezTo>
                    <a:pt x="42592" y="13878"/>
                    <a:pt x="49615" y="27422"/>
                    <a:pt x="51621" y="42972"/>
                  </a:cubicBezTo>
                  <a:cubicBezTo>
                    <a:pt x="53126" y="54844"/>
                    <a:pt x="48946" y="65210"/>
                    <a:pt x="41087" y="73905"/>
                  </a:cubicBezTo>
                  <a:cubicBezTo>
                    <a:pt x="34901" y="80928"/>
                    <a:pt x="28212" y="87449"/>
                    <a:pt x="22193" y="94639"/>
                  </a:cubicBezTo>
                  <a:cubicBezTo>
                    <a:pt x="17846" y="99989"/>
                    <a:pt x="14167" y="105842"/>
                    <a:pt x="9987" y="111861"/>
                  </a:cubicBezTo>
                  <a:cubicBezTo>
                    <a:pt x="4971" y="100993"/>
                    <a:pt x="2463" y="89455"/>
                    <a:pt x="958" y="77751"/>
                  </a:cubicBezTo>
                  <a:cubicBezTo>
                    <a:pt x="456" y="73905"/>
                    <a:pt x="289" y="69892"/>
                    <a:pt x="122" y="66046"/>
                  </a:cubicBezTo>
                  <a:cubicBezTo>
                    <a:pt x="-881" y="50329"/>
                    <a:pt x="4302" y="37120"/>
                    <a:pt x="16174" y="26920"/>
                  </a:cubicBezTo>
                  <a:cubicBezTo>
                    <a:pt x="24701" y="19563"/>
                    <a:pt x="31389" y="11036"/>
                    <a:pt x="35569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66BE971-D202-4D52-8495-06D8BBCA2EEF}"/>
                </a:ext>
              </a:extLst>
            </p:cNvPr>
            <p:cNvSpPr/>
            <p:nvPr/>
          </p:nvSpPr>
          <p:spPr>
            <a:xfrm>
              <a:off x="8369115" y="1309456"/>
              <a:ext cx="51834" cy="113700"/>
            </a:xfrm>
            <a:custGeom>
              <a:avLst/>
              <a:gdLst>
                <a:gd name="connsiteX0" fmla="*/ 36312 w 51833"/>
                <a:gd name="connsiteY0" fmla="*/ 0 h 113700"/>
                <a:gd name="connsiteX1" fmla="*/ 50191 w 51833"/>
                <a:gd name="connsiteY1" fmla="*/ 37454 h 113700"/>
                <a:gd name="connsiteX2" fmla="*/ 40994 w 51833"/>
                <a:gd name="connsiteY2" fmla="*/ 76580 h 113700"/>
                <a:gd name="connsiteX3" fmla="*/ 19257 w 51833"/>
                <a:gd name="connsiteY3" fmla="*/ 100825 h 113700"/>
                <a:gd name="connsiteX4" fmla="*/ 10228 w 51833"/>
                <a:gd name="connsiteY4" fmla="*/ 114369 h 113700"/>
                <a:gd name="connsiteX5" fmla="*/ 697 w 51833"/>
                <a:gd name="connsiteY5" fmla="*/ 76915 h 113700"/>
                <a:gd name="connsiteX6" fmla="*/ 21598 w 51833"/>
                <a:gd name="connsiteY6" fmla="*/ 23576 h 113700"/>
                <a:gd name="connsiteX7" fmla="*/ 33135 w 51833"/>
                <a:gd name="connsiteY7" fmla="*/ 7190 h 113700"/>
                <a:gd name="connsiteX8" fmla="*/ 36312 w 51833"/>
                <a:gd name="connsiteY8" fmla="*/ 0 h 11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3" h="113700">
                  <a:moveTo>
                    <a:pt x="36312" y="0"/>
                  </a:moveTo>
                  <a:cubicBezTo>
                    <a:pt x="41329" y="13377"/>
                    <a:pt x="46178" y="25248"/>
                    <a:pt x="50191" y="37454"/>
                  </a:cubicBezTo>
                  <a:cubicBezTo>
                    <a:pt x="54872" y="52168"/>
                    <a:pt x="51027" y="65210"/>
                    <a:pt x="40994" y="76580"/>
                  </a:cubicBezTo>
                  <a:cubicBezTo>
                    <a:pt x="33804" y="84606"/>
                    <a:pt x="26280" y="92632"/>
                    <a:pt x="19257" y="100825"/>
                  </a:cubicBezTo>
                  <a:cubicBezTo>
                    <a:pt x="15913" y="104838"/>
                    <a:pt x="13405" y="109520"/>
                    <a:pt x="10228" y="114369"/>
                  </a:cubicBezTo>
                  <a:cubicBezTo>
                    <a:pt x="4543" y="102163"/>
                    <a:pt x="2370" y="89623"/>
                    <a:pt x="697" y="76915"/>
                  </a:cubicBezTo>
                  <a:cubicBezTo>
                    <a:pt x="-2312" y="55178"/>
                    <a:pt x="4376" y="37621"/>
                    <a:pt x="21598" y="23576"/>
                  </a:cubicBezTo>
                  <a:cubicBezTo>
                    <a:pt x="26614" y="19563"/>
                    <a:pt x="29457" y="12875"/>
                    <a:pt x="33135" y="7190"/>
                  </a:cubicBezTo>
                  <a:cubicBezTo>
                    <a:pt x="34306" y="5518"/>
                    <a:pt x="34975" y="3344"/>
                    <a:pt x="36312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83A0FD-5611-4504-A2B3-C5058A1B80F7}"/>
                </a:ext>
              </a:extLst>
            </p:cNvPr>
            <p:cNvSpPr/>
            <p:nvPr/>
          </p:nvSpPr>
          <p:spPr>
            <a:xfrm>
              <a:off x="8352092" y="1251268"/>
              <a:ext cx="46818" cy="115372"/>
            </a:xfrm>
            <a:custGeom>
              <a:avLst/>
              <a:gdLst>
                <a:gd name="connsiteX0" fmla="*/ 9360 w 46817"/>
                <a:gd name="connsiteY0" fmla="*/ 116376 h 115372"/>
                <a:gd name="connsiteX1" fmla="*/ 21399 w 46817"/>
                <a:gd name="connsiteY1" fmla="*/ 18393 h 115372"/>
                <a:gd name="connsiteX2" fmla="*/ 34107 w 46817"/>
                <a:gd name="connsiteY2" fmla="*/ 0 h 115372"/>
                <a:gd name="connsiteX3" fmla="*/ 47651 w 46817"/>
                <a:gd name="connsiteY3" fmla="*/ 52336 h 115372"/>
                <a:gd name="connsiteX4" fmla="*/ 32937 w 46817"/>
                <a:gd name="connsiteY4" fmla="*/ 80092 h 115372"/>
                <a:gd name="connsiteX5" fmla="*/ 9360 w 46817"/>
                <a:gd name="connsiteY5" fmla="*/ 116376 h 11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17" h="115372">
                  <a:moveTo>
                    <a:pt x="9360" y="116376"/>
                  </a:moveTo>
                  <a:cubicBezTo>
                    <a:pt x="-5019" y="81429"/>
                    <a:pt x="-4183" y="44477"/>
                    <a:pt x="21399" y="18393"/>
                  </a:cubicBezTo>
                  <a:cubicBezTo>
                    <a:pt x="26415" y="13377"/>
                    <a:pt x="29592" y="6521"/>
                    <a:pt x="34107" y="0"/>
                  </a:cubicBezTo>
                  <a:cubicBezTo>
                    <a:pt x="40795" y="16888"/>
                    <a:pt x="50326" y="32940"/>
                    <a:pt x="47651" y="52336"/>
                  </a:cubicBezTo>
                  <a:cubicBezTo>
                    <a:pt x="45979" y="63371"/>
                    <a:pt x="40962" y="72735"/>
                    <a:pt x="32937" y="80092"/>
                  </a:cubicBezTo>
                  <a:cubicBezTo>
                    <a:pt x="21901" y="89957"/>
                    <a:pt x="13541" y="101160"/>
                    <a:pt x="9360" y="11637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C030216-AB4A-41C6-982E-F5D8BAE0154B}"/>
                </a:ext>
              </a:extLst>
            </p:cNvPr>
            <p:cNvSpPr/>
            <p:nvPr/>
          </p:nvSpPr>
          <p:spPr>
            <a:xfrm rot="13742829">
              <a:off x="8629559" y="1514494"/>
              <a:ext cx="170550" cy="576862"/>
            </a:xfrm>
            <a:custGeom>
              <a:avLst/>
              <a:gdLst>
                <a:gd name="connsiteX0" fmla="*/ 165367 w 170550"/>
                <a:gd name="connsiteY0" fmla="*/ 577363 h 576861"/>
                <a:gd name="connsiteX1" fmla="*/ 161521 w 170550"/>
                <a:gd name="connsiteY1" fmla="*/ 533388 h 576861"/>
                <a:gd name="connsiteX2" fmla="*/ 121392 w 170550"/>
                <a:gd name="connsiteY2" fmla="*/ 341937 h 576861"/>
                <a:gd name="connsiteX3" fmla="*/ 2675 w 170550"/>
                <a:gd name="connsiteY3" fmla="*/ 10868 h 576861"/>
                <a:gd name="connsiteX4" fmla="*/ 0 w 170550"/>
                <a:gd name="connsiteY4" fmla="*/ 0 h 576861"/>
                <a:gd name="connsiteX5" fmla="*/ 28759 w 170550"/>
                <a:gd name="connsiteY5" fmla="*/ 46316 h 576861"/>
                <a:gd name="connsiteX6" fmla="*/ 138280 w 170550"/>
                <a:gd name="connsiteY6" fmla="*/ 279903 h 576861"/>
                <a:gd name="connsiteX7" fmla="*/ 170216 w 170550"/>
                <a:gd name="connsiteY7" fmla="*/ 517838 h 576861"/>
                <a:gd name="connsiteX8" fmla="*/ 166538 w 170550"/>
                <a:gd name="connsiteY8" fmla="*/ 571845 h 576861"/>
                <a:gd name="connsiteX9" fmla="*/ 165367 w 170550"/>
                <a:gd name="connsiteY9" fmla="*/ 577363 h 57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550" h="576861">
                  <a:moveTo>
                    <a:pt x="165367" y="577363"/>
                  </a:moveTo>
                  <a:cubicBezTo>
                    <a:pt x="164029" y="561646"/>
                    <a:pt x="162692" y="547433"/>
                    <a:pt x="161521" y="533388"/>
                  </a:cubicBezTo>
                  <a:cubicBezTo>
                    <a:pt x="155836" y="468010"/>
                    <a:pt x="141122" y="404472"/>
                    <a:pt x="121392" y="341937"/>
                  </a:cubicBezTo>
                  <a:cubicBezTo>
                    <a:pt x="86278" y="229909"/>
                    <a:pt x="45146" y="120221"/>
                    <a:pt x="2675" y="10868"/>
                  </a:cubicBezTo>
                  <a:cubicBezTo>
                    <a:pt x="1338" y="7524"/>
                    <a:pt x="167" y="4013"/>
                    <a:pt x="0" y="0"/>
                  </a:cubicBezTo>
                  <a:cubicBezTo>
                    <a:pt x="9698" y="15383"/>
                    <a:pt x="19563" y="30766"/>
                    <a:pt x="28759" y="46316"/>
                  </a:cubicBezTo>
                  <a:cubicBezTo>
                    <a:pt x="73069" y="120556"/>
                    <a:pt x="110691" y="197805"/>
                    <a:pt x="138280" y="279903"/>
                  </a:cubicBezTo>
                  <a:cubicBezTo>
                    <a:pt x="164364" y="357153"/>
                    <a:pt x="176068" y="436241"/>
                    <a:pt x="170216" y="517838"/>
                  </a:cubicBezTo>
                  <a:cubicBezTo>
                    <a:pt x="168878" y="535896"/>
                    <a:pt x="167875" y="553787"/>
                    <a:pt x="166538" y="571845"/>
                  </a:cubicBezTo>
                  <a:cubicBezTo>
                    <a:pt x="166370" y="573016"/>
                    <a:pt x="165869" y="574521"/>
                    <a:pt x="165367" y="57736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BEA5C3-223D-4579-87BF-19E61A4B3AEB}"/>
              </a:ext>
            </a:extLst>
          </p:cNvPr>
          <p:cNvGrpSpPr/>
          <p:nvPr/>
        </p:nvGrpSpPr>
        <p:grpSpPr>
          <a:xfrm>
            <a:off x="5663862" y="1894200"/>
            <a:ext cx="2948986" cy="1371604"/>
            <a:chOff x="4571999" y="1748658"/>
            <a:chExt cx="1662229" cy="137160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701AD5-9534-4142-8B8D-D9E1188BA915}"/>
                </a:ext>
              </a:extLst>
            </p:cNvPr>
            <p:cNvSpPr txBox="1"/>
            <p:nvPr/>
          </p:nvSpPr>
          <p:spPr>
            <a:xfrm>
              <a:off x="4571999" y="1748658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3B8022-E1E1-4F2B-9152-1B118AA46A07}"/>
                </a:ext>
              </a:extLst>
            </p:cNvPr>
            <p:cNvSpPr txBox="1"/>
            <p:nvPr/>
          </p:nvSpPr>
          <p:spPr>
            <a:xfrm>
              <a:off x="4572000" y="2473931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Vegetarian Customers , we have 50% items. user simply select veg categorizes to choose veg items .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8D0146-281A-4274-96B7-A28944270507}"/>
                </a:ext>
              </a:extLst>
            </p:cNvPr>
            <p:cNvSpPr txBox="1"/>
            <p:nvPr/>
          </p:nvSpPr>
          <p:spPr>
            <a:xfrm>
              <a:off x="4572000" y="2013204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50%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7512AA-2712-4248-B33A-640838BD2C40}"/>
              </a:ext>
            </a:extLst>
          </p:cNvPr>
          <p:cNvGrpSpPr/>
          <p:nvPr/>
        </p:nvGrpSpPr>
        <p:grpSpPr>
          <a:xfrm>
            <a:off x="8851545" y="1894200"/>
            <a:ext cx="2948986" cy="1186938"/>
            <a:chOff x="6726597" y="1811150"/>
            <a:chExt cx="1662229" cy="118693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97009D-40A8-4769-8EF5-A7F51ED64E88}"/>
                </a:ext>
              </a:extLst>
            </p:cNvPr>
            <p:cNvSpPr txBox="1"/>
            <p:nvPr/>
          </p:nvSpPr>
          <p:spPr>
            <a:xfrm>
              <a:off x="6726597" y="181115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Sweets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76BA2A-4500-412C-921D-92B9FEBB84E7}"/>
                </a:ext>
              </a:extLst>
            </p:cNvPr>
            <p:cNvSpPr txBox="1"/>
            <p:nvPr/>
          </p:nvSpPr>
          <p:spPr>
            <a:xfrm>
              <a:off x="6726598" y="2536423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 can choose their favorite Sweet item. We have 25% Sweet categorizes.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6194E0-7FD1-4738-B2E3-3ADE7E03BE23}"/>
                </a:ext>
              </a:extLst>
            </p:cNvPr>
            <p:cNvSpPr txBox="1"/>
            <p:nvPr/>
          </p:nvSpPr>
          <p:spPr>
            <a:xfrm>
              <a:off x="6726598" y="207569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15%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4EF7ED-C6B0-4BEF-8E97-A9B9F9F55244}"/>
              </a:ext>
            </a:extLst>
          </p:cNvPr>
          <p:cNvGrpSpPr/>
          <p:nvPr/>
        </p:nvGrpSpPr>
        <p:grpSpPr>
          <a:xfrm>
            <a:off x="5663862" y="4262244"/>
            <a:ext cx="2948986" cy="1371604"/>
            <a:chOff x="4595936" y="3789040"/>
            <a:chExt cx="1662229" cy="137160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88F06E-0A76-489D-8C46-5E96FCDFDCEA}"/>
                </a:ext>
              </a:extLst>
            </p:cNvPr>
            <p:cNvSpPr txBox="1"/>
            <p:nvPr/>
          </p:nvSpPr>
          <p:spPr>
            <a:xfrm>
              <a:off x="4595936" y="378904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Non - Veg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DB323C-D040-45CD-AB2A-E395115DC6E5}"/>
                </a:ext>
              </a:extLst>
            </p:cNvPr>
            <p:cNvSpPr txBox="1"/>
            <p:nvPr/>
          </p:nvSpPr>
          <p:spPr>
            <a:xfrm>
              <a:off x="4595937" y="4514313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Non-Vegetarian Customers , we have 20% items. user simply select Non-veg categorizes to choose  items.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4A1C76-1807-413B-A439-9DDDC5E04B1F}"/>
                </a:ext>
              </a:extLst>
            </p:cNvPr>
            <p:cNvSpPr txBox="1"/>
            <p:nvPr/>
          </p:nvSpPr>
          <p:spPr>
            <a:xfrm>
              <a:off x="4595937" y="405358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20%</a:t>
              </a:r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4BC479-0FF7-4E43-B5D1-6D01F5606E34}"/>
              </a:ext>
            </a:extLst>
          </p:cNvPr>
          <p:cNvGrpSpPr/>
          <p:nvPr/>
        </p:nvGrpSpPr>
        <p:grpSpPr>
          <a:xfrm>
            <a:off x="8851545" y="4262244"/>
            <a:ext cx="2948986" cy="1186938"/>
            <a:chOff x="6719040" y="3789363"/>
            <a:chExt cx="1662229" cy="11869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2C5F6E-9739-4E75-8501-F11C430FD4A6}"/>
                </a:ext>
              </a:extLst>
            </p:cNvPr>
            <p:cNvSpPr txBox="1"/>
            <p:nvPr/>
          </p:nvSpPr>
          <p:spPr>
            <a:xfrm>
              <a:off x="6719040" y="3789363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Fast-food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E2D3AA-0898-4425-9AEA-4971EA60FBC1}"/>
                </a:ext>
              </a:extLst>
            </p:cNvPr>
            <p:cNvSpPr txBox="1"/>
            <p:nvPr/>
          </p:nvSpPr>
          <p:spPr>
            <a:xfrm>
              <a:off x="6719041" y="4514636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According to our customers need, we have Fast-food categorizes 25%. 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51BC8B-A1C4-488A-8CAC-6D377F50209E}"/>
                </a:ext>
              </a:extLst>
            </p:cNvPr>
            <p:cNvSpPr txBox="1"/>
            <p:nvPr/>
          </p:nvSpPr>
          <p:spPr>
            <a:xfrm>
              <a:off x="6719041" y="4053909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15%</a:t>
              </a:r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4E53DB6-1970-4F6F-8F4C-0804FC681788}"/>
              </a:ext>
            </a:extLst>
          </p:cNvPr>
          <p:cNvSpPr txBox="1">
            <a:spLocks/>
          </p:cNvSpPr>
          <p:nvPr/>
        </p:nvSpPr>
        <p:spPr>
          <a:xfrm>
            <a:off x="7462547" y="3246897"/>
            <a:ext cx="4477438" cy="106084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Best Items List with</a:t>
            </a:r>
            <a:b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Clients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0737A-AA2E-4AE4-B67C-7127C596C831}"/>
              </a:ext>
            </a:extLst>
          </p:cNvPr>
          <p:cNvSpPr/>
          <p:nvPr/>
        </p:nvSpPr>
        <p:spPr>
          <a:xfrm>
            <a:off x="4189946" y="522089"/>
            <a:ext cx="8002054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871C59-E6FA-4FA4-9432-19A61909837C}"/>
              </a:ext>
            </a:extLst>
          </p:cNvPr>
          <p:cNvSpPr/>
          <p:nvPr/>
        </p:nvSpPr>
        <p:spPr>
          <a:xfrm>
            <a:off x="4189946" y="1363464"/>
            <a:ext cx="8002054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6E55ED-E5E2-450C-8999-4030F7C5D275}"/>
              </a:ext>
            </a:extLst>
          </p:cNvPr>
          <p:cNvSpPr/>
          <p:nvPr/>
        </p:nvSpPr>
        <p:spPr>
          <a:xfrm>
            <a:off x="4189946" y="2154039"/>
            <a:ext cx="8002054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C2253-FC68-4C48-8A0E-AFCCA79400FD}"/>
              </a:ext>
            </a:extLst>
          </p:cNvPr>
          <p:cNvSpPr txBox="1"/>
          <p:nvPr/>
        </p:nvSpPr>
        <p:spPr>
          <a:xfrm>
            <a:off x="10788162" y="649416"/>
            <a:ext cx="115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$34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F71E2B-B1A8-46E1-9805-6EA6DF032052}"/>
              </a:ext>
            </a:extLst>
          </p:cNvPr>
          <p:cNvSpPr txBox="1"/>
          <p:nvPr/>
        </p:nvSpPr>
        <p:spPr>
          <a:xfrm>
            <a:off x="10788162" y="1406654"/>
            <a:ext cx="115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$12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F1C15-C822-4393-8998-AE30C9FFC1C4}"/>
              </a:ext>
            </a:extLst>
          </p:cNvPr>
          <p:cNvSpPr txBox="1"/>
          <p:nvPr/>
        </p:nvSpPr>
        <p:spPr>
          <a:xfrm>
            <a:off x="10788162" y="2230566"/>
            <a:ext cx="115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$23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DE630A-C0B3-4639-8B79-61E65114542F}"/>
              </a:ext>
            </a:extLst>
          </p:cNvPr>
          <p:cNvSpPr txBox="1"/>
          <p:nvPr/>
        </p:nvSpPr>
        <p:spPr>
          <a:xfrm>
            <a:off x="4480091" y="680194"/>
            <a:ext cx="26856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Indian Pizza( Famous domain for Facebook Clients )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683FE-8C74-4798-A0BD-6A545A3E2562}"/>
              </a:ext>
            </a:extLst>
          </p:cNvPr>
          <p:cNvSpPr txBox="1"/>
          <p:nvPr/>
        </p:nvSpPr>
        <p:spPr>
          <a:xfrm>
            <a:off x="4480091" y="1474436"/>
            <a:ext cx="26856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Dal Bate Churma( Famous domain for Microsoft Clients)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261CF-2361-4B34-93D2-CD930563BF82}"/>
              </a:ext>
            </a:extLst>
          </p:cNvPr>
          <p:cNvSpPr txBox="1"/>
          <p:nvPr/>
        </p:nvSpPr>
        <p:spPr>
          <a:xfrm>
            <a:off x="4480091" y="2268678"/>
            <a:ext cx="26856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Fry Fish(Famous Domain for Apple Clients)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28E8D6-DAF3-46D9-BCEA-BB443F46182B}"/>
              </a:ext>
            </a:extLst>
          </p:cNvPr>
          <p:cNvSpPr txBox="1"/>
          <p:nvPr/>
        </p:nvSpPr>
        <p:spPr>
          <a:xfrm>
            <a:off x="3754528" y="3165347"/>
            <a:ext cx="477715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+mj-lt"/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5B932-ADC3-4908-B9FC-83E3F0AFD388}"/>
              </a:ext>
            </a:extLst>
          </p:cNvPr>
          <p:cNvGrpSpPr/>
          <p:nvPr/>
        </p:nvGrpSpPr>
        <p:grpSpPr>
          <a:xfrm flipH="1" flipV="1">
            <a:off x="3901481" y="4179216"/>
            <a:ext cx="4480561" cy="126084"/>
            <a:chOff x="5069840" y="3310420"/>
            <a:chExt cx="4480561" cy="230341"/>
          </a:xfrm>
          <a:solidFill>
            <a:schemeClr val="accent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3A192F-1695-4106-8776-E243BC02A88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1B94BB-8F05-4EEB-8A71-083846A73308}"/>
                </a:ext>
              </a:extLst>
            </p:cNvPr>
            <p:cNvSpPr/>
            <p:nvPr/>
          </p:nvSpPr>
          <p:spPr>
            <a:xfrm>
              <a:off x="6990081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userfriendlyfood.com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ABA1FF-EC46-4EE0-A6EF-2DDCADDB2201}"/>
              </a:ext>
            </a:extLst>
          </p:cNvPr>
          <p:cNvGrpSpPr/>
          <p:nvPr/>
        </p:nvGrpSpPr>
        <p:grpSpPr>
          <a:xfrm>
            <a:off x="369846" y="1488851"/>
            <a:ext cx="2557151" cy="4985370"/>
            <a:chOff x="4946057" y="1833641"/>
            <a:chExt cx="2299885" cy="44838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3499D21-DB1C-45AD-A1D3-15350551FC2B}"/>
                </a:ext>
              </a:extLst>
            </p:cNvPr>
            <p:cNvGrpSpPr/>
            <p:nvPr/>
          </p:nvGrpSpPr>
          <p:grpSpPr>
            <a:xfrm>
              <a:off x="6648830" y="2954214"/>
              <a:ext cx="562002" cy="474785"/>
              <a:chOff x="1960454" y="5041163"/>
              <a:chExt cx="1743075" cy="1472566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052DD32-4971-4108-802E-45E6C4C862B3}"/>
                  </a:ext>
                </a:extLst>
              </p:cNvPr>
              <p:cNvSpPr/>
              <p:nvPr/>
            </p:nvSpPr>
            <p:spPr>
              <a:xfrm>
                <a:off x="1960454" y="5646954"/>
                <a:ext cx="1743075" cy="866775"/>
              </a:xfrm>
              <a:custGeom>
                <a:avLst/>
                <a:gdLst>
                  <a:gd name="connsiteX0" fmla="*/ 1677443 w 1743075"/>
                  <a:gd name="connsiteY0" fmla="*/ 330518 h 866775"/>
                  <a:gd name="connsiteX1" fmla="*/ 1438365 w 1743075"/>
                  <a:gd name="connsiteY1" fmla="*/ 142875 h 866775"/>
                  <a:gd name="connsiteX2" fmla="*/ 1195478 w 1743075"/>
                  <a:gd name="connsiteY2" fmla="*/ 384810 h 866775"/>
                  <a:gd name="connsiteX3" fmla="*/ 1186905 w 1743075"/>
                  <a:gd name="connsiteY3" fmla="*/ 381953 h 866775"/>
                  <a:gd name="connsiteX4" fmla="*/ 1350735 w 1743075"/>
                  <a:gd name="connsiteY4" fmla="*/ 97155 h 866775"/>
                  <a:gd name="connsiteX5" fmla="*/ 1239293 w 1743075"/>
                  <a:gd name="connsiteY5" fmla="*/ 55245 h 866775"/>
                  <a:gd name="connsiteX6" fmla="*/ 922110 w 1743075"/>
                  <a:gd name="connsiteY6" fmla="*/ 351472 h 866775"/>
                  <a:gd name="connsiteX7" fmla="*/ 913538 w 1743075"/>
                  <a:gd name="connsiteY7" fmla="*/ 348615 h 866775"/>
                  <a:gd name="connsiteX8" fmla="*/ 1108800 w 1743075"/>
                  <a:gd name="connsiteY8" fmla="*/ 23813 h 866775"/>
                  <a:gd name="connsiteX9" fmla="*/ 997358 w 1743075"/>
                  <a:gd name="connsiteY9" fmla="*/ 8572 h 866775"/>
                  <a:gd name="connsiteX10" fmla="*/ 612548 w 1743075"/>
                  <a:gd name="connsiteY10" fmla="*/ 350520 h 866775"/>
                  <a:gd name="connsiteX11" fmla="*/ 603975 w 1743075"/>
                  <a:gd name="connsiteY11" fmla="*/ 347663 h 866775"/>
                  <a:gd name="connsiteX12" fmla="*/ 818288 w 1743075"/>
                  <a:gd name="connsiteY12" fmla="*/ 0 h 866775"/>
                  <a:gd name="connsiteX13" fmla="*/ 746850 w 1743075"/>
                  <a:gd name="connsiteY13" fmla="*/ 7620 h 866775"/>
                  <a:gd name="connsiteX14" fmla="*/ 696368 w 1743075"/>
                  <a:gd name="connsiteY14" fmla="*/ 13335 h 866775"/>
                  <a:gd name="connsiteX15" fmla="*/ 319178 w 1743075"/>
                  <a:gd name="connsiteY15" fmla="*/ 350520 h 866775"/>
                  <a:gd name="connsiteX16" fmla="*/ 310605 w 1743075"/>
                  <a:gd name="connsiteY16" fmla="*/ 347663 h 866775"/>
                  <a:gd name="connsiteX17" fmla="*/ 474435 w 1743075"/>
                  <a:gd name="connsiteY17" fmla="*/ 62865 h 866775"/>
                  <a:gd name="connsiteX18" fmla="*/ 329655 w 1743075"/>
                  <a:gd name="connsiteY18" fmla="*/ 126682 h 866775"/>
                  <a:gd name="connsiteX19" fmla="*/ 222975 w 1743075"/>
                  <a:gd name="connsiteY19" fmla="*/ 192405 h 866775"/>
                  <a:gd name="connsiteX20" fmla="*/ 21045 w 1743075"/>
                  <a:gd name="connsiteY20" fmla="*/ 421957 h 866775"/>
                  <a:gd name="connsiteX21" fmla="*/ 137250 w 1743075"/>
                  <a:gd name="connsiteY21" fmla="*/ 749618 h 866775"/>
                  <a:gd name="connsiteX22" fmla="*/ 305843 w 1743075"/>
                  <a:gd name="connsiteY22" fmla="*/ 816293 h 866775"/>
                  <a:gd name="connsiteX23" fmla="*/ 1135470 w 1743075"/>
                  <a:gd name="connsiteY23" fmla="*/ 860107 h 866775"/>
                  <a:gd name="connsiteX24" fmla="*/ 1544093 w 1743075"/>
                  <a:gd name="connsiteY24" fmla="*/ 781050 h 866775"/>
                  <a:gd name="connsiteX25" fmla="*/ 1677443 w 1743075"/>
                  <a:gd name="connsiteY25" fmla="*/ 330518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43075" h="866775">
                    <a:moveTo>
                      <a:pt x="1677443" y="330518"/>
                    </a:moveTo>
                    <a:cubicBezTo>
                      <a:pt x="1617435" y="242888"/>
                      <a:pt x="1528853" y="193357"/>
                      <a:pt x="1438365" y="142875"/>
                    </a:cubicBezTo>
                    <a:cubicBezTo>
                      <a:pt x="1335495" y="220028"/>
                      <a:pt x="1230720" y="311468"/>
                      <a:pt x="1195478" y="384810"/>
                    </a:cubicBezTo>
                    <a:cubicBezTo>
                      <a:pt x="1193573" y="389572"/>
                      <a:pt x="1185953" y="387668"/>
                      <a:pt x="1186905" y="381953"/>
                    </a:cubicBezTo>
                    <a:cubicBezTo>
                      <a:pt x="1198335" y="310515"/>
                      <a:pt x="1270725" y="200025"/>
                      <a:pt x="1350735" y="97155"/>
                    </a:cubicBezTo>
                    <a:cubicBezTo>
                      <a:pt x="1316445" y="80963"/>
                      <a:pt x="1279298" y="66675"/>
                      <a:pt x="1239293" y="55245"/>
                    </a:cubicBezTo>
                    <a:cubicBezTo>
                      <a:pt x="1119278" y="140018"/>
                      <a:pt x="965925" y="260032"/>
                      <a:pt x="922110" y="351472"/>
                    </a:cubicBezTo>
                    <a:cubicBezTo>
                      <a:pt x="920205" y="356235"/>
                      <a:pt x="912585" y="354330"/>
                      <a:pt x="913538" y="348615"/>
                    </a:cubicBezTo>
                    <a:cubicBezTo>
                      <a:pt x="926873" y="267653"/>
                      <a:pt x="1018313" y="137160"/>
                      <a:pt x="1108800" y="23813"/>
                    </a:cubicBezTo>
                    <a:cubicBezTo>
                      <a:pt x="1072605" y="17145"/>
                      <a:pt x="1035458" y="12382"/>
                      <a:pt x="997358" y="8572"/>
                    </a:cubicBezTo>
                    <a:cubicBezTo>
                      <a:pt x="875438" y="89535"/>
                      <a:pt x="664935" y="240982"/>
                      <a:pt x="612548" y="350520"/>
                    </a:cubicBezTo>
                    <a:cubicBezTo>
                      <a:pt x="610643" y="355282"/>
                      <a:pt x="603023" y="353378"/>
                      <a:pt x="603975" y="347663"/>
                    </a:cubicBezTo>
                    <a:cubicBezTo>
                      <a:pt x="618263" y="260985"/>
                      <a:pt x="721133" y="118110"/>
                      <a:pt x="818288" y="0"/>
                    </a:cubicBezTo>
                    <a:cubicBezTo>
                      <a:pt x="794475" y="953"/>
                      <a:pt x="772568" y="3810"/>
                      <a:pt x="746850" y="7620"/>
                    </a:cubicBezTo>
                    <a:cubicBezTo>
                      <a:pt x="729705" y="9525"/>
                      <a:pt x="712560" y="11430"/>
                      <a:pt x="696368" y="13335"/>
                    </a:cubicBezTo>
                    <a:cubicBezTo>
                      <a:pt x="573495" y="95250"/>
                      <a:pt x="370613" y="242888"/>
                      <a:pt x="319178" y="350520"/>
                    </a:cubicBezTo>
                    <a:cubicBezTo>
                      <a:pt x="317273" y="355282"/>
                      <a:pt x="309653" y="353378"/>
                      <a:pt x="310605" y="347663"/>
                    </a:cubicBezTo>
                    <a:cubicBezTo>
                      <a:pt x="322035" y="276225"/>
                      <a:pt x="395378" y="165735"/>
                      <a:pt x="474435" y="62865"/>
                    </a:cubicBezTo>
                    <a:cubicBezTo>
                      <a:pt x="421095" y="80963"/>
                      <a:pt x="372518" y="102870"/>
                      <a:pt x="329655" y="126682"/>
                    </a:cubicBezTo>
                    <a:cubicBezTo>
                      <a:pt x="292508" y="145732"/>
                      <a:pt x="256313" y="167640"/>
                      <a:pt x="222975" y="192405"/>
                    </a:cubicBezTo>
                    <a:cubicBezTo>
                      <a:pt x="135345" y="258128"/>
                      <a:pt x="60098" y="316230"/>
                      <a:pt x="21045" y="421957"/>
                    </a:cubicBezTo>
                    <a:cubicBezTo>
                      <a:pt x="-29437" y="559118"/>
                      <a:pt x="11520" y="674370"/>
                      <a:pt x="137250" y="749618"/>
                    </a:cubicBezTo>
                    <a:cubicBezTo>
                      <a:pt x="189638" y="781050"/>
                      <a:pt x="246788" y="802005"/>
                      <a:pt x="305843" y="816293"/>
                    </a:cubicBezTo>
                    <a:cubicBezTo>
                      <a:pt x="576353" y="881063"/>
                      <a:pt x="860198" y="876300"/>
                      <a:pt x="1135470" y="860107"/>
                    </a:cubicBezTo>
                    <a:cubicBezTo>
                      <a:pt x="1271678" y="852488"/>
                      <a:pt x="1416458" y="834390"/>
                      <a:pt x="1544093" y="781050"/>
                    </a:cubicBezTo>
                    <a:cubicBezTo>
                      <a:pt x="1753643" y="695325"/>
                      <a:pt x="1805078" y="516255"/>
                      <a:pt x="1677443" y="3305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F604269-F5D2-46C8-8CCC-1A025AC51D18}"/>
                  </a:ext>
                </a:extLst>
              </p:cNvPr>
              <p:cNvSpPr/>
              <p:nvPr/>
            </p:nvSpPr>
            <p:spPr>
              <a:xfrm>
                <a:off x="3229274" y="5527891"/>
                <a:ext cx="9525" cy="9525"/>
              </a:xfrm>
              <a:custGeom>
                <a:avLst/>
                <a:gdLst>
                  <a:gd name="connsiteX0" fmla="*/ 2858 w 0"/>
                  <a:gd name="connsiteY0" fmla="*/ 953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2858" y="953"/>
                    </a:moveTo>
                    <a:cubicBezTo>
                      <a:pt x="1905" y="953"/>
                      <a:pt x="953" y="0"/>
                      <a:pt x="0" y="0"/>
                    </a:cubicBezTo>
                  </a:path>
                </a:pathLst>
              </a:custGeom>
              <a:solidFill>
                <a:srgbClr val="00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D1C9F6C-D7B1-438B-A233-D48456CE1CF8}"/>
                  </a:ext>
                </a:extLst>
              </p:cNvPr>
              <p:cNvSpPr/>
              <p:nvPr/>
            </p:nvSpPr>
            <p:spPr>
              <a:xfrm>
                <a:off x="3120559" y="5041163"/>
                <a:ext cx="161925" cy="485775"/>
              </a:xfrm>
              <a:custGeom>
                <a:avLst/>
                <a:gdLst>
                  <a:gd name="connsiteX0" fmla="*/ 141100 w 161925"/>
                  <a:gd name="connsiteY0" fmla="*/ 242888 h 485775"/>
                  <a:gd name="connsiteX1" fmla="*/ 52517 w 161925"/>
                  <a:gd name="connsiteY1" fmla="*/ 0 h 485775"/>
                  <a:gd name="connsiteX2" fmla="*/ 19180 w 161925"/>
                  <a:gd name="connsiteY2" fmla="*/ 242888 h 485775"/>
                  <a:gd name="connsiteX3" fmla="*/ 19180 w 161925"/>
                  <a:gd name="connsiteY3" fmla="*/ 242888 h 485775"/>
                  <a:gd name="connsiteX4" fmla="*/ 107762 w 161925"/>
                  <a:gd name="connsiteY4" fmla="*/ 485775 h 485775"/>
                  <a:gd name="connsiteX5" fmla="*/ 141100 w 161925"/>
                  <a:gd name="connsiteY5" fmla="*/ 242888 h 485775"/>
                  <a:gd name="connsiteX6" fmla="*/ 141100 w 161925"/>
                  <a:gd name="connsiteY6" fmla="*/ 242888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485775">
                    <a:moveTo>
                      <a:pt x="141100" y="242888"/>
                    </a:moveTo>
                    <a:cubicBezTo>
                      <a:pt x="197297" y="178118"/>
                      <a:pt x="151577" y="47625"/>
                      <a:pt x="52517" y="0"/>
                    </a:cubicBezTo>
                    <a:cubicBezTo>
                      <a:pt x="116335" y="124778"/>
                      <a:pt x="63947" y="171450"/>
                      <a:pt x="19180" y="242888"/>
                    </a:cubicBezTo>
                    <a:cubicBezTo>
                      <a:pt x="19180" y="242888"/>
                      <a:pt x="19180" y="242888"/>
                      <a:pt x="19180" y="242888"/>
                    </a:cubicBezTo>
                    <a:cubicBezTo>
                      <a:pt x="-25588" y="338138"/>
                      <a:pt x="9655" y="437197"/>
                      <a:pt x="107762" y="485775"/>
                    </a:cubicBezTo>
                    <a:cubicBezTo>
                      <a:pt x="56327" y="400050"/>
                      <a:pt x="67757" y="313372"/>
                      <a:pt x="141100" y="242888"/>
                    </a:cubicBezTo>
                    <a:cubicBezTo>
                      <a:pt x="142052" y="242888"/>
                      <a:pt x="142052" y="242888"/>
                      <a:pt x="141100" y="24288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2CC0E66-02DC-489E-BA47-D185C22A93B7}"/>
                  </a:ext>
                </a:extLst>
              </p:cNvPr>
              <p:cNvSpPr/>
              <p:nvPr/>
            </p:nvSpPr>
            <p:spPr>
              <a:xfrm>
                <a:off x="2908282" y="5540273"/>
                <a:ext cx="9525" cy="9525"/>
              </a:xfrm>
              <a:custGeom>
                <a:avLst/>
                <a:gdLst>
                  <a:gd name="connsiteX0" fmla="*/ 2858 w 0"/>
                  <a:gd name="connsiteY0" fmla="*/ 953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2858" y="953"/>
                    </a:moveTo>
                    <a:cubicBezTo>
                      <a:pt x="1905" y="953"/>
                      <a:pt x="953" y="0"/>
                      <a:pt x="0" y="0"/>
                    </a:cubicBezTo>
                  </a:path>
                </a:pathLst>
              </a:custGeom>
              <a:solidFill>
                <a:srgbClr val="00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A2CAFB0-92A1-493E-B444-3D7D61FAAD12}"/>
                  </a:ext>
                </a:extLst>
              </p:cNvPr>
              <p:cNvSpPr/>
              <p:nvPr/>
            </p:nvSpPr>
            <p:spPr>
              <a:xfrm>
                <a:off x="2800519" y="5053546"/>
                <a:ext cx="161925" cy="485775"/>
              </a:xfrm>
              <a:custGeom>
                <a:avLst/>
                <a:gdLst>
                  <a:gd name="connsiteX0" fmla="*/ 141100 w 161925"/>
                  <a:gd name="connsiteY0" fmla="*/ 242888 h 485775"/>
                  <a:gd name="connsiteX1" fmla="*/ 52517 w 161925"/>
                  <a:gd name="connsiteY1" fmla="*/ 0 h 485775"/>
                  <a:gd name="connsiteX2" fmla="*/ 19180 w 161925"/>
                  <a:gd name="connsiteY2" fmla="*/ 242888 h 485775"/>
                  <a:gd name="connsiteX3" fmla="*/ 19180 w 161925"/>
                  <a:gd name="connsiteY3" fmla="*/ 242888 h 485775"/>
                  <a:gd name="connsiteX4" fmla="*/ 107762 w 161925"/>
                  <a:gd name="connsiteY4" fmla="*/ 485775 h 485775"/>
                  <a:gd name="connsiteX5" fmla="*/ 141100 w 161925"/>
                  <a:gd name="connsiteY5" fmla="*/ 242888 h 485775"/>
                  <a:gd name="connsiteX6" fmla="*/ 141100 w 161925"/>
                  <a:gd name="connsiteY6" fmla="*/ 242888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485775">
                    <a:moveTo>
                      <a:pt x="141100" y="242888"/>
                    </a:moveTo>
                    <a:cubicBezTo>
                      <a:pt x="197297" y="178117"/>
                      <a:pt x="151577" y="47625"/>
                      <a:pt x="52517" y="0"/>
                    </a:cubicBezTo>
                    <a:cubicBezTo>
                      <a:pt x="116335" y="124777"/>
                      <a:pt x="63947" y="171450"/>
                      <a:pt x="19180" y="242888"/>
                    </a:cubicBezTo>
                    <a:cubicBezTo>
                      <a:pt x="19180" y="242888"/>
                      <a:pt x="19180" y="242888"/>
                      <a:pt x="19180" y="242888"/>
                    </a:cubicBezTo>
                    <a:cubicBezTo>
                      <a:pt x="-25588" y="338138"/>
                      <a:pt x="9655" y="437198"/>
                      <a:pt x="107762" y="485775"/>
                    </a:cubicBezTo>
                    <a:cubicBezTo>
                      <a:pt x="55375" y="400050"/>
                      <a:pt x="66805" y="313373"/>
                      <a:pt x="141100" y="242888"/>
                    </a:cubicBezTo>
                    <a:cubicBezTo>
                      <a:pt x="141100" y="242888"/>
                      <a:pt x="141100" y="242888"/>
                      <a:pt x="141100" y="24288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D108633-AB31-4DFC-909B-3640D226AEEE}"/>
                  </a:ext>
                </a:extLst>
              </p:cNvPr>
              <p:cNvSpPr/>
              <p:nvPr/>
            </p:nvSpPr>
            <p:spPr>
              <a:xfrm>
                <a:off x="2589194" y="5539321"/>
                <a:ext cx="9525" cy="9525"/>
              </a:xfrm>
              <a:custGeom>
                <a:avLst/>
                <a:gdLst>
                  <a:gd name="connsiteX0" fmla="*/ 2858 w 0"/>
                  <a:gd name="connsiteY0" fmla="*/ 952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2858" y="952"/>
                    </a:moveTo>
                    <a:cubicBezTo>
                      <a:pt x="1905" y="952"/>
                      <a:pt x="953" y="0"/>
                      <a:pt x="0" y="0"/>
                    </a:cubicBezTo>
                  </a:path>
                </a:pathLst>
              </a:custGeom>
              <a:solidFill>
                <a:srgbClr val="00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BEFCC90-F046-4D0D-A5B4-4F6259A3E6E6}"/>
                  </a:ext>
                </a:extLst>
              </p:cNvPr>
              <p:cNvSpPr/>
              <p:nvPr/>
            </p:nvSpPr>
            <p:spPr>
              <a:xfrm>
                <a:off x="2481432" y="5052594"/>
                <a:ext cx="161925" cy="485775"/>
              </a:xfrm>
              <a:custGeom>
                <a:avLst/>
                <a:gdLst>
                  <a:gd name="connsiteX0" fmla="*/ 141100 w 161925"/>
                  <a:gd name="connsiteY0" fmla="*/ 242888 h 485775"/>
                  <a:gd name="connsiteX1" fmla="*/ 52517 w 161925"/>
                  <a:gd name="connsiteY1" fmla="*/ 0 h 485775"/>
                  <a:gd name="connsiteX2" fmla="*/ 19180 w 161925"/>
                  <a:gd name="connsiteY2" fmla="*/ 242888 h 485775"/>
                  <a:gd name="connsiteX3" fmla="*/ 19180 w 161925"/>
                  <a:gd name="connsiteY3" fmla="*/ 242888 h 485775"/>
                  <a:gd name="connsiteX4" fmla="*/ 107762 w 161925"/>
                  <a:gd name="connsiteY4" fmla="*/ 485775 h 485775"/>
                  <a:gd name="connsiteX5" fmla="*/ 141100 w 161925"/>
                  <a:gd name="connsiteY5" fmla="*/ 242888 h 485775"/>
                  <a:gd name="connsiteX6" fmla="*/ 141100 w 161925"/>
                  <a:gd name="connsiteY6" fmla="*/ 242888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485775">
                    <a:moveTo>
                      <a:pt x="141100" y="242888"/>
                    </a:moveTo>
                    <a:cubicBezTo>
                      <a:pt x="197297" y="178117"/>
                      <a:pt x="151577" y="47625"/>
                      <a:pt x="52517" y="0"/>
                    </a:cubicBezTo>
                    <a:cubicBezTo>
                      <a:pt x="116335" y="124778"/>
                      <a:pt x="63947" y="171450"/>
                      <a:pt x="19180" y="242888"/>
                    </a:cubicBezTo>
                    <a:cubicBezTo>
                      <a:pt x="19180" y="242888"/>
                      <a:pt x="19180" y="242888"/>
                      <a:pt x="19180" y="242888"/>
                    </a:cubicBezTo>
                    <a:cubicBezTo>
                      <a:pt x="-25588" y="338138"/>
                      <a:pt x="9655" y="437197"/>
                      <a:pt x="107762" y="485775"/>
                    </a:cubicBezTo>
                    <a:cubicBezTo>
                      <a:pt x="56327" y="401003"/>
                      <a:pt x="67757" y="313372"/>
                      <a:pt x="141100" y="242888"/>
                    </a:cubicBezTo>
                    <a:cubicBezTo>
                      <a:pt x="141100" y="242888"/>
                      <a:pt x="141100" y="242888"/>
                      <a:pt x="141100" y="24288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3BA3D2-00F4-4D14-8802-743ED9B73D34}"/>
                </a:ext>
              </a:extLst>
            </p:cNvPr>
            <p:cNvGrpSpPr/>
            <p:nvPr/>
          </p:nvGrpSpPr>
          <p:grpSpPr>
            <a:xfrm>
              <a:off x="4946057" y="1833641"/>
              <a:ext cx="2299885" cy="4483809"/>
              <a:chOff x="7731116" y="-159093"/>
              <a:chExt cx="1859025" cy="3624317"/>
            </a:xfrm>
          </p:grpSpPr>
          <p:sp>
            <p:nvSpPr>
              <p:cNvPr id="6" name="Graphic 20">
                <a:extLst>
                  <a:ext uri="{FF2B5EF4-FFF2-40B4-BE49-F238E27FC236}">
                    <a16:creationId xmlns:a16="http://schemas.microsoft.com/office/drawing/2014/main" id="{E9BC95B2-1DD8-40B6-A3C3-62AF5DC832DF}"/>
                  </a:ext>
                </a:extLst>
              </p:cNvPr>
              <p:cNvSpPr/>
              <p:nvPr/>
            </p:nvSpPr>
            <p:spPr>
              <a:xfrm>
                <a:off x="7731116" y="-159093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3776062-BEA8-45A2-919D-9371429E87F4}"/>
                  </a:ext>
                </a:extLst>
              </p:cNvPr>
              <p:cNvSpPr/>
              <p:nvPr/>
            </p:nvSpPr>
            <p:spPr>
              <a:xfrm>
                <a:off x="8271807" y="620940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Graphic 13">
            <a:extLst>
              <a:ext uri="{FF2B5EF4-FFF2-40B4-BE49-F238E27FC236}">
                <a16:creationId xmlns:a16="http://schemas.microsoft.com/office/drawing/2014/main" id="{AB370B11-8A5A-4A00-B224-1FDD6838372C}"/>
              </a:ext>
            </a:extLst>
          </p:cNvPr>
          <p:cNvSpPr/>
          <p:nvPr/>
        </p:nvSpPr>
        <p:spPr>
          <a:xfrm flipH="1">
            <a:off x="2989525" y="1449667"/>
            <a:ext cx="3204496" cy="5063738"/>
          </a:xfrm>
          <a:custGeom>
            <a:avLst/>
            <a:gdLst>
              <a:gd name="connsiteX0" fmla="*/ 2294190 w 2297690"/>
              <a:gd name="connsiteY0" fmla="*/ 1152104 h 3630805"/>
              <a:gd name="connsiteX1" fmla="*/ 2220482 w 2297690"/>
              <a:gd name="connsiteY1" fmla="*/ 1080216 h 3630805"/>
              <a:gd name="connsiteX2" fmla="*/ 2111285 w 2297690"/>
              <a:gd name="connsiteY2" fmla="*/ 1077031 h 3630805"/>
              <a:gd name="connsiteX3" fmla="*/ 1852851 w 2297690"/>
              <a:gd name="connsiteY3" fmla="*/ 1191233 h 3630805"/>
              <a:gd name="connsiteX4" fmla="*/ 1805533 w 2297690"/>
              <a:gd name="connsiteY4" fmla="*/ 1235822 h 3630805"/>
              <a:gd name="connsiteX5" fmla="*/ 1780053 w 2297690"/>
              <a:gd name="connsiteY5" fmla="*/ 1328184 h 3630805"/>
              <a:gd name="connsiteX6" fmla="*/ 1771863 w 2297690"/>
              <a:gd name="connsiteY6" fmla="*/ 1335464 h 3630805"/>
              <a:gd name="connsiteX7" fmla="*/ 1536180 w 2297690"/>
              <a:gd name="connsiteY7" fmla="*/ 1300885 h 3630805"/>
              <a:gd name="connsiteX8" fmla="*/ 1522530 w 2297690"/>
              <a:gd name="connsiteY8" fmla="*/ 1288145 h 3630805"/>
              <a:gd name="connsiteX9" fmla="*/ 1492501 w 2297690"/>
              <a:gd name="connsiteY9" fmla="*/ 1183498 h 3630805"/>
              <a:gd name="connsiteX10" fmla="*/ 1460651 w 2297690"/>
              <a:gd name="connsiteY10" fmla="*/ 961464 h 3630805"/>
              <a:gd name="connsiteX11" fmla="*/ 1459742 w 2297690"/>
              <a:gd name="connsiteY11" fmla="*/ 900495 h 3630805"/>
              <a:gd name="connsiteX12" fmla="*/ 1436992 w 2297690"/>
              <a:gd name="connsiteY12" fmla="*/ 809498 h 3630805"/>
              <a:gd name="connsiteX13" fmla="*/ 1397863 w 2297690"/>
              <a:gd name="connsiteY13" fmla="*/ 774919 h 3630805"/>
              <a:gd name="connsiteX14" fmla="*/ 1340990 w 2297690"/>
              <a:gd name="connsiteY14" fmla="*/ 757629 h 3630805"/>
              <a:gd name="connsiteX15" fmla="*/ 1251812 w 2297690"/>
              <a:gd name="connsiteY15" fmla="*/ 726235 h 3630805"/>
              <a:gd name="connsiteX16" fmla="*/ 1224513 w 2297690"/>
              <a:gd name="connsiteY16" fmla="*/ 681191 h 3630805"/>
              <a:gd name="connsiteX17" fmla="*/ 1262277 w 2297690"/>
              <a:gd name="connsiteY17" fmla="*/ 560619 h 3630805"/>
              <a:gd name="connsiteX18" fmla="*/ 1265462 w 2297690"/>
              <a:gd name="connsiteY18" fmla="*/ 556069 h 3630805"/>
              <a:gd name="connsiteX19" fmla="*/ 1277746 w 2297690"/>
              <a:gd name="connsiteY19" fmla="*/ 482361 h 3630805"/>
              <a:gd name="connsiteX20" fmla="*/ 1267282 w 2297690"/>
              <a:gd name="connsiteY20" fmla="*/ 422758 h 3630805"/>
              <a:gd name="connsiteX21" fmla="*/ 1251357 w 2297690"/>
              <a:gd name="connsiteY21" fmla="*/ 254867 h 3630805"/>
              <a:gd name="connsiteX22" fmla="*/ 1254997 w 2297690"/>
              <a:gd name="connsiteY22" fmla="*/ 237578 h 3630805"/>
              <a:gd name="connsiteX23" fmla="*/ 1293671 w 2297690"/>
              <a:gd name="connsiteY23" fmla="*/ 178429 h 3630805"/>
              <a:gd name="connsiteX24" fmla="*/ 1328250 w 2297690"/>
              <a:gd name="connsiteY24" fmla="*/ 104266 h 3630805"/>
              <a:gd name="connsiteX25" fmla="*/ 1294126 w 2297690"/>
              <a:gd name="connsiteY25" fmla="*/ 26008 h 3630805"/>
              <a:gd name="connsiteX26" fmla="*/ 1254542 w 2297690"/>
              <a:gd name="connsiteY26" fmla="*/ 11449 h 3630805"/>
              <a:gd name="connsiteX27" fmla="*/ 841413 w 2297690"/>
              <a:gd name="connsiteY27" fmla="*/ 79242 h 3630805"/>
              <a:gd name="connsiteX28" fmla="*/ 790909 w 2297690"/>
              <a:gd name="connsiteY28" fmla="*/ 123831 h 3630805"/>
              <a:gd name="connsiteX29" fmla="*/ 786814 w 2297690"/>
              <a:gd name="connsiteY29" fmla="*/ 179794 h 3630805"/>
              <a:gd name="connsiteX30" fmla="*/ 827763 w 2297690"/>
              <a:gd name="connsiteY30" fmla="*/ 226203 h 3630805"/>
              <a:gd name="connsiteX31" fmla="*/ 899651 w 2297690"/>
              <a:gd name="connsiteY31" fmla="*/ 281257 h 3630805"/>
              <a:gd name="connsiteX32" fmla="*/ 910571 w 2297690"/>
              <a:gd name="connsiteY32" fmla="*/ 295361 h 3630805"/>
              <a:gd name="connsiteX33" fmla="*/ 945150 w 2297690"/>
              <a:gd name="connsiteY33" fmla="*/ 466437 h 3630805"/>
              <a:gd name="connsiteX34" fmla="*/ 938325 w 2297690"/>
              <a:gd name="connsiteY34" fmla="*/ 485546 h 3630805"/>
              <a:gd name="connsiteX35" fmla="*/ 929225 w 2297690"/>
              <a:gd name="connsiteY35" fmla="*/ 511481 h 3630805"/>
              <a:gd name="connsiteX36" fmla="*/ 937870 w 2297690"/>
              <a:gd name="connsiteY36" fmla="*/ 542875 h 3630805"/>
              <a:gd name="connsiteX37" fmla="*/ 974724 w 2297690"/>
              <a:gd name="connsiteY37" fmla="*/ 587009 h 3630805"/>
              <a:gd name="connsiteX38" fmla="*/ 984279 w 2297690"/>
              <a:gd name="connsiteY38" fmla="*/ 598838 h 3630805"/>
              <a:gd name="connsiteX39" fmla="*/ 972449 w 2297690"/>
              <a:gd name="connsiteY39" fmla="*/ 692111 h 3630805"/>
              <a:gd name="connsiteX40" fmla="*/ 963805 w 2297690"/>
              <a:gd name="connsiteY40" fmla="*/ 704851 h 3630805"/>
              <a:gd name="connsiteX41" fmla="*/ 908296 w 2297690"/>
              <a:gd name="connsiteY41" fmla="*/ 757174 h 3630805"/>
              <a:gd name="connsiteX42" fmla="*/ 882362 w 2297690"/>
              <a:gd name="connsiteY42" fmla="*/ 771279 h 3630805"/>
              <a:gd name="connsiteX43" fmla="*/ 709011 w 2297690"/>
              <a:gd name="connsiteY43" fmla="*/ 864096 h 3630805"/>
              <a:gd name="connsiteX44" fmla="*/ 683532 w 2297690"/>
              <a:gd name="connsiteY44" fmla="*/ 903225 h 3630805"/>
              <a:gd name="connsiteX45" fmla="*/ 638488 w 2297690"/>
              <a:gd name="connsiteY45" fmla="*/ 1227632 h 3630805"/>
              <a:gd name="connsiteX46" fmla="*/ 603909 w 2297690"/>
              <a:gd name="connsiteY46" fmla="*/ 1357304 h 3630805"/>
              <a:gd name="connsiteX47" fmla="*/ 587984 w 2297690"/>
              <a:gd name="connsiteY47" fmla="*/ 1362763 h 3630805"/>
              <a:gd name="connsiteX48" fmla="*/ 542031 w 2297690"/>
              <a:gd name="connsiteY48" fmla="*/ 1338194 h 3630805"/>
              <a:gd name="connsiteX49" fmla="*/ 512001 w 2297690"/>
              <a:gd name="connsiteY49" fmla="*/ 1337739 h 3630805"/>
              <a:gd name="connsiteX50" fmla="*/ 490162 w 2297690"/>
              <a:gd name="connsiteY50" fmla="*/ 1331369 h 3630805"/>
              <a:gd name="connsiteX51" fmla="*/ 494712 w 2297690"/>
              <a:gd name="connsiteY51" fmla="*/ 1316355 h 3630805"/>
              <a:gd name="connsiteX52" fmla="*/ 506086 w 2297690"/>
              <a:gd name="connsiteY52" fmla="*/ 1299975 h 3630805"/>
              <a:gd name="connsiteX53" fmla="*/ 504266 w 2297690"/>
              <a:gd name="connsiteY53" fmla="*/ 1281321 h 3630805"/>
              <a:gd name="connsiteX54" fmla="*/ 193510 w 2297690"/>
              <a:gd name="connsiteY54" fmla="*/ 1011968 h 3630805"/>
              <a:gd name="connsiteX55" fmla="*/ 141186 w 2297690"/>
              <a:gd name="connsiteY55" fmla="*/ 1012878 h 3630805"/>
              <a:gd name="connsiteX56" fmla="*/ 124806 w 2297690"/>
              <a:gd name="connsiteY56" fmla="*/ 1013788 h 3630805"/>
              <a:gd name="connsiteX57" fmla="*/ 67933 w 2297690"/>
              <a:gd name="connsiteY57" fmla="*/ 945994 h 3630805"/>
              <a:gd name="connsiteX58" fmla="*/ 31534 w 2297690"/>
              <a:gd name="connsiteY58" fmla="*/ 930525 h 3630805"/>
              <a:gd name="connsiteX59" fmla="*/ 595 w 2297690"/>
              <a:gd name="connsiteY59" fmla="*/ 961919 h 3630805"/>
              <a:gd name="connsiteX60" fmla="*/ 17884 w 2297690"/>
              <a:gd name="connsiteY60" fmla="*/ 999228 h 3630805"/>
              <a:gd name="connsiteX61" fmla="*/ 34719 w 2297690"/>
              <a:gd name="connsiteY61" fmla="*/ 1006508 h 3630805"/>
              <a:gd name="connsiteX62" fmla="*/ 85222 w 2297690"/>
              <a:gd name="connsiteY62" fmla="*/ 1034262 h 3630805"/>
              <a:gd name="connsiteX63" fmla="*/ 92047 w 2297690"/>
              <a:gd name="connsiteY63" fmla="*/ 1070661 h 3630805"/>
              <a:gd name="connsiteX64" fmla="*/ 87952 w 2297690"/>
              <a:gd name="connsiteY64" fmla="*/ 1077941 h 3630805"/>
              <a:gd name="connsiteX65" fmla="*/ 91137 w 2297690"/>
              <a:gd name="connsiteY65" fmla="*/ 1097505 h 3630805"/>
              <a:gd name="connsiteX66" fmla="*/ 416454 w 2297690"/>
              <a:gd name="connsiteY66" fmla="*/ 1380508 h 3630805"/>
              <a:gd name="connsiteX67" fmla="*/ 437383 w 2297690"/>
              <a:gd name="connsiteY67" fmla="*/ 1380053 h 3630805"/>
              <a:gd name="connsiteX68" fmla="*/ 449668 w 2297690"/>
              <a:gd name="connsiteY68" fmla="*/ 1376413 h 3630805"/>
              <a:gd name="connsiteX69" fmla="*/ 471507 w 2297690"/>
              <a:gd name="connsiteY69" fmla="*/ 1409172 h 3630805"/>
              <a:gd name="connsiteX70" fmla="*/ 483337 w 2297690"/>
              <a:gd name="connsiteY70" fmla="*/ 1431012 h 3630805"/>
              <a:gd name="connsiteX71" fmla="*/ 527471 w 2297690"/>
              <a:gd name="connsiteY71" fmla="*/ 1468776 h 3630805"/>
              <a:gd name="connsiteX72" fmla="*/ 540211 w 2297690"/>
              <a:gd name="connsiteY72" fmla="*/ 1493345 h 3630805"/>
              <a:gd name="connsiteX73" fmla="*/ 556590 w 2297690"/>
              <a:gd name="connsiteY73" fmla="*/ 1580248 h 3630805"/>
              <a:gd name="connsiteX74" fmla="*/ 580705 w 2297690"/>
              <a:gd name="connsiteY74" fmla="*/ 1599812 h 3630805"/>
              <a:gd name="connsiteX75" fmla="*/ 740860 w 2297690"/>
              <a:gd name="connsiteY75" fmla="*/ 1528834 h 3630805"/>
              <a:gd name="connsiteX76" fmla="*/ 758150 w 2297690"/>
              <a:gd name="connsiteY76" fmla="*/ 1499715 h 3630805"/>
              <a:gd name="connsiteX77" fmla="*/ 801374 w 2297690"/>
              <a:gd name="connsiteY77" fmla="*/ 1384603 h 3630805"/>
              <a:gd name="connsiteX78" fmla="*/ 805469 w 2297690"/>
              <a:gd name="connsiteY78" fmla="*/ 1376868 h 3630805"/>
              <a:gd name="connsiteX79" fmla="*/ 806379 w 2297690"/>
              <a:gd name="connsiteY79" fmla="*/ 1381873 h 3630805"/>
              <a:gd name="connsiteX80" fmla="*/ 817298 w 2297690"/>
              <a:gd name="connsiteY80" fmla="*/ 1541574 h 3630805"/>
              <a:gd name="connsiteX81" fmla="*/ 817298 w 2297690"/>
              <a:gd name="connsiteY81" fmla="*/ 1839136 h 3630805"/>
              <a:gd name="connsiteX82" fmla="*/ 824578 w 2297690"/>
              <a:gd name="connsiteY82" fmla="*/ 2055710 h 3630805"/>
              <a:gd name="connsiteX83" fmla="*/ 857337 w 2297690"/>
              <a:gd name="connsiteY83" fmla="*/ 2081645 h 3630805"/>
              <a:gd name="connsiteX84" fmla="*/ 861887 w 2297690"/>
              <a:gd name="connsiteY84" fmla="*/ 2143978 h 3630805"/>
              <a:gd name="connsiteX85" fmla="*/ 879177 w 2297690"/>
              <a:gd name="connsiteY85" fmla="*/ 2380117 h 3630805"/>
              <a:gd name="connsiteX86" fmla="*/ 897831 w 2297690"/>
              <a:gd name="connsiteY86" fmla="*/ 2919733 h 3630805"/>
              <a:gd name="connsiteX87" fmla="*/ 916031 w 2297690"/>
              <a:gd name="connsiteY87" fmla="*/ 3117197 h 3630805"/>
              <a:gd name="connsiteX88" fmla="*/ 997474 w 2297690"/>
              <a:gd name="connsiteY88" fmla="*/ 3390645 h 3630805"/>
              <a:gd name="connsiteX89" fmla="*/ 1023863 w 2297690"/>
              <a:gd name="connsiteY89" fmla="*/ 3452979 h 3630805"/>
              <a:gd name="connsiteX90" fmla="*/ 1034328 w 2297690"/>
              <a:gd name="connsiteY90" fmla="*/ 3493018 h 3630805"/>
              <a:gd name="connsiteX91" fmla="*/ 1032508 w 2297690"/>
              <a:gd name="connsiteY91" fmla="*/ 3585380 h 3630805"/>
              <a:gd name="connsiteX92" fmla="*/ 1066177 w 2297690"/>
              <a:gd name="connsiteY92" fmla="*/ 3626784 h 3630805"/>
              <a:gd name="connsiteX93" fmla="*/ 1083921 w 2297690"/>
              <a:gd name="connsiteY93" fmla="*/ 3631789 h 3630805"/>
              <a:gd name="connsiteX94" fmla="*/ 1092566 w 2297690"/>
              <a:gd name="connsiteY94" fmla="*/ 3631789 h 3630805"/>
              <a:gd name="connsiteX95" fmla="*/ 1112586 w 2297690"/>
              <a:gd name="connsiteY95" fmla="*/ 3631789 h 3630805"/>
              <a:gd name="connsiteX96" fmla="*/ 1143980 w 2297690"/>
              <a:gd name="connsiteY96" fmla="*/ 3631789 h 3630805"/>
              <a:gd name="connsiteX97" fmla="*/ 1163089 w 2297690"/>
              <a:gd name="connsiteY97" fmla="*/ 3630424 h 3630805"/>
              <a:gd name="connsiteX98" fmla="*/ 1177649 w 2297690"/>
              <a:gd name="connsiteY98" fmla="*/ 3631789 h 3630805"/>
              <a:gd name="connsiteX99" fmla="*/ 1211773 w 2297690"/>
              <a:gd name="connsiteY99" fmla="*/ 3631789 h 3630805"/>
              <a:gd name="connsiteX100" fmla="*/ 1232703 w 2297690"/>
              <a:gd name="connsiteY100" fmla="*/ 3606310 h 3630805"/>
              <a:gd name="connsiteX101" fmla="*/ 1215868 w 2297690"/>
              <a:gd name="connsiteY101" fmla="*/ 3546251 h 3630805"/>
              <a:gd name="connsiteX102" fmla="*/ 1183109 w 2297690"/>
              <a:gd name="connsiteY102" fmla="*/ 3463898 h 3630805"/>
              <a:gd name="connsiteX103" fmla="*/ 1191754 w 2297690"/>
              <a:gd name="connsiteY103" fmla="*/ 3438874 h 3630805"/>
              <a:gd name="connsiteX104" fmla="*/ 1201763 w 2297690"/>
              <a:gd name="connsiteY104" fmla="*/ 3416580 h 3630805"/>
              <a:gd name="connsiteX105" fmla="*/ 1202218 w 2297690"/>
              <a:gd name="connsiteY105" fmla="*/ 3365621 h 3630805"/>
              <a:gd name="connsiteX106" fmla="*/ 1173554 w 2297690"/>
              <a:gd name="connsiteY106" fmla="*/ 3303288 h 3630805"/>
              <a:gd name="connsiteX107" fmla="*/ 1157629 w 2297690"/>
              <a:gd name="connsiteY107" fmla="*/ 3260974 h 3630805"/>
              <a:gd name="connsiteX108" fmla="*/ 1166274 w 2297690"/>
              <a:gd name="connsiteY108" fmla="*/ 3228215 h 3630805"/>
              <a:gd name="connsiteX109" fmla="*/ 1158084 w 2297690"/>
              <a:gd name="connsiteY109" fmla="*/ 3164516 h 3630805"/>
              <a:gd name="connsiteX110" fmla="*/ 1144890 w 2297690"/>
              <a:gd name="connsiteY110" fmla="*/ 3141312 h 3630805"/>
              <a:gd name="connsiteX111" fmla="*/ 1134880 w 2297690"/>
              <a:gd name="connsiteY111" fmla="*/ 3111738 h 3630805"/>
              <a:gd name="connsiteX112" fmla="*/ 1131240 w 2297690"/>
              <a:gd name="connsiteY112" fmla="*/ 3052134 h 3630805"/>
              <a:gd name="connsiteX113" fmla="*/ 1127600 w 2297690"/>
              <a:gd name="connsiteY113" fmla="*/ 2968871 h 3630805"/>
              <a:gd name="connsiteX114" fmla="*/ 1122595 w 2297690"/>
              <a:gd name="connsiteY114" fmla="*/ 2785056 h 3630805"/>
              <a:gd name="connsiteX115" fmla="*/ 1145345 w 2297690"/>
              <a:gd name="connsiteY115" fmla="*/ 2633545 h 3630805"/>
              <a:gd name="connsiteX116" fmla="*/ 1160814 w 2297690"/>
              <a:gd name="connsiteY116" fmla="*/ 2620351 h 3630805"/>
              <a:gd name="connsiteX117" fmla="*/ 1329160 w 2297690"/>
              <a:gd name="connsiteY117" fmla="*/ 2614891 h 3630805"/>
              <a:gd name="connsiteX118" fmla="*/ 1346904 w 2297690"/>
              <a:gd name="connsiteY118" fmla="*/ 2632180 h 3630805"/>
              <a:gd name="connsiteX119" fmla="*/ 1341900 w 2297690"/>
              <a:gd name="connsiteY119" fmla="*/ 2760942 h 3630805"/>
              <a:gd name="connsiteX120" fmla="*/ 1315965 w 2297690"/>
              <a:gd name="connsiteY120" fmla="*/ 3018920 h 3630805"/>
              <a:gd name="connsiteX121" fmla="*/ 1284116 w 2297690"/>
              <a:gd name="connsiteY121" fmla="*/ 3207285 h 3630805"/>
              <a:gd name="connsiteX122" fmla="*/ 1284116 w 2297690"/>
              <a:gd name="connsiteY122" fmla="*/ 3246869 h 3630805"/>
              <a:gd name="connsiteX123" fmla="*/ 1269556 w 2297690"/>
              <a:gd name="connsiteY123" fmla="*/ 3324672 h 3630805"/>
              <a:gd name="connsiteX124" fmla="*/ 1259547 w 2297690"/>
              <a:gd name="connsiteY124" fmla="*/ 3359251 h 3630805"/>
              <a:gd name="connsiteX125" fmla="*/ 1262732 w 2297690"/>
              <a:gd name="connsiteY125" fmla="*/ 3547616 h 3630805"/>
              <a:gd name="connsiteX126" fmla="*/ 1263187 w 2297690"/>
              <a:gd name="connsiteY126" fmla="*/ 3554896 h 3630805"/>
              <a:gd name="connsiteX127" fmla="*/ 1278656 w 2297690"/>
              <a:gd name="connsiteY127" fmla="*/ 3570366 h 3630805"/>
              <a:gd name="connsiteX128" fmla="*/ 1390128 w 2297690"/>
              <a:gd name="connsiteY128" fmla="*/ 3575826 h 3630805"/>
              <a:gd name="connsiteX129" fmla="*/ 1408783 w 2297690"/>
              <a:gd name="connsiteY129" fmla="*/ 3569456 h 3630805"/>
              <a:gd name="connsiteX130" fmla="*/ 1439722 w 2297690"/>
              <a:gd name="connsiteY130" fmla="*/ 3563996 h 3630805"/>
              <a:gd name="connsiteX131" fmla="*/ 1532995 w 2297690"/>
              <a:gd name="connsiteY131" fmla="*/ 3587655 h 3630805"/>
              <a:gd name="connsiteX132" fmla="*/ 1717265 w 2297690"/>
              <a:gd name="connsiteY132" fmla="*/ 3595390 h 3630805"/>
              <a:gd name="connsiteX133" fmla="*/ 1753664 w 2297690"/>
              <a:gd name="connsiteY133" fmla="*/ 3584470 h 3630805"/>
              <a:gd name="connsiteX134" fmla="*/ 1769134 w 2297690"/>
              <a:gd name="connsiteY134" fmla="*/ 3565816 h 3630805"/>
              <a:gd name="connsiteX135" fmla="*/ 1755939 w 2297690"/>
              <a:gd name="connsiteY135" fmla="*/ 3545341 h 3630805"/>
              <a:gd name="connsiteX136" fmla="*/ 1721815 w 2297690"/>
              <a:gd name="connsiteY136" fmla="*/ 3532602 h 3630805"/>
              <a:gd name="connsiteX137" fmla="*/ 1635822 w 2297690"/>
              <a:gd name="connsiteY137" fmla="*/ 3498478 h 3630805"/>
              <a:gd name="connsiteX138" fmla="*/ 1528445 w 2297690"/>
              <a:gd name="connsiteY138" fmla="*/ 3406115 h 3630805"/>
              <a:gd name="connsiteX139" fmla="*/ 1515250 w 2297690"/>
              <a:gd name="connsiteY139" fmla="*/ 3387915 h 3630805"/>
              <a:gd name="connsiteX140" fmla="*/ 1485676 w 2297690"/>
              <a:gd name="connsiteY140" fmla="*/ 3309658 h 3630805"/>
              <a:gd name="connsiteX141" fmla="*/ 1490226 w 2297690"/>
              <a:gd name="connsiteY141" fmla="*/ 3281903 h 3630805"/>
              <a:gd name="connsiteX142" fmla="*/ 1530720 w 2297690"/>
              <a:gd name="connsiteY142" fmla="*/ 3228670 h 3630805"/>
              <a:gd name="connsiteX143" fmla="*/ 1543914 w 2297690"/>
              <a:gd name="connsiteY143" fmla="*/ 3197730 h 3630805"/>
              <a:gd name="connsiteX144" fmla="*/ 1605338 w 2297690"/>
              <a:gd name="connsiteY144" fmla="*/ 2776866 h 3630805"/>
              <a:gd name="connsiteX145" fmla="*/ 1623537 w 2297690"/>
              <a:gd name="connsiteY145" fmla="*/ 2627630 h 3630805"/>
              <a:gd name="connsiteX146" fmla="*/ 1633092 w 2297690"/>
              <a:gd name="connsiteY146" fmla="*/ 2602606 h 3630805"/>
              <a:gd name="connsiteX147" fmla="*/ 1637187 w 2297690"/>
              <a:gd name="connsiteY147" fmla="*/ 2586681 h 3630805"/>
              <a:gd name="connsiteX148" fmla="*/ 1625812 w 2297690"/>
              <a:gd name="connsiteY148" fmla="*/ 2458375 h 3630805"/>
              <a:gd name="connsiteX149" fmla="*/ 1607158 w 2297690"/>
              <a:gd name="connsiteY149" fmla="*/ 2260910 h 3630805"/>
              <a:gd name="connsiteX150" fmla="*/ 1582588 w 2297690"/>
              <a:gd name="connsiteY150" fmla="*/ 2041151 h 3630805"/>
              <a:gd name="connsiteX151" fmla="*/ 1512520 w 2297690"/>
              <a:gd name="connsiteY151" fmla="*/ 1505630 h 3630805"/>
              <a:gd name="connsiteX152" fmla="*/ 1530720 w 2297690"/>
              <a:gd name="connsiteY152" fmla="*/ 1485155 h 3630805"/>
              <a:gd name="connsiteX153" fmla="*/ 1607158 w 2297690"/>
              <a:gd name="connsiteY153" fmla="*/ 1490160 h 3630805"/>
              <a:gd name="connsiteX154" fmla="*/ 1713170 w 2297690"/>
              <a:gd name="connsiteY154" fmla="*/ 1497895 h 3630805"/>
              <a:gd name="connsiteX155" fmla="*/ 1783693 w 2297690"/>
              <a:gd name="connsiteY155" fmla="*/ 1501990 h 3630805"/>
              <a:gd name="connsiteX156" fmla="*/ 1805078 w 2297690"/>
              <a:gd name="connsiteY156" fmla="*/ 1490615 h 3630805"/>
              <a:gd name="connsiteX157" fmla="*/ 1827372 w 2297690"/>
              <a:gd name="connsiteY157" fmla="*/ 1476510 h 3630805"/>
              <a:gd name="connsiteX158" fmla="*/ 1848301 w 2297690"/>
              <a:gd name="connsiteY158" fmla="*/ 1466956 h 3630805"/>
              <a:gd name="connsiteX159" fmla="*/ 1881971 w 2297690"/>
              <a:gd name="connsiteY159" fmla="*/ 1448756 h 3630805"/>
              <a:gd name="connsiteX160" fmla="*/ 1919735 w 2297690"/>
              <a:gd name="connsiteY160" fmla="*/ 1442841 h 3630805"/>
              <a:gd name="connsiteX161" fmla="*/ 2265981 w 2297690"/>
              <a:gd name="connsiteY161" fmla="*/ 1256296 h 3630805"/>
              <a:gd name="connsiteX162" fmla="*/ 2300105 w 2297690"/>
              <a:gd name="connsiteY162" fmla="*/ 1197148 h 3630805"/>
              <a:gd name="connsiteX163" fmla="*/ 2300105 w 2297690"/>
              <a:gd name="connsiteY163" fmla="*/ 1154379 h 3630805"/>
              <a:gd name="connsiteX164" fmla="*/ 2294190 w 2297690"/>
              <a:gd name="connsiteY164" fmla="*/ 1152104 h 3630805"/>
              <a:gd name="connsiteX165" fmla="*/ 2244596 w 2297690"/>
              <a:gd name="connsiteY165" fmla="*/ 1202153 h 3630805"/>
              <a:gd name="connsiteX166" fmla="*/ 2202282 w 2297690"/>
              <a:gd name="connsiteY166" fmla="*/ 1243556 h 3630805"/>
              <a:gd name="connsiteX167" fmla="*/ 2140404 w 2297690"/>
              <a:gd name="connsiteY167" fmla="*/ 1279956 h 3630805"/>
              <a:gd name="connsiteX168" fmla="*/ 2088080 w 2297690"/>
              <a:gd name="connsiteY168" fmla="*/ 1296790 h 3630805"/>
              <a:gd name="connsiteX169" fmla="*/ 1992078 w 2297690"/>
              <a:gd name="connsiteY169" fmla="*/ 1324999 h 3630805"/>
              <a:gd name="connsiteX170" fmla="*/ 1848756 w 2297690"/>
              <a:gd name="connsiteY170" fmla="*/ 1335009 h 3630805"/>
              <a:gd name="connsiteX171" fmla="*/ 1837837 w 2297690"/>
              <a:gd name="connsiteY171" fmla="*/ 1325454 h 3630805"/>
              <a:gd name="connsiteX172" fmla="*/ 1856946 w 2297690"/>
              <a:gd name="connsiteY172" fmla="*/ 1244012 h 3630805"/>
              <a:gd name="connsiteX173" fmla="*/ 1857856 w 2297690"/>
              <a:gd name="connsiteY173" fmla="*/ 1243102 h 3630805"/>
              <a:gd name="connsiteX174" fmla="*/ 1883790 w 2297690"/>
              <a:gd name="connsiteY174" fmla="*/ 1224447 h 3630805"/>
              <a:gd name="connsiteX175" fmla="*/ 1903810 w 2297690"/>
              <a:gd name="connsiteY175" fmla="*/ 1246286 h 3630805"/>
              <a:gd name="connsiteX176" fmla="*/ 1937479 w 2297690"/>
              <a:gd name="connsiteY176" fmla="*/ 1266306 h 3630805"/>
              <a:gd name="connsiteX177" fmla="*/ 1916095 w 2297690"/>
              <a:gd name="connsiteY177" fmla="*/ 1219897 h 3630805"/>
              <a:gd name="connsiteX178" fmla="*/ 1925649 w 2297690"/>
              <a:gd name="connsiteY178" fmla="*/ 1195328 h 3630805"/>
              <a:gd name="connsiteX179" fmla="*/ 1967963 w 2297690"/>
              <a:gd name="connsiteY179" fmla="*/ 1172578 h 3630805"/>
              <a:gd name="connsiteX180" fmla="*/ 1987073 w 2297690"/>
              <a:gd name="connsiteY180" fmla="*/ 1178948 h 3630805"/>
              <a:gd name="connsiteX181" fmla="*/ 2040761 w 2297690"/>
              <a:gd name="connsiteY181" fmla="*/ 1241282 h 3630805"/>
              <a:gd name="connsiteX182" fmla="*/ 2032572 w 2297690"/>
              <a:gd name="connsiteY182" fmla="*/ 1218077 h 3630805"/>
              <a:gd name="connsiteX183" fmla="*/ 2013462 w 2297690"/>
              <a:gd name="connsiteY183" fmla="*/ 1162114 h 3630805"/>
              <a:gd name="connsiteX184" fmla="*/ 2019832 w 2297690"/>
              <a:gd name="connsiteY184" fmla="*/ 1149829 h 3630805"/>
              <a:gd name="connsiteX185" fmla="*/ 2077160 w 2297690"/>
              <a:gd name="connsiteY185" fmla="*/ 1130264 h 3630805"/>
              <a:gd name="connsiteX186" fmla="*/ 2088080 w 2297690"/>
              <a:gd name="connsiteY186" fmla="*/ 1135269 h 3630805"/>
              <a:gd name="connsiteX187" fmla="*/ 2150869 w 2297690"/>
              <a:gd name="connsiteY187" fmla="*/ 1219897 h 3630805"/>
              <a:gd name="connsiteX188" fmla="*/ 2128574 w 2297690"/>
              <a:gd name="connsiteY188" fmla="*/ 1159384 h 3630805"/>
              <a:gd name="connsiteX189" fmla="*/ 2126754 w 2297690"/>
              <a:gd name="connsiteY189" fmla="*/ 1149829 h 3630805"/>
              <a:gd name="connsiteX190" fmla="*/ 2154963 w 2297690"/>
              <a:gd name="connsiteY190" fmla="*/ 1115250 h 3630805"/>
              <a:gd name="connsiteX191" fmla="*/ 2230492 w 2297690"/>
              <a:gd name="connsiteY191" fmla="*/ 1133449 h 3630805"/>
              <a:gd name="connsiteX192" fmla="*/ 2244596 w 2297690"/>
              <a:gd name="connsiteY192" fmla="*/ 1202153 h 363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2297690" h="3630805">
                <a:moveTo>
                  <a:pt x="2294190" y="1152104"/>
                </a:moveTo>
                <a:cubicBezTo>
                  <a:pt x="2284180" y="1113430"/>
                  <a:pt x="2256426" y="1092501"/>
                  <a:pt x="2220482" y="1080216"/>
                </a:cubicBezTo>
                <a:cubicBezTo>
                  <a:pt x="2184538" y="1067931"/>
                  <a:pt x="2147684" y="1069751"/>
                  <a:pt x="2111285" y="1077031"/>
                </a:cubicBezTo>
                <a:cubicBezTo>
                  <a:pt x="2017102" y="1096595"/>
                  <a:pt x="1931109" y="1135269"/>
                  <a:pt x="1852851" y="1191233"/>
                </a:cubicBezTo>
                <a:cubicBezTo>
                  <a:pt x="1835107" y="1203973"/>
                  <a:pt x="1819182" y="1218532"/>
                  <a:pt x="1805533" y="1235822"/>
                </a:cubicBezTo>
                <a:cubicBezTo>
                  <a:pt x="1784148" y="1263121"/>
                  <a:pt x="1772773" y="1293150"/>
                  <a:pt x="1780053" y="1328184"/>
                </a:cubicBezTo>
                <a:cubicBezTo>
                  <a:pt x="1781873" y="1336374"/>
                  <a:pt x="1778233" y="1336374"/>
                  <a:pt x="1771863" y="1335464"/>
                </a:cubicBezTo>
                <a:cubicBezTo>
                  <a:pt x="1693150" y="1323634"/>
                  <a:pt x="1614893" y="1312260"/>
                  <a:pt x="1536180" y="1300885"/>
                </a:cubicBezTo>
                <a:cubicBezTo>
                  <a:pt x="1527535" y="1299520"/>
                  <a:pt x="1524350" y="1295425"/>
                  <a:pt x="1522530" y="1288145"/>
                </a:cubicBezTo>
                <a:cubicBezTo>
                  <a:pt x="1512520" y="1253111"/>
                  <a:pt x="1502965" y="1218077"/>
                  <a:pt x="1492501" y="1183498"/>
                </a:cubicBezTo>
                <a:cubicBezTo>
                  <a:pt x="1470661" y="1111155"/>
                  <a:pt x="1457012" y="1037447"/>
                  <a:pt x="1460651" y="961464"/>
                </a:cubicBezTo>
                <a:cubicBezTo>
                  <a:pt x="1461562" y="940989"/>
                  <a:pt x="1459742" y="920970"/>
                  <a:pt x="1459742" y="900495"/>
                </a:cubicBezTo>
                <a:cubicBezTo>
                  <a:pt x="1459742" y="868191"/>
                  <a:pt x="1451552" y="838162"/>
                  <a:pt x="1436992" y="809498"/>
                </a:cubicBezTo>
                <a:cubicBezTo>
                  <a:pt x="1428347" y="792663"/>
                  <a:pt x="1416063" y="780834"/>
                  <a:pt x="1397863" y="774919"/>
                </a:cubicBezTo>
                <a:cubicBezTo>
                  <a:pt x="1378754" y="769004"/>
                  <a:pt x="1360099" y="763544"/>
                  <a:pt x="1340990" y="757629"/>
                </a:cubicBezTo>
                <a:cubicBezTo>
                  <a:pt x="1310960" y="748529"/>
                  <a:pt x="1280021" y="740795"/>
                  <a:pt x="1251812" y="726235"/>
                </a:cubicBezTo>
                <a:cubicBezTo>
                  <a:pt x="1233157" y="716680"/>
                  <a:pt x="1222693" y="703031"/>
                  <a:pt x="1224513" y="681191"/>
                </a:cubicBezTo>
                <a:cubicBezTo>
                  <a:pt x="1228153" y="637967"/>
                  <a:pt x="1245897" y="599748"/>
                  <a:pt x="1262277" y="560619"/>
                </a:cubicBezTo>
                <a:cubicBezTo>
                  <a:pt x="1263187" y="558799"/>
                  <a:pt x="1264552" y="557434"/>
                  <a:pt x="1265462" y="556069"/>
                </a:cubicBezTo>
                <a:cubicBezTo>
                  <a:pt x="1283206" y="533775"/>
                  <a:pt x="1286391" y="508296"/>
                  <a:pt x="1277746" y="482361"/>
                </a:cubicBezTo>
                <a:cubicBezTo>
                  <a:pt x="1270922" y="462797"/>
                  <a:pt x="1267737" y="443232"/>
                  <a:pt x="1267282" y="422758"/>
                </a:cubicBezTo>
                <a:cubicBezTo>
                  <a:pt x="1266372" y="366339"/>
                  <a:pt x="1260457" y="310831"/>
                  <a:pt x="1251357" y="254867"/>
                </a:cubicBezTo>
                <a:cubicBezTo>
                  <a:pt x="1250447" y="248498"/>
                  <a:pt x="1251357" y="243038"/>
                  <a:pt x="1254997" y="237578"/>
                </a:cubicBezTo>
                <a:cubicBezTo>
                  <a:pt x="1268192" y="218013"/>
                  <a:pt x="1281386" y="198449"/>
                  <a:pt x="1293671" y="178429"/>
                </a:cubicBezTo>
                <a:cubicBezTo>
                  <a:pt x="1308230" y="155225"/>
                  <a:pt x="1321425" y="131111"/>
                  <a:pt x="1328250" y="104266"/>
                </a:cubicBezTo>
                <a:cubicBezTo>
                  <a:pt x="1337350" y="68322"/>
                  <a:pt x="1326885" y="43753"/>
                  <a:pt x="1294126" y="26008"/>
                </a:cubicBezTo>
                <a:cubicBezTo>
                  <a:pt x="1281386" y="19184"/>
                  <a:pt x="1268192" y="14179"/>
                  <a:pt x="1254542" y="11449"/>
                </a:cubicBezTo>
                <a:cubicBezTo>
                  <a:pt x="1108491" y="-16306"/>
                  <a:pt x="970629" y="6444"/>
                  <a:pt x="841413" y="79242"/>
                </a:cubicBezTo>
                <a:cubicBezTo>
                  <a:pt x="821393" y="90617"/>
                  <a:pt x="804104" y="105176"/>
                  <a:pt x="790909" y="123831"/>
                </a:cubicBezTo>
                <a:cubicBezTo>
                  <a:pt x="778169" y="141575"/>
                  <a:pt x="777259" y="160685"/>
                  <a:pt x="786814" y="179794"/>
                </a:cubicBezTo>
                <a:cubicBezTo>
                  <a:pt x="796369" y="198904"/>
                  <a:pt x="810928" y="213463"/>
                  <a:pt x="827763" y="226203"/>
                </a:cubicBezTo>
                <a:cubicBezTo>
                  <a:pt x="851422" y="244858"/>
                  <a:pt x="875537" y="263057"/>
                  <a:pt x="899651" y="281257"/>
                </a:cubicBezTo>
                <a:cubicBezTo>
                  <a:pt x="904656" y="284897"/>
                  <a:pt x="907841" y="289446"/>
                  <a:pt x="910571" y="295361"/>
                </a:cubicBezTo>
                <a:cubicBezTo>
                  <a:pt x="935140" y="349505"/>
                  <a:pt x="940145" y="407743"/>
                  <a:pt x="945150" y="466437"/>
                </a:cubicBezTo>
                <a:cubicBezTo>
                  <a:pt x="945605" y="473717"/>
                  <a:pt x="945150" y="480996"/>
                  <a:pt x="938325" y="485546"/>
                </a:cubicBezTo>
                <a:cubicBezTo>
                  <a:pt x="928770" y="491916"/>
                  <a:pt x="926950" y="500561"/>
                  <a:pt x="929225" y="511481"/>
                </a:cubicBezTo>
                <a:cubicBezTo>
                  <a:pt x="931500" y="521945"/>
                  <a:pt x="933775" y="532865"/>
                  <a:pt x="937870" y="542875"/>
                </a:cubicBezTo>
                <a:cubicBezTo>
                  <a:pt x="945150" y="561529"/>
                  <a:pt x="954250" y="579274"/>
                  <a:pt x="974724" y="587009"/>
                </a:cubicBezTo>
                <a:cubicBezTo>
                  <a:pt x="979729" y="588829"/>
                  <a:pt x="983369" y="593378"/>
                  <a:pt x="984279" y="598838"/>
                </a:cubicBezTo>
                <a:cubicBezTo>
                  <a:pt x="990194" y="631143"/>
                  <a:pt x="1004298" y="664357"/>
                  <a:pt x="972449" y="692111"/>
                </a:cubicBezTo>
                <a:cubicBezTo>
                  <a:pt x="968809" y="695296"/>
                  <a:pt x="966079" y="700301"/>
                  <a:pt x="963805" y="704851"/>
                </a:cubicBezTo>
                <a:cubicBezTo>
                  <a:pt x="951975" y="729420"/>
                  <a:pt x="931500" y="744890"/>
                  <a:pt x="908296" y="757174"/>
                </a:cubicBezTo>
                <a:cubicBezTo>
                  <a:pt x="899651" y="761724"/>
                  <a:pt x="891006" y="766729"/>
                  <a:pt x="882362" y="771279"/>
                </a:cubicBezTo>
                <a:cubicBezTo>
                  <a:pt x="824578" y="802673"/>
                  <a:pt x="765885" y="831337"/>
                  <a:pt x="709011" y="864096"/>
                </a:cubicBezTo>
                <a:cubicBezTo>
                  <a:pt x="693542" y="873196"/>
                  <a:pt x="685807" y="885026"/>
                  <a:pt x="683532" y="903225"/>
                </a:cubicBezTo>
                <a:cubicBezTo>
                  <a:pt x="669427" y="1011513"/>
                  <a:pt x="658052" y="1119800"/>
                  <a:pt x="638488" y="1227632"/>
                </a:cubicBezTo>
                <a:cubicBezTo>
                  <a:pt x="630298" y="1271766"/>
                  <a:pt x="620743" y="1315445"/>
                  <a:pt x="603909" y="1357304"/>
                </a:cubicBezTo>
                <a:cubicBezTo>
                  <a:pt x="600269" y="1366403"/>
                  <a:pt x="597084" y="1368678"/>
                  <a:pt x="587984" y="1362763"/>
                </a:cubicBezTo>
                <a:cubicBezTo>
                  <a:pt x="573425" y="1353209"/>
                  <a:pt x="557955" y="1344564"/>
                  <a:pt x="542031" y="1338194"/>
                </a:cubicBezTo>
                <a:cubicBezTo>
                  <a:pt x="532021" y="1334099"/>
                  <a:pt x="522011" y="1331824"/>
                  <a:pt x="512001" y="1337739"/>
                </a:cubicBezTo>
                <a:cubicBezTo>
                  <a:pt x="501992" y="1344109"/>
                  <a:pt x="496077" y="1337284"/>
                  <a:pt x="490162" y="1331369"/>
                </a:cubicBezTo>
                <a:cubicBezTo>
                  <a:pt x="483337" y="1324089"/>
                  <a:pt x="492437" y="1320904"/>
                  <a:pt x="494712" y="1316355"/>
                </a:cubicBezTo>
                <a:cubicBezTo>
                  <a:pt x="497897" y="1310440"/>
                  <a:pt x="501537" y="1304980"/>
                  <a:pt x="506086" y="1299975"/>
                </a:cubicBezTo>
                <a:cubicBezTo>
                  <a:pt x="512001" y="1293150"/>
                  <a:pt x="512001" y="1288145"/>
                  <a:pt x="504266" y="1281321"/>
                </a:cubicBezTo>
                <a:cubicBezTo>
                  <a:pt x="400529" y="1191688"/>
                  <a:pt x="297247" y="1101600"/>
                  <a:pt x="193510" y="1011968"/>
                </a:cubicBezTo>
                <a:cubicBezTo>
                  <a:pt x="167575" y="989673"/>
                  <a:pt x="166665" y="990128"/>
                  <a:pt x="141186" y="1012878"/>
                </a:cubicBezTo>
                <a:cubicBezTo>
                  <a:pt x="135271" y="1018337"/>
                  <a:pt x="131631" y="1018792"/>
                  <a:pt x="124806" y="1013788"/>
                </a:cubicBezTo>
                <a:cubicBezTo>
                  <a:pt x="100692" y="995588"/>
                  <a:pt x="82037" y="972839"/>
                  <a:pt x="67933" y="945994"/>
                </a:cubicBezTo>
                <a:cubicBezTo>
                  <a:pt x="60653" y="931435"/>
                  <a:pt x="47003" y="927340"/>
                  <a:pt x="31534" y="930525"/>
                </a:cubicBezTo>
                <a:cubicBezTo>
                  <a:pt x="16519" y="933710"/>
                  <a:pt x="3325" y="946904"/>
                  <a:pt x="595" y="961919"/>
                </a:cubicBezTo>
                <a:cubicBezTo>
                  <a:pt x="-2135" y="976479"/>
                  <a:pt x="4690" y="991493"/>
                  <a:pt x="17884" y="999228"/>
                </a:cubicBezTo>
                <a:cubicBezTo>
                  <a:pt x="23344" y="1002413"/>
                  <a:pt x="28804" y="1004688"/>
                  <a:pt x="34719" y="1006508"/>
                </a:cubicBezTo>
                <a:cubicBezTo>
                  <a:pt x="53373" y="1012423"/>
                  <a:pt x="70208" y="1021977"/>
                  <a:pt x="85222" y="1034262"/>
                </a:cubicBezTo>
                <a:cubicBezTo>
                  <a:pt x="104787" y="1049732"/>
                  <a:pt x="104787" y="1049732"/>
                  <a:pt x="92047" y="1070661"/>
                </a:cubicBezTo>
                <a:cubicBezTo>
                  <a:pt x="90682" y="1072936"/>
                  <a:pt x="89317" y="1075666"/>
                  <a:pt x="87952" y="1077941"/>
                </a:cubicBezTo>
                <a:cubicBezTo>
                  <a:pt x="82947" y="1085221"/>
                  <a:pt x="83857" y="1091136"/>
                  <a:pt x="91137" y="1097505"/>
                </a:cubicBezTo>
                <a:cubicBezTo>
                  <a:pt x="199879" y="1191688"/>
                  <a:pt x="308167" y="1285870"/>
                  <a:pt x="416454" y="1380508"/>
                </a:cubicBezTo>
                <a:cubicBezTo>
                  <a:pt x="425099" y="1387788"/>
                  <a:pt x="430558" y="1387333"/>
                  <a:pt x="437383" y="1380053"/>
                </a:cubicBezTo>
                <a:cubicBezTo>
                  <a:pt x="440568" y="1376868"/>
                  <a:pt x="443753" y="1370953"/>
                  <a:pt x="449668" y="1376413"/>
                </a:cubicBezTo>
                <a:cubicBezTo>
                  <a:pt x="459678" y="1385513"/>
                  <a:pt x="471962" y="1392793"/>
                  <a:pt x="471507" y="1409172"/>
                </a:cubicBezTo>
                <a:cubicBezTo>
                  <a:pt x="471052" y="1418272"/>
                  <a:pt x="476512" y="1425097"/>
                  <a:pt x="483337" y="1431012"/>
                </a:cubicBezTo>
                <a:cubicBezTo>
                  <a:pt x="497897" y="1443751"/>
                  <a:pt x="512001" y="1457401"/>
                  <a:pt x="527471" y="1468776"/>
                </a:cubicBezTo>
                <a:cubicBezTo>
                  <a:pt x="536571" y="1475600"/>
                  <a:pt x="540211" y="1482425"/>
                  <a:pt x="540211" y="1493345"/>
                </a:cubicBezTo>
                <a:cubicBezTo>
                  <a:pt x="540211" y="1523374"/>
                  <a:pt x="544305" y="1552948"/>
                  <a:pt x="556590" y="1580248"/>
                </a:cubicBezTo>
                <a:cubicBezTo>
                  <a:pt x="561140" y="1590712"/>
                  <a:pt x="568420" y="1598447"/>
                  <a:pt x="580705" y="1599812"/>
                </a:cubicBezTo>
                <a:cubicBezTo>
                  <a:pt x="647133" y="1606182"/>
                  <a:pt x="703551" y="1588893"/>
                  <a:pt x="740860" y="1528834"/>
                </a:cubicBezTo>
                <a:cubicBezTo>
                  <a:pt x="746775" y="1519279"/>
                  <a:pt x="752690" y="1509725"/>
                  <a:pt x="758150" y="1499715"/>
                </a:cubicBezTo>
                <a:cubicBezTo>
                  <a:pt x="777714" y="1463316"/>
                  <a:pt x="790454" y="1424187"/>
                  <a:pt x="801374" y="1384603"/>
                </a:cubicBezTo>
                <a:cubicBezTo>
                  <a:pt x="802739" y="1381418"/>
                  <a:pt x="804104" y="1378233"/>
                  <a:pt x="805469" y="1376868"/>
                </a:cubicBezTo>
                <a:cubicBezTo>
                  <a:pt x="804559" y="1377778"/>
                  <a:pt x="805014" y="1379598"/>
                  <a:pt x="806379" y="1381873"/>
                </a:cubicBezTo>
                <a:cubicBezTo>
                  <a:pt x="810019" y="1435107"/>
                  <a:pt x="815478" y="1488340"/>
                  <a:pt x="817298" y="1541574"/>
                </a:cubicBezTo>
                <a:cubicBezTo>
                  <a:pt x="820938" y="1640761"/>
                  <a:pt x="819573" y="1739949"/>
                  <a:pt x="817298" y="1839136"/>
                </a:cubicBezTo>
                <a:cubicBezTo>
                  <a:pt x="815478" y="1911479"/>
                  <a:pt x="819573" y="1983367"/>
                  <a:pt x="824578" y="2055710"/>
                </a:cubicBezTo>
                <a:cubicBezTo>
                  <a:pt x="845963" y="2051615"/>
                  <a:pt x="855517" y="2059805"/>
                  <a:pt x="857337" y="2081645"/>
                </a:cubicBezTo>
                <a:cubicBezTo>
                  <a:pt x="858702" y="2102574"/>
                  <a:pt x="860522" y="2123049"/>
                  <a:pt x="861887" y="2143978"/>
                </a:cubicBezTo>
                <a:cubicBezTo>
                  <a:pt x="867802" y="2222691"/>
                  <a:pt x="876447" y="2301404"/>
                  <a:pt x="879177" y="2380117"/>
                </a:cubicBezTo>
                <a:cubicBezTo>
                  <a:pt x="886002" y="2559837"/>
                  <a:pt x="890096" y="2740013"/>
                  <a:pt x="897831" y="2919733"/>
                </a:cubicBezTo>
                <a:cubicBezTo>
                  <a:pt x="900561" y="2985706"/>
                  <a:pt x="903746" y="3052134"/>
                  <a:pt x="916031" y="3117197"/>
                </a:cubicBezTo>
                <a:cubicBezTo>
                  <a:pt x="933320" y="3211380"/>
                  <a:pt x="965624" y="3301013"/>
                  <a:pt x="997474" y="3390645"/>
                </a:cubicBezTo>
                <a:cubicBezTo>
                  <a:pt x="1005208" y="3412030"/>
                  <a:pt x="1011578" y="3434324"/>
                  <a:pt x="1023863" y="3452979"/>
                </a:cubicBezTo>
                <a:cubicBezTo>
                  <a:pt x="1032508" y="3465719"/>
                  <a:pt x="1034328" y="3478913"/>
                  <a:pt x="1034328" y="3493018"/>
                </a:cubicBezTo>
                <a:cubicBezTo>
                  <a:pt x="1033873" y="3523957"/>
                  <a:pt x="1032963" y="3554441"/>
                  <a:pt x="1032508" y="3585380"/>
                </a:cubicBezTo>
                <a:cubicBezTo>
                  <a:pt x="1032053" y="3609040"/>
                  <a:pt x="1042517" y="3621325"/>
                  <a:pt x="1066177" y="3626784"/>
                </a:cubicBezTo>
                <a:cubicBezTo>
                  <a:pt x="1072092" y="3628149"/>
                  <a:pt x="1079372" y="3625419"/>
                  <a:pt x="1083921" y="3631789"/>
                </a:cubicBezTo>
                <a:cubicBezTo>
                  <a:pt x="1086651" y="3631789"/>
                  <a:pt x="1089381" y="3631789"/>
                  <a:pt x="1092566" y="3631789"/>
                </a:cubicBezTo>
                <a:cubicBezTo>
                  <a:pt x="1099391" y="3629514"/>
                  <a:pt x="1105761" y="3629514"/>
                  <a:pt x="1112586" y="3631789"/>
                </a:cubicBezTo>
                <a:cubicBezTo>
                  <a:pt x="1123050" y="3631789"/>
                  <a:pt x="1133515" y="3631789"/>
                  <a:pt x="1143980" y="3631789"/>
                </a:cubicBezTo>
                <a:cubicBezTo>
                  <a:pt x="1150350" y="3628604"/>
                  <a:pt x="1156719" y="3630879"/>
                  <a:pt x="1163089" y="3630424"/>
                </a:cubicBezTo>
                <a:cubicBezTo>
                  <a:pt x="1168094" y="3630879"/>
                  <a:pt x="1173099" y="3629059"/>
                  <a:pt x="1177649" y="3631789"/>
                </a:cubicBezTo>
                <a:cubicBezTo>
                  <a:pt x="1189024" y="3631789"/>
                  <a:pt x="1200398" y="3631789"/>
                  <a:pt x="1211773" y="3631789"/>
                </a:cubicBezTo>
                <a:cubicBezTo>
                  <a:pt x="1227243" y="3627694"/>
                  <a:pt x="1231338" y="3622689"/>
                  <a:pt x="1232703" y="3606310"/>
                </a:cubicBezTo>
                <a:cubicBezTo>
                  <a:pt x="1234067" y="3584470"/>
                  <a:pt x="1228608" y="3564451"/>
                  <a:pt x="1215868" y="3546251"/>
                </a:cubicBezTo>
                <a:cubicBezTo>
                  <a:pt x="1198578" y="3521227"/>
                  <a:pt x="1189024" y="3493018"/>
                  <a:pt x="1183109" y="3463898"/>
                </a:cubicBezTo>
                <a:cubicBezTo>
                  <a:pt x="1180834" y="3453889"/>
                  <a:pt x="1182654" y="3445244"/>
                  <a:pt x="1191754" y="3438874"/>
                </a:cubicBezTo>
                <a:cubicBezTo>
                  <a:pt x="1199488" y="3433414"/>
                  <a:pt x="1201763" y="3425680"/>
                  <a:pt x="1201763" y="3416580"/>
                </a:cubicBezTo>
                <a:cubicBezTo>
                  <a:pt x="1201763" y="3399745"/>
                  <a:pt x="1200398" y="3382456"/>
                  <a:pt x="1202218" y="3365621"/>
                </a:cubicBezTo>
                <a:cubicBezTo>
                  <a:pt x="1205403" y="3338322"/>
                  <a:pt x="1196758" y="3317847"/>
                  <a:pt x="1173554" y="3303288"/>
                </a:cubicBezTo>
                <a:cubicBezTo>
                  <a:pt x="1158084" y="3293733"/>
                  <a:pt x="1154445" y="3278263"/>
                  <a:pt x="1157629" y="3260974"/>
                </a:cubicBezTo>
                <a:cubicBezTo>
                  <a:pt x="1159904" y="3249599"/>
                  <a:pt x="1162634" y="3238679"/>
                  <a:pt x="1166274" y="3228215"/>
                </a:cubicBezTo>
                <a:cubicBezTo>
                  <a:pt x="1174009" y="3205465"/>
                  <a:pt x="1170369" y="3184536"/>
                  <a:pt x="1158084" y="3164516"/>
                </a:cubicBezTo>
                <a:cubicBezTo>
                  <a:pt x="1153535" y="3156781"/>
                  <a:pt x="1149440" y="3149047"/>
                  <a:pt x="1144890" y="3141312"/>
                </a:cubicBezTo>
                <a:cubicBezTo>
                  <a:pt x="1139430" y="3132212"/>
                  <a:pt x="1135790" y="3122657"/>
                  <a:pt x="1134880" y="3111738"/>
                </a:cubicBezTo>
                <a:cubicBezTo>
                  <a:pt x="1133970" y="3091718"/>
                  <a:pt x="1130330" y="3072154"/>
                  <a:pt x="1131240" y="3052134"/>
                </a:cubicBezTo>
                <a:cubicBezTo>
                  <a:pt x="1132605" y="3024380"/>
                  <a:pt x="1129420" y="2996171"/>
                  <a:pt x="1127600" y="2968871"/>
                </a:cubicBezTo>
                <a:cubicBezTo>
                  <a:pt x="1123050" y="2907448"/>
                  <a:pt x="1116681" y="2846480"/>
                  <a:pt x="1122595" y="2785056"/>
                </a:cubicBezTo>
                <a:cubicBezTo>
                  <a:pt x="1127600" y="2734098"/>
                  <a:pt x="1135790" y="2684049"/>
                  <a:pt x="1145345" y="2633545"/>
                </a:cubicBezTo>
                <a:cubicBezTo>
                  <a:pt x="1147165" y="2624901"/>
                  <a:pt x="1151715" y="2621260"/>
                  <a:pt x="1160814" y="2620351"/>
                </a:cubicBezTo>
                <a:cubicBezTo>
                  <a:pt x="1216778" y="2615801"/>
                  <a:pt x="1273196" y="2619441"/>
                  <a:pt x="1329160" y="2614891"/>
                </a:cubicBezTo>
                <a:cubicBezTo>
                  <a:pt x="1345995" y="2613526"/>
                  <a:pt x="1346904" y="2615801"/>
                  <a:pt x="1346904" y="2632180"/>
                </a:cubicBezTo>
                <a:cubicBezTo>
                  <a:pt x="1347815" y="2675404"/>
                  <a:pt x="1345085" y="2718173"/>
                  <a:pt x="1341900" y="2760942"/>
                </a:cubicBezTo>
                <a:cubicBezTo>
                  <a:pt x="1335075" y="2847390"/>
                  <a:pt x="1326430" y="2932927"/>
                  <a:pt x="1315965" y="3018920"/>
                </a:cubicBezTo>
                <a:cubicBezTo>
                  <a:pt x="1308230" y="3082164"/>
                  <a:pt x="1301406" y="3145862"/>
                  <a:pt x="1284116" y="3207285"/>
                </a:cubicBezTo>
                <a:cubicBezTo>
                  <a:pt x="1280476" y="3220025"/>
                  <a:pt x="1280476" y="3233675"/>
                  <a:pt x="1284116" y="3246869"/>
                </a:cubicBezTo>
                <a:cubicBezTo>
                  <a:pt x="1292306" y="3275534"/>
                  <a:pt x="1286846" y="3301013"/>
                  <a:pt x="1269556" y="3324672"/>
                </a:cubicBezTo>
                <a:cubicBezTo>
                  <a:pt x="1261822" y="3335137"/>
                  <a:pt x="1260002" y="3346512"/>
                  <a:pt x="1259547" y="3359251"/>
                </a:cubicBezTo>
                <a:cubicBezTo>
                  <a:pt x="1258182" y="3422039"/>
                  <a:pt x="1264097" y="3484828"/>
                  <a:pt x="1262732" y="3547616"/>
                </a:cubicBezTo>
                <a:cubicBezTo>
                  <a:pt x="1262732" y="3549891"/>
                  <a:pt x="1262732" y="3552166"/>
                  <a:pt x="1263187" y="3554896"/>
                </a:cubicBezTo>
                <a:cubicBezTo>
                  <a:pt x="1264552" y="3563996"/>
                  <a:pt x="1269102" y="3569456"/>
                  <a:pt x="1278656" y="3570366"/>
                </a:cubicBezTo>
                <a:cubicBezTo>
                  <a:pt x="1315965" y="3574916"/>
                  <a:pt x="1352819" y="3577645"/>
                  <a:pt x="1390128" y="3575826"/>
                </a:cubicBezTo>
                <a:cubicBezTo>
                  <a:pt x="1396953" y="3575371"/>
                  <a:pt x="1403323" y="3574006"/>
                  <a:pt x="1408783" y="3569456"/>
                </a:cubicBezTo>
                <a:cubicBezTo>
                  <a:pt x="1417883" y="3561721"/>
                  <a:pt x="1428347" y="3561721"/>
                  <a:pt x="1439722" y="3563996"/>
                </a:cubicBezTo>
                <a:cubicBezTo>
                  <a:pt x="1471116" y="3570366"/>
                  <a:pt x="1502055" y="3579466"/>
                  <a:pt x="1532995" y="3587655"/>
                </a:cubicBezTo>
                <a:cubicBezTo>
                  <a:pt x="1593963" y="3604035"/>
                  <a:pt x="1655386" y="3604945"/>
                  <a:pt x="1717265" y="3595390"/>
                </a:cubicBezTo>
                <a:cubicBezTo>
                  <a:pt x="1730005" y="3593570"/>
                  <a:pt x="1742289" y="3589930"/>
                  <a:pt x="1753664" y="3584470"/>
                </a:cubicBezTo>
                <a:cubicBezTo>
                  <a:pt x="1761399" y="3580830"/>
                  <a:pt x="1768223" y="3575371"/>
                  <a:pt x="1769134" y="3565816"/>
                </a:cubicBezTo>
                <a:cubicBezTo>
                  <a:pt x="1769589" y="3555806"/>
                  <a:pt x="1763674" y="3550346"/>
                  <a:pt x="1755939" y="3545341"/>
                </a:cubicBezTo>
                <a:cubicBezTo>
                  <a:pt x="1745474" y="3538971"/>
                  <a:pt x="1733644" y="3535332"/>
                  <a:pt x="1721815" y="3532602"/>
                </a:cubicBezTo>
                <a:cubicBezTo>
                  <a:pt x="1691331" y="3525777"/>
                  <a:pt x="1661301" y="3518497"/>
                  <a:pt x="1635822" y="3498478"/>
                </a:cubicBezTo>
                <a:cubicBezTo>
                  <a:pt x="1598968" y="3468903"/>
                  <a:pt x="1563479" y="3437509"/>
                  <a:pt x="1528445" y="3406115"/>
                </a:cubicBezTo>
                <a:cubicBezTo>
                  <a:pt x="1522530" y="3401110"/>
                  <a:pt x="1517980" y="3395195"/>
                  <a:pt x="1515250" y="3387915"/>
                </a:cubicBezTo>
                <a:cubicBezTo>
                  <a:pt x="1505695" y="3361526"/>
                  <a:pt x="1496141" y="3335592"/>
                  <a:pt x="1485676" y="3309658"/>
                </a:cubicBezTo>
                <a:cubicBezTo>
                  <a:pt x="1481581" y="3299193"/>
                  <a:pt x="1483856" y="3291003"/>
                  <a:pt x="1490226" y="3281903"/>
                </a:cubicBezTo>
                <a:cubicBezTo>
                  <a:pt x="1503420" y="3263704"/>
                  <a:pt x="1516615" y="3246414"/>
                  <a:pt x="1530720" y="3228670"/>
                </a:cubicBezTo>
                <a:cubicBezTo>
                  <a:pt x="1537999" y="3219570"/>
                  <a:pt x="1542094" y="3209560"/>
                  <a:pt x="1543914" y="3197730"/>
                </a:cubicBezTo>
                <a:cubicBezTo>
                  <a:pt x="1564844" y="3057594"/>
                  <a:pt x="1586228" y="2917458"/>
                  <a:pt x="1605338" y="2776866"/>
                </a:cubicBezTo>
                <a:cubicBezTo>
                  <a:pt x="1612163" y="2727273"/>
                  <a:pt x="1618532" y="2677679"/>
                  <a:pt x="1623537" y="2627630"/>
                </a:cubicBezTo>
                <a:cubicBezTo>
                  <a:pt x="1624447" y="2618076"/>
                  <a:pt x="1623992" y="2608976"/>
                  <a:pt x="1633092" y="2602606"/>
                </a:cubicBezTo>
                <a:cubicBezTo>
                  <a:pt x="1638097" y="2598966"/>
                  <a:pt x="1637642" y="2592596"/>
                  <a:pt x="1637187" y="2586681"/>
                </a:cubicBezTo>
                <a:cubicBezTo>
                  <a:pt x="1633092" y="2543912"/>
                  <a:pt x="1629907" y="2501144"/>
                  <a:pt x="1625812" y="2458375"/>
                </a:cubicBezTo>
                <a:cubicBezTo>
                  <a:pt x="1619442" y="2392401"/>
                  <a:pt x="1613528" y="2326883"/>
                  <a:pt x="1607158" y="2260910"/>
                </a:cubicBezTo>
                <a:cubicBezTo>
                  <a:pt x="1599878" y="2187657"/>
                  <a:pt x="1593508" y="2113949"/>
                  <a:pt x="1582588" y="2041151"/>
                </a:cubicBezTo>
                <a:cubicBezTo>
                  <a:pt x="1556199" y="1862795"/>
                  <a:pt x="1532540" y="1684440"/>
                  <a:pt x="1512520" y="1505630"/>
                </a:cubicBezTo>
                <a:cubicBezTo>
                  <a:pt x="1510245" y="1485610"/>
                  <a:pt x="1510700" y="1483790"/>
                  <a:pt x="1530720" y="1485155"/>
                </a:cubicBezTo>
                <a:cubicBezTo>
                  <a:pt x="1556199" y="1486975"/>
                  <a:pt x="1581678" y="1488795"/>
                  <a:pt x="1607158" y="1490160"/>
                </a:cubicBezTo>
                <a:cubicBezTo>
                  <a:pt x="1642647" y="1492435"/>
                  <a:pt x="1677681" y="1495620"/>
                  <a:pt x="1713170" y="1497895"/>
                </a:cubicBezTo>
                <a:cubicBezTo>
                  <a:pt x="1736829" y="1499260"/>
                  <a:pt x="1760034" y="1502445"/>
                  <a:pt x="1783693" y="1501990"/>
                </a:cubicBezTo>
                <a:cubicBezTo>
                  <a:pt x="1792793" y="1501535"/>
                  <a:pt x="1800983" y="1500170"/>
                  <a:pt x="1805078" y="1490615"/>
                </a:cubicBezTo>
                <a:cubicBezTo>
                  <a:pt x="1809172" y="1480605"/>
                  <a:pt x="1817362" y="1476965"/>
                  <a:pt x="1827372" y="1476510"/>
                </a:cubicBezTo>
                <a:cubicBezTo>
                  <a:pt x="1835562" y="1476055"/>
                  <a:pt x="1843752" y="1474236"/>
                  <a:pt x="1848301" y="1466956"/>
                </a:cubicBezTo>
                <a:cubicBezTo>
                  <a:pt x="1856036" y="1454216"/>
                  <a:pt x="1868321" y="1450576"/>
                  <a:pt x="1881971" y="1448756"/>
                </a:cubicBezTo>
                <a:cubicBezTo>
                  <a:pt x="1894710" y="1446936"/>
                  <a:pt x="1906995" y="1445116"/>
                  <a:pt x="1919735" y="1442841"/>
                </a:cubicBezTo>
                <a:cubicBezTo>
                  <a:pt x="2055776" y="1418727"/>
                  <a:pt x="2173163" y="1360488"/>
                  <a:pt x="2265981" y="1256296"/>
                </a:cubicBezTo>
                <a:cubicBezTo>
                  <a:pt x="2281450" y="1239007"/>
                  <a:pt x="2296010" y="1221262"/>
                  <a:pt x="2300105" y="1197148"/>
                </a:cubicBezTo>
                <a:cubicBezTo>
                  <a:pt x="2300105" y="1183043"/>
                  <a:pt x="2300105" y="1168938"/>
                  <a:pt x="2300105" y="1154379"/>
                </a:cubicBezTo>
                <a:cubicBezTo>
                  <a:pt x="2296010" y="1153469"/>
                  <a:pt x="2294645" y="1153014"/>
                  <a:pt x="2294190" y="1152104"/>
                </a:cubicBezTo>
                <a:close/>
                <a:moveTo>
                  <a:pt x="2244596" y="1202153"/>
                </a:moveTo>
                <a:cubicBezTo>
                  <a:pt x="2234131" y="1219442"/>
                  <a:pt x="2218662" y="1232182"/>
                  <a:pt x="2202282" y="1243556"/>
                </a:cubicBezTo>
                <a:cubicBezTo>
                  <a:pt x="2182718" y="1257661"/>
                  <a:pt x="2162243" y="1270401"/>
                  <a:pt x="2140404" y="1279956"/>
                </a:cubicBezTo>
                <a:cubicBezTo>
                  <a:pt x="2124024" y="1287235"/>
                  <a:pt x="2105825" y="1291330"/>
                  <a:pt x="2088080" y="1296790"/>
                </a:cubicBezTo>
                <a:cubicBezTo>
                  <a:pt x="2056231" y="1306345"/>
                  <a:pt x="2024837" y="1319085"/>
                  <a:pt x="1992078" y="1324999"/>
                </a:cubicBezTo>
                <a:cubicBezTo>
                  <a:pt x="1944759" y="1333644"/>
                  <a:pt x="1896985" y="1338649"/>
                  <a:pt x="1848756" y="1335009"/>
                </a:cubicBezTo>
                <a:cubicBezTo>
                  <a:pt x="1841932" y="1334554"/>
                  <a:pt x="1840112" y="1330004"/>
                  <a:pt x="1837837" y="1325454"/>
                </a:cubicBezTo>
                <a:cubicBezTo>
                  <a:pt x="1826007" y="1301795"/>
                  <a:pt x="1835107" y="1264031"/>
                  <a:pt x="1856946" y="1244012"/>
                </a:cubicBezTo>
                <a:cubicBezTo>
                  <a:pt x="1857401" y="1243556"/>
                  <a:pt x="1857401" y="1243556"/>
                  <a:pt x="1857856" y="1243102"/>
                </a:cubicBezTo>
                <a:cubicBezTo>
                  <a:pt x="1866501" y="1236277"/>
                  <a:pt x="1874236" y="1225357"/>
                  <a:pt x="1883790" y="1224447"/>
                </a:cubicBezTo>
                <a:cubicBezTo>
                  <a:pt x="1894255" y="1223082"/>
                  <a:pt x="1896985" y="1238552"/>
                  <a:pt x="1903810" y="1246286"/>
                </a:cubicBezTo>
                <a:cubicBezTo>
                  <a:pt x="1912455" y="1255841"/>
                  <a:pt x="1922919" y="1262211"/>
                  <a:pt x="1937479" y="1266306"/>
                </a:cubicBezTo>
                <a:cubicBezTo>
                  <a:pt x="1929744" y="1249471"/>
                  <a:pt x="1921100" y="1235822"/>
                  <a:pt x="1916095" y="1219897"/>
                </a:cubicBezTo>
                <a:cubicBezTo>
                  <a:pt x="1912455" y="1208067"/>
                  <a:pt x="1913365" y="1200788"/>
                  <a:pt x="1925649" y="1195328"/>
                </a:cubicBezTo>
                <a:cubicBezTo>
                  <a:pt x="1940209" y="1188958"/>
                  <a:pt x="1954314" y="1180768"/>
                  <a:pt x="1967963" y="1172578"/>
                </a:cubicBezTo>
                <a:cubicBezTo>
                  <a:pt x="1977973" y="1166664"/>
                  <a:pt x="1982523" y="1167574"/>
                  <a:pt x="1987073" y="1178948"/>
                </a:cubicBezTo>
                <a:cubicBezTo>
                  <a:pt x="1997083" y="1205793"/>
                  <a:pt x="2013007" y="1228087"/>
                  <a:pt x="2040761" y="1241282"/>
                </a:cubicBezTo>
                <a:cubicBezTo>
                  <a:pt x="2040306" y="1232182"/>
                  <a:pt x="2035757" y="1225357"/>
                  <a:pt x="2032572" y="1218077"/>
                </a:cubicBezTo>
                <a:cubicBezTo>
                  <a:pt x="2024837" y="1199878"/>
                  <a:pt x="2018467" y="1181223"/>
                  <a:pt x="2013462" y="1162114"/>
                </a:cubicBezTo>
                <a:cubicBezTo>
                  <a:pt x="2011642" y="1155744"/>
                  <a:pt x="2012552" y="1152104"/>
                  <a:pt x="2019832" y="1149829"/>
                </a:cubicBezTo>
                <a:cubicBezTo>
                  <a:pt x="2038941" y="1143914"/>
                  <a:pt x="2058051" y="1137089"/>
                  <a:pt x="2077160" y="1130264"/>
                </a:cubicBezTo>
                <a:cubicBezTo>
                  <a:pt x="2083075" y="1127990"/>
                  <a:pt x="2086260" y="1127535"/>
                  <a:pt x="2088080" y="1135269"/>
                </a:cubicBezTo>
                <a:cubicBezTo>
                  <a:pt x="2096725" y="1171213"/>
                  <a:pt x="2122204" y="1194418"/>
                  <a:pt x="2150869" y="1219897"/>
                </a:cubicBezTo>
                <a:cubicBezTo>
                  <a:pt x="2141769" y="1198058"/>
                  <a:pt x="2132214" y="1179858"/>
                  <a:pt x="2128574" y="1159384"/>
                </a:cubicBezTo>
                <a:cubicBezTo>
                  <a:pt x="2128119" y="1156199"/>
                  <a:pt x="2127209" y="1153014"/>
                  <a:pt x="2126754" y="1149829"/>
                </a:cubicBezTo>
                <a:cubicBezTo>
                  <a:pt x="2122659" y="1117525"/>
                  <a:pt x="2122659" y="1117070"/>
                  <a:pt x="2154963" y="1115250"/>
                </a:cubicBezTo>
                <a:cubicBezTo>
                  <a:pt x="2181808" y="1113885"/>
                  <a:pt x="2207742" y="1116615"/>
                  <a:pt x="2230492" y="1133449"/>
                </a:cubicBezTo>
                <a:cubicBezTo>
                  <a:pt x="2253696" y="1150739"/>
                  <a:pt x="2259611" y="1177583"/>
                  <a:pt x="2244596" y="1202153"/>
                </a:cubicBezTo>
                <a:close/>
              </a:path>
            </a:pathLst>
          </a:custGeom>
          <a:solidFill>
            <a:schemeClr val="accent4"/>
          </a:solidFill>
          <a:ln w="45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F340ED-264C-46D6-A4A4-A69A60DA6715}"/>
              </a:ext>
            </a:extLst>
          </p:cNvPr>
          <p:cNvGrpSpPr/>
          <p:nvPr/>
        </p:nvGrpSpPr>
        <p:grpSpPr>
          <a:xfrm>
            <a:off x="9703514" y="2561813"/>
            <a:ext cx="1947507" cy="3634874"/>
            <a:chOff x="3501573" y="3178068"/>
            <a:chExt cx="1340594" cy="273784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347BE9F-510C-4BFA-99AA-65643089966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1EF577-01CC-4131-AD00-95CC41B090A2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8BF5583-F2AA-46A1-904D-5364BE6E67F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123955-0F59-4184-A1F0-BD34DB36008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03C013-4E46-4432-B9A3-2128802C04D9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1EF846-D19E-4EFA-BCEA-9E8C43440F9E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BC1529E-75B4-41BB-A84B-B870700D1AC3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5318524-8BEC-4FF0-B17C-6784E6E1B279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3F971A9-4796-4E9E-85FF-103F8AA7D295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FF30B76-E7C5-4EAA-97DF-6EF39D60BDD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607D7E4-6C28-439E-9647-1B38F8B77420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B6C0FE-4AC4-4200-87FD-2A293EBEED40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Graphic 1">
            <a:extLst>
              <a:ext uri="{FF2B5EF4-FFF2-40B4-BE49-F238E27FC236}">
                <a16:creationId xmlns:a16="http://schemas.microsoft.com/office/drawing/2014/main" id="{5F4D08CD-B086-41BF-89EE-26DBBD2D3375}"/>
              </a:ext>
            </a:extLst>
          </p:cNvPr>
          <p:cNvSpPr/>
          <p:nvPr/>
        </p:nvSpPr>
        <p:spPr>
          <a:xfrm>
            <a:off x="6568440" y="1325266"/>
            <a:ext cx="2463075" cy="2382145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2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AAAE35-795B-42D3-A536-A7C39BF70C6E}"/>
              </a:ext>
            </a:extLst>
          </p:cNvPr>
          <p:cNvGrpSpPr/>
          <p:nvPr/>
        </p:nvGrpSpPr>
        <p:grpSpPr>
          <a:xfrm>
            <a:off x="6017841" y="3806886"/>
            <a:ext cx="3169086" cy="2706519"/>
            <a:chOff x="6372435" y="1381512"/>
            <a:chExt cx="3169086" cy="270651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83277BF-C057-43D3-8DC2-14D21125650C}"/>
                </a:ext>
              </a:extLst>
            </p:cNvPr>
            <p:cNvGrpSpPr/>
            <p:nvPr/>
          </p:nvGrpSpPr>
          <p:grpSpPr>
            <a:xfrm>
              <a:off x="6372435" y="1381512"/>
              <a:ext cx="3169086" cy="2706519"/>
              <a:chOff x="6645244" y="1913231"/>
              <a:chExt cx="5119178" cy="437197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F0F6B7B-21A4-498D-A258-C6441BA4F54C}"/>
                  </a:ext>
                </a:extLst>
              </p:cNvPr>
              <p:cNvSpPr/>
              <p:nvPr/>
            </p:nvSpPr>
            <p:spPr>
              <a:xfrm rot="10800000">
                <a:off x="8990627" y="4141887"/>
                <a:ext cx="592866" cy="2143315"/>
              </a:xfrm>
              <a:custGeom>
                <a:avLst/>
                <a:gdLst>
                  <a:gd name="connsiteX0" fmla="*/ 389797 w 592866"/>
                  <a:gd name="connsiteY0" fmla="*/ 910246 h 2143315"/>
                  <a:gd name="connsiteX1" fmla="*/ 203066 w 592866"/>
                  <a:gd name="connsiteY1" fmla="*/ 910246 h 2143315"/>
                  <a:gd name="connsiteX2" fmla="*/ 203066 w 592866"/>
                  <a:gd name="connsiteY2" fmla="*/ 536785 h 2143315"/>
                  <a:gd name="connsiteX3" fmla="*/ 296432 w 592866"/>
                  <a:gd name="connsiteY3" fmla="*/ 443419 h 2143315"/>
                  <a:gd name="connsiteX4" fmla="*/ 389797 w 592866"/>
                  <a:gd name="connsiteY4" fmla="*/ 536785 h 2143315"/>
                  <a:gd name="connsiteX5" fmla="*/ 406612 w 592866"/>
                  <a:gd name="connsiteY5" fmla="*/ 925620 h 2143315"/>
                  <a:gd name="connsiteX6" fmla="*/ 406614 w 592866"/>
                  <a:gd name="connsiteY6" fmla="*/ 538226 h 2143315"/>
                  <a:gd name="connsiteX7" fmla="*/ 296433 w 592866"/>
                  <a:gd name="connsiteY7" fmla="*/ 428045 h 2143315"/>
                  <a:gd name="connsiteX8" fmla="*/ 186252 w 592866"/>
                  <a:gd name="connsiteY8" fmla="*/ 538226 h 2143315"/>
                  <a:gd name="connsiteX9" fmla="*/ 186252 w 592866"/>
                  <a:gd name="connsiteY9" fmla="*/ 925620 h 2143315"/>
                  <a:gd name="connsiteX10" fmla="*/ 248792 w 592866"/>
                  <a:gd name="connsiteY10" fmla="*/ 925620 h 2143315"/>
                  <a:gd name="connsiteX11" fmla="*/ 248792 w 592866"/>
                  <a:gd name="connsiteY11" fmla="*/ 925294 h 2143315"/>
                  <a:gd name="connsiteX12" fmla="*/ 349367 w 592866"/>
                  <a:gd name="connsiteY12" fmla="*/ 925294 h 2143315"/>
                  <a:gd name="connsiteX13" fmla="*/ 349367 w 592866"/>
                  <a:gd name="connsiteY13" fmla="*/ 925620 h 2143315"/>
                  <a:gd name="connsiteX14" fmla="*/ 397008 w 592866"/>
                  <a:gd name="connsiteY14" fmla="*/ 2143315 h 2143315"/>
                  <a:gd name="connsiteX15" fmla="*/ 195857 w 592866"/>
                  <a:gd name="connsiteY15" fmla="*/ 2143315 h 2143315"/>
                  <a:gd name="connsiteX16" fmla="*/ 195857 w 592866"/>
                  <a:gd name="connsiteY16" fmla="*/ 1741543 h 2143315"/>
                  <a:gd name="connsiteX17" fmla="*/ 225500 w 592866"/>
                  <a:gd name="connsiteY17" fmla="*/ 1670610 h 2143315"/>
                  <a:gd name="connsiteX18" fmla="*/ 248792 w 592866"/>
                  <a:gd name="connsiteY18" fmla="*/ 1654834 h 2143315"/>
                  <a:gd name="connsiteX19" fmla="*/ 248792 w 592866"/>
                  <a:gd name="connsiteY19" fmla="*/ 952820 h 2143315"/>
                  <a:gd name="connsiteX20" fmla="*/ 91048 w 592866"/>
                  <a:gd name="connsiteY20" fmla="*/ 952820 h 2143315"/>
                  <a:gd name="connsiteX21" fmla="*/ 0 w 592866"/>
                  <a:gd name="connsiteY21" fmla="*/ 861772 h 2143315"/>
                  <a:gd name="connsiteX22" fmla="*/ 0 w 592866"/>
                  <a:gd name="connsiteY22" fmla="*/ 361013 h 2143315"/>
                  <a:gd name="connsiteX23" fmla="*/ 361013 w 592866"/>
                  <a:gd name="connsiteY23" fmla="*/ 0 h 2143315"/>
                  <a:gd name="connsiteX24" fmla="*/ 527228 w 592866"/>
                  <a:gd name="connsiteY24" fmla="*/ 0 h 2143315"/>
                  <a:gd name="connsiteX25" fmla="*/ 592866 w 592866"/>
                  <a:gd name="connsiteY25" fmla="*/ 65639 h 2143315"/>
                  <a:gd name="connsiteX26" fmla="*/ 592866 w 592866"/>
                  <a:gd name="connsiteY26" fmla="*/ 862833 h 2143315"/>
                  <a:gd name="connsiteX27" fmla="*/ 502879 w 592866"/>
                  <a:gd name="connsiteY27" fmla="*/ 952820 h 2143315"/>
                  <a:gd name="connsiteX28" fmla="*/ 349367 w 592866"/>
                  <a:gd name="connsiteY28" fmla="*/ 952820 h 2143315"/>
                  <a:gd name="connsiteX29" fmla="*/ 349367 w 592866"/>
                  <a:gd name="connsiteY29" fmla="*/ 1658131 h 2143315"/>
                  <a:gd name="connsiteX30" fmla="*/ 367762 w 592866"/>
                  <a:gd name="connsiteY30" fmla="*/ 1670610 h 2143315"/>
                  <a:gd name="connsiteX31" fmla="*/ 397008 w 592866"/>
                  <a:gd name="connsiteY31" fmla="*/ 1741543 h 214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92866" h="2143315">
                    <a:moveTo>
                      <a:pt x="389797" y="910246"/>
                    </a:moveTo>
                    <a:lnTo>
                      <a:pt x="203066" y="910246"/>
                    </a:lnTo>
                    <a:lnTo>
                      <a:pt x="203066" y="536785"/>
                    </a:lnTo>
                    <a:cubicBezTo>
                      <a:pt x="203066" y="485220"/>
                      <a:pt x="244867" y="443419"/>
                      <a:pt x="296432" y="443419"/>
                    </a:cubicBezTo>
                    <a:cubicBezTo>
                      <a:pt x="347996" y="443419"/>
                      <a:pt x="389797" y="485220"/>
                      <a:pt x="389797" y="536785"/>
                    </a:cubicBezTo>
                    <a:close/>
                    <a:moveTo>
                      <a:pt x="406612" y="925620"/>
                    </a:moveTo>
                    <a:cubicBezTo>
                      <a:pt x="406612" y="796489"/>
                      <a:pt x="406614" y="667357"/>
                      <a:pt x="406614" y="538226"/>
                    </a:cubicBezTo>
                    <a:cubicBezTo>
                      <a:pt x="406614" y="477375"/>
                      <a:pt x="357284" y="428045"/>
                      <a:pt x="296433" y="428045"/>
                    </a:cubicBezTo>
                    <a:cubicBezTo>
                      <a:pt x="235582" y="428045"/>
                      <a:pt x="186252" y="477375"/>
                      <a:pt x="186252" y="538226"/>
                    </a:cubicBezTo>
                    <a:lnTo>
                      <a:pt x="186252" y="925620"/>
                    </a:lnTo>
                    <a:lnTo>
                      <a:pt x="248792" y="925620"/>
                    </a:lnTo>
                    <a:lnTo>
                      <a:pt x="248792" y="925294"/>
                    </a:lnTo>
                    <a:lnTo>
                      <a:pt x="349367" y="925294"/>
                    </a:lnTo>
                    <a:lnTo>
                      <a:pt x="349367" y="925620"/>
                    </a:lnTo>
                    <a:close/>
                    <a:moveTo>
                      <a:pt x="397008" y="2143315"/>
                    </a:moveTo>
                    <a:lnTo>
                      <a:pt x="195857" y="2143315"/>
                    </a:lnTo>
                    <a:lnTo>
                      <a:pt x="195857" y="1741543"/>
                    </a:lnTo>
                    <a:cubicBezTo>
                      <a:pt x="195857" y="1714017"/>
                      <a:pt x="207238" y="1688873"/>
                      <a:pt x="225500" y="1670610"/>
                    </a:cubicBezTo>
                    <a:lnTo>
                      <a:pt x="248792" y="1654834"/>
                    </a:lnTo>
                    <a:lnTo>
                      <a:pt x="248792" y="952820"/>
                    </a:lnTo>
                    <a:lnTo>
                      <a:pt x="91048" y="952820"/>
                    </a:lnTo>
                    <a:cubicBezTo>
                      <a:pt x="41290" y="952820"/>
                      <a:pt x="0" y="911531"/>
                      <a:pt x="0" y="861772"/>
                    </a:cubicBezTo>
                    <a:lnTo>
                      <a:pt x="0" y="361013"/>
                    </a:lnTo>
                    <a:cubicBezTo>
                      <a:pt x="0" y="163038"/>
                      <a:pt x="161980" y="0"/>
                      <a:pt x="361013" y="0"/>
                    </a:cubicBezTo>
                    <a:lnTo>
                      <a:pt x="527228" y="0"/>
                    </a:lnTo>
                    <a:cubicBezTo>
                      <a:pt x="563223" y="0"/>
                      <a:pt x="592866" y="29644"/>
                      <a:pt x="592866" y="65639"/>
                    </a:cubicBezTo>
                    <a:lnTo>
                      <a:pt x="592866" y="862833"/>
                    </a:lnTo>
                    <a:cubicBezTo>
                      <a:pt x="592866" y="912590"/>
                      <a:pt x="552636" y="952820"/>
                      <a:pt x="502879" y="952820"/>
                    </a:cubicBezTo>
                    <a:lnTo>
                      <a:pt x="349367" y="952820"/>
                    </a:lnTo>
                    <a:lnTo>
                      <a:pt x="349367" y="1658131"/>
                    </a:lnTo>
                    <a:lnTo>
                      <a:pt x="367762" y="1670610"/>
                    </a:lnTo>
                    <a:cubicBezTo>
                      <a:pt x="385892" y="1688873"/>
                      <a:pt x="397008" y="1714017"/>
                      <a:pt x="397008" y="17415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A2AA01F-A594-4C2C-84E3-448773C79D3E}"/>
                  </a:ext>
                </a:extLst>
              </p:cNvPr>
              <p:cNvSpPr/>
              <p:nvPr/>
            </p:nvSpPr>
            <p:spPr>
              <a:xfrm rot="10800000">
                <a:off x="8041152" y="4141886"/>
                <a:ext cx="731278" cy="2143316"/>
              </a:xfrm>
              <a:custGeom>
                <a:avLst/>
                <a:gdLst>
                  <a:gd name="connsiteX0" fmla="*/ 362441 w 731278"/>
                  <a:gd name="connsiteY0" fmla="*/ 1000100 h 2143316"/>
                  <a:gd name="connsiteX1" fmla="*/ 74069 w 731278"/>
                  <a:gd name="connsiteY1" fmla="*/ 538704 h 2143316"/>
                  <a:gd name="connsiteX2" fmla="*/ 362441 w 731278"/>
                  <a:gd name="connsiteY2" fmla="*/ 77308 h 2143316"/>
                  <a:gd name="connsiteX3" fmla="*/ 650814 w 731278"/>
                  <a:gd name="connsiteY3" fmla="*/ 538704 h 2143316"/>
                  <a:gd name="connsiteX4" fmla="*/ 362441 w 731278"/>
                  <a:gd name="connsiteY4" fmla="*/ 1000100 h 2143316"/>
                  <a:gd name="connsiteX5" fmla="*/ 362441 w 731278"/>
                  <a:gd name="connsiteY5" fmla="*/ 1021228 h 2143316"/>
                  <a:gd name="connsiteX6" fmla="*/ 676911 w 731278"/>
                  <a:gd name="connsiteY6" fmla="*/ 538704 h 2143316"/>
                  <a:gd name="connsiteX7" fmla="*/ 362441 w 731278"/>
                  <a:gd name="connsiteY7" fmla="*/ 56180 h 2143316"/>
                  <a:gd name="connsiteX8" fmla="*/ 47970 w 731278"/>
                  <a:gd name="connsiteY8" fmla="*/ 538704 h 2143316"/>
                  <a:gd name="connsiteX9" fmla="*/ 140076 w 731278"/>
                  <a:gd name="connsiteY9" fmla="*/ 879901 h 2143316"/>
                  <a:gd name="connsiteX10" fmla="*/ 148310 w 731278"/>
                  <a:gd name="connsiteY10" fmla="*/ 890323 h 2143316"/>
                  <a:gd name="connsiteX11" fmla="*/ 150973 w 731278"/>
                  <a:gd name="connsiteY11" fmla="*/ 896906 h 2143316"/>
                  <a:gd name="connsiteX12" fmla="*/ 154701 w 731278"/>
                  <a:gd name="connsiteY12" fmla="*/ 898415 h 2143316"/>
                  <a:gd name="connsiteX13" fmla="*/ 186617 w 731278"/>
                  <a:gd name="connsiteY13" fmla="*/ 938821 h 2143316"/>
                  <a:gd name="connsiteX14" fmla="*/ 362441 w 731278"/>
                  <a:gd name="connsiteY14" fmla="*/ 1021228 h 2143316"/>
                  <a:gd name="connsiteX15" fmla="*/ 466910 w 731278"/>
                  <a:gd name="connsiteY15" fmla="*/ 2143316 h 2143316"/>
                  <a:gd name="connsiteX16" fmla="*/ 264369 w 731278"/>
                  <a:gd name="connsiteY16" fmla="*/ 2143316 h 2143316"/>
                  <a:gd name="connsiteX17" fmla="*/ 264369 w 731278"/>
                  <a:gd name="connsiteY17" fmla="*/ 1733318 h 2143316"/>
                  <a:gd name="connsiteX18" fmla="*/ 294218 w 731278"/>
                  <a:gd name="connsiteY18" fmla="*/ 1661896 h 2143316"/>
                  <a:gd name="connsiteX19" fmla="*/ 314472 w 731278"/>
                  <a:gd name="connsiteY19" fmla="*/ 1648176 h 2143316"/>
                  <a:gd name="connsiteX20" fmla="*/ 314472 w 731278"/>
                  <a:gd name="connsiteY20" fmla="*/ 1070887 h 2143316"/>
                  <a:gd name="connsiteX21" fmla="*/ 223062 w 731278"/>
                  <a:gd name="connsiteY21" fmla="*/ 1043432 h 2143316"/>
                  <a:gd name="connsiteX22" fmla="*/ 0 w 731278"/>
                  <a:gd name="connsiteY22" fmla="*/ 542595 h 2143316"/>
                  <a:gd name="connsiteX23" fmla="*/ 365640 w 731278"/>
                  <a:gd name="connsiteY23" fmla="*/ 0 h 2143316"/>
                  <a:gd name="connsiteX24" fmla="*/ 731278 w 731278"/>
                  <a:gd name="connsiteY24" fmla="*/ 542595 h 2143316"/>
                  <a:gd name="connsiteX25" fmla="*/ 508218 w 731278"/>
                  <a:gd name="connsiteY25" fmla="*/ 1043582 h 2143316"/>
                  <a:gd name="connsiteX26" fmla="*/ 415743 w 731278"/>
                  <a:gd name="connsiteY26" fmla="*/ 1071260 h 2143316"/>
                  <a:gd name="connsiteX27" fmla="*/ 415743 w 731278"/>
                  <a:gd name="connsiteY27" fmla="*/ 1647454 h 2143316"/>
                  <a:gd name="connsiteX28" fmla="*/ 437062 w 731278"/>
                  <a:gd name="connsiteY28" fmla="*/ 1661896 h 2143316"/>
                  <a:gd name="connsiteX29" fmla="*/ 466910 w 731278"/>
                  <a:gd name="connsiteY29" fmla="*/ 1733318 h 214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31278" h="2143316">
                    <a:moveTo>
                      <a:pt x="362441" y="1000100"/>
                    </a:moveTo>
                    <a:cubicBezTo>
                      <a:pt x="203177" y="1000100"/>
                      <a:pt x="74069" y="793526"/>
                      <a:pt x="74069" y="538704"/>
                    </a:cubicBezTo>
                    <a:cubicBezTo>
                      <a:pt x="74069" y="283883"/>
                      <a:pt x="203177" y="77308"/>
                      <a:pt x="362441" y="77308"/>
                    </a:cubicBezTo>
                    <a:cubicBezTo>
                      <a:pt x="521705" y="77308"/>
                      <a:pt x="650814" y="283883"/>
                      <a:pt x="650814" y="538704"/>
                    </a:cubicBezTo>
                    <a:cubicBezTo>
                      <a:pt x="650814" y="793526"/>
                      <a:pt x="521705" y="1000100"/>
                      <a:pt x="362441" y="1000100"/>
                    </a:cubicBezTo>
                    <a:close/>
                    <a:moveTo>
                      <a:pt x="362441" y="1021228"/>
                    </a:moveTo>
                    <a:cubicBezTo>
                      <a:pt x="536118" y="1021228"/>
                      <a:pt x="676911" y="805195"/>
                      <a:pt x="676911" y="538704"/>
                    </a:cubicBezTo>
                    <a:cubicBezTo>
                      <a:pt x="676911" y="272213"/>
                      <a:pt x="536118" y="56180"/>
                      <a:pt x="362441" y="56180"/>
                    </a:cubicBezTo>
                    <a:cubicBezTo>
                      <a:pt x="188764" y="56180"/>
                      <a:pt x="47970" y="272213"/>
                      <a:pt x="47970" y="538704"/>
                    </a:cubicBezTo>
                    <a:cubicBezTo>
                      <a:pt x="47970" y="671950"/>
                      <a:pt x="83168" y="792581"/>
                      <a:pt x="140076" y="879901"/>
                    </a:cubicBezTo>
                    <a:lnTo>
                      <a:pt x="148310" y="890323"/>
                    </a:lnTo>
                    <a:lnTo>
                      <a:pt x="150973" y="896906"/>
                    </a:lnTo>
                    <a:lnTo>
                      <a:pt x="154701" y="898415"/>
                    </a:lnTo>
                    <a:lnTo>
                      <a:pt x="186617" y="938821"/>
                    </a:lnTo>
                    <a:cubicBezTo>
                      <a:pt x="236807" y="990849"/>
                      <a:pt x="297312" y="1021228"/>
                      <a:pt x="362441" y="1021228"/>
                    </a:cubicBezTo>
                    <a:close/>
                    <a:moveTo>
                      <a:pt x="466910" y="2143316"/>
                    </a:moveTo>
                    <a:lnTo>
                      <a:pt x="264369" y="2143316"/>
                    </a:lnTo>
                    <a:lnTo>
                      <a:pt x="264369" y="1733318"/>
                    </a:lnTo>
                    <a:cubicBezTo>
                      <a:pt x="264369" y="1705602"/>
                      <a:pt x="275829" y="1680284"/>
                      <a:pt x="294218" y="1661896"/>
                    </a:cubicBezTo>
                    <a:lnTo>
                      <a:pt x="314472" y="1648176"/>
                    </a:lnTo>
                    <a:lnTo>
                      <a:pt x="314472" y="1070887"/>
                    </a:lnTo>
                    <a:lnTo>
                      <a:pt x="223062" y="1043432"/>
                    </a:lnTo>
                    <a:cubicBezTo>
                      <a:pt x="91743" y="960734"/>
                      <a:pt x="0" y="767254"/>
                      <a:pt x="0" y="542595"/>
                    </a:cubicBezTo>
                    <a:cubicBezTo>
                      <a:pt x="0" y="243048"/>
                      <a:pt x="163099" y="0"/>
                      <a:pt x="365640" y="0"/>
                    </a:cubicBezTo>
                    <a:cubicBezTo>
                      <a:pt x="567113" y="0"/>
                      <a:pt x="730213" y="243048"/>
                      <a:pt x="731278" y="542595"/>
                    </a:cubicBezTo>
                    <a:cubicBezTo>
                      <a:pt x="731278" y="768054"/>
                      <a:pt x="639536" y="961134"/>
                      <a:pt x="508218" y="1043582"/>
                    </a:cubicBezTo>
                    <a:lnTo>
                      <a:pt x="415743" y="1071260"/>
                    </a:lnTo>
                    <a:lnTo>
                      <a:pt x="415743" y="1647454"/>
                    </a:lnTo>
                    <a:lnTo>
                      <a:pt x="437062" y="1661896"/>
                    </a:lnTo>
                    <a:cubicBezTo>
                      <a:pt x="455451" y="1680284"/>
                      <a:pt x="466910" y="1705602"/>
                      <a:pt x="466910" y="17333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A77D29E-DD53-44F1-9D08-52A1102D4F61}"/>
                  </a:ext>
                </a:extLst>
              </p:cNvPr>
              <p:cNvSpPr/>
              <p:nvPr/>
            </p:nvSpPr>
            <p:spPr>
              <a:xfrm rot="10800000">
                <a:off x="9801689" y="4130595"/>
                <a:ext cx="549031" cy="2151848"/>
              </a:xfrm>
              <a:custGeom>
                <a:avLst/>
                <a:gdLst>
                  <a:gd name="connsiteX0" fmla="*/ 450200 w 590550"/>
                  <a:gd name="connsiteY0" fmla="*/ 68609 h 2314575"/>
                  <a:gd name="connsiteX1" fmla="*/ 291132 w 590550"/>
                  <a:gd name="connsiteY1" fmla="*/ 29 h 2314575"/>
                  <a:gd name="connsiteX2" fmla="*/ 291132 w 590550"/>
                  <a:gd name="connsiteY2" fmla="*/ 29 h 2314575"/>
                  <a:gd name="connsiteX3" fmla="*/ 291132 w 590550"/>
                  <a:gd name="connsiteY3" fmla="*/ 29 h 2314575"/>
                  <a:gd name="connsiteX4" fmla="*/ 291132 w 590550"/>
                  <a:gd name="connsiteY4" fmla="*/ 29 h 2314575"/>
                  <a:gd name="connsiteX5" fmla="*/ 291132 w 590550"/>
                  <a:gd name="connsiteY5" fmla="*/ 29 h 2314575"/>
                  <a:gd name="connsiteX6" fmla="*/ 286370 w 590550"/>
                  <a:gd name="connsiteY6" fmla="*/ 29 h 2314575"/>
                  <a:gd name="connsiteX7" fmla="*/ 130160 w 590550"/>
                  <a:gd name="connsiteY7" fmla="*/ 78134 h 2314575"/>
                  <a:gd name="connsiteX8" fmla="*/ 2525 w 590550"/>
                  <a:gd name="connsiteY8" fmla="*/ 557241 h 2314575"/>
                  <a:gd name="connsiteX9" fmla="*/ 147304 w 590550"/>
                  <a:gd name="connsiteY9" fmla="*/ 1065876 h 2314575"/>
                  <a:gd name="connsiteX10" fmla="*/ 140637 w 590550"/>
                  <a:gd name="connsiteY10" fmla="*/ 1077306 h 2314575"/>
                  <a:gd name="connsiteX11" fmla="*/ 140637 w 590550"/>
                  <a:gd name="connsiteY11" fmla="*/ 1085879 h 2314575"/>
                  <a:gd name="connsiteX12" fmla="*/ 153019 w 590550"/>
                  <a:gd name="connsiteY12" fmla="*/ 1098261 h 2314575"/>
                  <a:gd name="connsiteX13" fmla="*/ 158735 w 590550"/>
                  <a:gd name="connsiteY13" fmla="*/ 1098261 h 2314575"/>
                  <a:gd name="connsiteX14" fmla="*/ 257794 w 590550"/>
                  <a:gd name="connsiteY14" fmla="*/ 1355436 h 2314575"/>
                  <a:gd name="connsiteX15" fmla="*/ 190167 w 590550"/>
                  <a:gd name="connsiteY15" fmla="*/ 1437351 h 2314575"/>
                  <a:gd name="connsiteX16" fmla="*/ 209217 w 590550"/>
                  <a:gd name="connsiteY16" fmla="*/ 2227926 h 2314575"/>
                  <a:gd name="connsiteX17" fmla="*/ 299704 w 590550"/>
                  <a:gd name="connsiteY17" fmla="*/ 2318414 h 2314575"/>
                  <a:gd name="connsiteX18" fmla="*/ 390192 w 590550"/>
                  <a:gd name="connsiteY18" fmla="*/ 2227926 h 2314575"/>
                  <a:gd name="connsiteX19" fmla="*/ 409242 w 590550"/>
                  <a:gd name="connsiteY19" fmla="*/ 1437351 h 2314575"/>
                  <a:gd name="connsiteX20" fmla="*/ 343520 w 590550"/>
                  <a:gd name="connsiteY20" fmla="*/ 1356389 h 2314575"/>
                  <a:gd name="connsiteX21" fmla="*/ 437817 w 590550"/>
                  <a:gd name="connsiteY21" fmla="*/ 1098261 h 2314575"/>
                  <a:gd name="connsiteX22" fmla="*/ 447342 w 590550"/>
                  <a:gd name="connsiteY22" fmla="*/ 1098261 h 2314575"/>
                  <a:gd name="connsiteX23" fmla="*/ 459725 w 590550"/>
                  <a:gd name="connsiteY23" fmla="*/ 1085879 h 2314575"/>
                  <a:gd name="connsiteX24" fmla="*/ 459725 w 590550"/>
                  <a:gd name="connsiteY24" fmla="*/ 1077306 h 2314575"/>
                  <a:gd name="connsiteX25" fmla="*/ 449247 w 590550"/>
                  <a:gd name="connsiteY25" fmla="*/ 1064924 h 2314575"/>
                  <a:gd name="connsiteX26" fmla="*/ 592122 w 590550"/>
                  <a:gd name="connsiteY26" fmla="*/ 521999 h 2314575"/>
                  <a:gd name="connsiteX27" fmla="*/ 450200 w 590550"/>
                  <a:gd name="connsiteY27" fmla="*/ 68609 h 2314575"/>
                  <a:gd name="connsiteX28" fmla="*/ 284465 w 590550"/>
                  <a:gd name="connsiteY28" fmla="*/ 1064924 h 2314575"/>
                  <a:gd name="connsiteX29" fmla="*/ 233982 w 590550"/>
                  <a:gd name="connsiteY29" fmla="*/ 491519 h 2314575"/>
                  <a:gd name="connsiteX30" fmla="*/ 290179 w 590550"/>
                  <a:gd name="connsiteY30" fmla="*/ 28604 h 2314575"/>
                  <a:gd name="connsiteX31" fmla="*/ 290179 w 590550"/>
                  <a:gd name="connsiteY31" fmla="*/ 28604 h 2314575"/>
                  <a:gd name="connsiteX32" fmla="*/ 295895 w 590550"/>
                  <a:gd name="connsiteY32" fmla="*/ 31461 h 2314575"/>
                  <a:gd name="connsiteX33" fmla="*/ 355902 w 590550"/>
                  <a:gd name="connsiteY33" fmla="*/ 490566 h 2314575"/>
                  <a:gd name="connsiteX34" fmla="*/ 314945 w 590550"/>
                  <a:gd name="connsiteY34" fmla="*/ 1063971 h 2314575"/>
                  <a:gd name="connsiteX35" fmla="*/ 284465 w 590550"/>
                  <a:gd name="connsiteY35" fmla="*/ 1063971 h 2314575"/>
                  <a:gd name="connsiteX36" fmla="*/ 311135 w 590550"/>
                  <a:gd name="connsiteY36" fmla="*/ 1099214 h 2314575"/>
                  <a:gd name="connsiteX37" fmla="*/ 300657 w 590550"/>
                  <a:gd name="connsiteY37" fmla="*/ 1220181 h 2314575"/>
                  <a:gd name="connsiteX38" fmla="*/ 288275 w 590550"/>
                  <a:gd name="connsiteY38" fmla="*/ 1099214 h 2314575"/>
                  <a:gd name="connsiteX39" fmla="*/ 311135 w 590550"/>
                  <a:gd name="connsiteY39" fmla="*/ 1099214 h 2314575"/>
                  <a:gd name="connsiteX40" fmla="*/ 243507 w 590550"/>
                  <a:gd name="connsiteY40" fmla="*/ 56226 h 2314575"/>
                  <a:gd name="connsiteX41" fmla="*/ 205407 w 590550"/>
                  <a:gd name="connsiteY41" fmla="*/ 491519 h 2314575"/>
                  <a:gd name="connsiteX42" fmla="*/ 255890 w 590550"/>
                  <a:gd name="connsiteY42" fmla="*/ 1064924 h 2314575"/>
                  <a:gd name="connsiteX43" fmla="*/ 234935 w 590550"/>
                  <a:gd name="connsiteY43" fmla="*/ 1064924 h 2314575"/>
                  <a:gd name="connsiteX44" fmla="*/ 133017 w 590550"/>
                  <a:gd name="connsiteY44" fmla="*/ 517236 h 2314575"/>
                  <a:gd name="connsiteX45" fmla="*/ 242554 w 590550"/>
                  <a:gd name="connsiteY45" fmla="*/ 58131 h 2314575"/>
                  <a:gd name="connsiteX46" fmla="*/ 243507 w 590550"/>
                  <a:gd name="connsiteY46" fmla="*/ 56226 h 2314575"/>
                  <a:gd name="connsiteX47" fmla="*/ 258747 w 590550"/>
                  <a:gd name="connsiteY47" fmla="*/ 1099214 h 2314575"/>
                  <a:gd name="connsiteX48" fmla="*/ 273035 w 590550"/>
                  <a:gd name="connsiteY48" fmla="*/ 1235421 h 2314575"/>
                  <a:gd name="connsiteX49" fmla="*/ 241602 w 590550"/>
                  <a:gd name="connsiteY49" fmla="*/ 1099214 h 2314575"/>
                  <a:gd name="connsiteX50" fmla="*/ 258747 w 590550"/>
                  <a:gd name="connsiteY50" fmla="*/ 1099214 h 2314575"/>
                  <a:gd name="connsiteX51" fmla="*/ 339710 w 590550"/>
                  <a:gd name="connsiteY51" fmla="*/ 1099214 h 2314575"/>
                  <a:gd name="connsiteX52" fmla="*/ 360665 w 590550"/>
                  <a:gd name="connsiteY52" fmla="*/ 1099214 h 2314575"/>
                  <a:gd name="connsiteX53" fmla="*/ 326375 w 590550"/>
                  <a:gd name="connsiteY53" fmla="*/ 1254471 h 2314575"/>
                  <a:gd name="connsiteX54" fmla="*/ 339710 w 590550"/>
                  <a:gd name="connsiteY54" fmla="*/ 1099214 h 2314575"/>
                  <a:gd name="connsiteX55" fmla="*/ 342567 w 590550"/>
                  <a:gd name="connsiteY55" fmla="*/ 1064924 h 2314575"/>
                  <a:gd name="connsiteX56" fmla="*/ 383525 w 590550"/>
                  <a:gd name="connsiteY56" fmla="*/ 491519 h 2314575"/>
                  <a:gd name="connsiteX57" fmla="*/ 335900 w 590550"/>
                  <a:gd name="connsiteY57" fmla="*/ 46701 h 2314575"/>
                  <a:gd name="connsiteX58" fmla="*/ 356854 w 590550"/>
                  <a:gd name="connsiteY58" fmla="*/ 65751 h 2314575"/>
                  <a:gd name="connsiteX59" fmla="*/ 454962 w 590550"/>
                  <a:gd name="connsiteY59" fmla="*/ 513426 h 2314575"/>
                  <a:gd name="connsiteX60" fmla="*/ 367332 w 590550"/>
                  <a:gd name="connsiteY60" fmla="*/ 1064924 h 2314575"/>
                  <a:gd name="connsiteX61" fmla="*/ 342567 w 590550"/>
                  <a:gd name="connsiteY61" fmla="*/ 1064924 h 2314575"/>
                  <a:gd name="connsiteX62" fmla="*/ 150162 w 590550"/>
                  <a:gd name="connsiteY62" fmla="*/ 97184 h 2314575"/>
                  <a:gd name="connsiteX63" fmla="*/ 213027 w 590550"/>
                  <a:gd name="connsiteY63" fmla="*/ 47654 h 2314575"/>
                  <a:gd name="connsiteX64" fmla="*/ 104442 w 590550"/>
                  <a:gd name="connsiteY64" fmla="*/ 519141 h 2314575"/>
                  <a:gd name="connsiteX65" fmla="*/ 205407 w 590550"/>
                  <a:gd name="connsiteY65" fmla="*/ 1064924 h 2314575"/>
                  <a:gd name="connsiteX66" fmla="*/ 175879 w 590550"/>
                  <a:gd name="connsiteY66" fmla="*/ 1064924 h 2314575"/>
                  <a:gd name="connsiteX67" fmla="*/ 29194 w 590550"/>
                  <a:gd name="connsiteY67" fmla="*/ 555336 h 2314575"/>
                  <a:gd name="connsiteX68" fmla="*/ 150162 w 590550"/>
                  <a:gd name="connsiteY68" fmla="*/ 97184 h 2314575"/>
                  <a:gd name="connsiteX69" fmla="*/ 213027 w 590550"/>
                  <a:gd name="connsiteY69" fmla="*/ 1099214 h 2314575"/>
                  <a:gd name="connsiteX70" fmla="*/ 251127 w 590550"/>
                  <a:gd name="connsiteY70" fmla="*/ 1263044 h 2314575"/>
                  <a:gd name="connsiteX71" fmla="*/ 189215 w 590550"/>
                  <a:gd name="connsiteY71" fmla="*/ 1099214 h 2314575"/>
                  <a:gd name="connsiteX72" fmla="*/ 213027 w 590550"/>
                  <a:gd name="connsiteY72" fmla="*/ 1099214 h 2314575"/>
                  <a:gd name="connsiteX73" fmla="*/ 312087 w 590550"/>
                  <a:gd name="connsiteY73" fmla="*/ 2245071 h 2314575"/>
                  <a:gd name="connsiteX74" fmla="*/ 263510 w 590550"/>
                  <a:gd name="connsiteY74" fmla="*/ 2222211 h 2314575"/>
                  <a:gd name="connsiteX75" fmla="*/ 286370 w 590550"/>
                  <a:gd name="connsiteY75" fmla="*/ 2173634 h 2314575"/>
                  <a:gd name="connsiteX76" fmla="*/ 334947 w 590550"/>
                  <a:gd name="connsiteY76" fmla="*/ 2196494 h 2314575"/>
                  <a:gd name="connsiteX77" fmla="*/ 312087 w 590550"/>
                  <a:gd name="connsiteY77" fmla="*/ 2245071 h 2314575"/>
                  <a:gd name="connsiteX78" fmla="*/ 363522 w 590550"/>
                  <a:gd name="connsiteY78" fmla="*/ 1219229 h 2314575"/>
                  <a:gd name="connsiteX79" fmla="*/ 390192 w 590550"/>
                  <a:gd name="connsiteY79" fmla="*/ 1099214 h 2314575"/>
                  <a:gd name="connsiteX80" fmla="*/ 406385 w 590550"/>
                  <a:gd name="connsiteY80" fmla="*/ 1099214 h 2314575"/>
                  <a:gd name="connsiteX81" fmla="*/ 363522 w 590550"/>
                  <a:gd name="connsiteY81" fmla="*/ 1219229 h 2314575"/>
                  <a:gd name="connsiteX82" fmla="*/ 562595 w 590550"/>
                  <a:gd name="connsiteY82" fmla="*/ 521046 h 2314575"/>
                  <a:gd name="connsiteX83" fmla="*/ 417815 w 590550"/>
                  <a:gd name="connsiteY83" fmla="*/ 1063971 h 2314575"/>
                  <a:gd name="connsiteX84" fmla="*/ 396860 w 590550"/>
                  <a:gd name="connsiteY84" fmla="*/ 1063971 h 2314575"/>
                  <a:gd name="connsiteX85" fmla="*/ 483537 w 590550"/>
                  <a:gd name="connsiteY85" fmla="*/ 515331 h 2314575"/>
                  <a:gd name="connsiteX86" fmla="*/ 384477 w 590550"/>
                  <a:gd name="connsiteY86" fmla="*/ 53369 h 2314575"/>
                  <a:gd name="connsiteX87" fmla="*/ 429245 w 590550"/>
                  <a:gd name="connsiteY87" fmla="*/ 88611 h 2314575"/>
                  <a:gd name="connsiteX88" fmla="*/ 562595 w 590550"/>
                  <a:gd name="connsiteY88" fmla="*/ 521046 h 2314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590550" h="2314575">
                    <a:moveTo>
                      <a:pt x="450200" y="68609"/>
                    </a:moveTo>
                    <a:cubicBezTo>
                      <a:pt x="404479" y="21936"/>
                      <a:pt x="351140" y="-924"/>
                      <a:pt x="291132" y="29"/>
                    </a:cubicBezTo>
                    <a:cubicBezTo>
                      <a:pt x="291132" y="29"/>
                      <a:pt x="291132" y="29"/>
                      <a:pt x="291132" y="29"/>
                    </a:cubicBezTo>
                    <a:cubicBezTo>
                      <a:pt x="291132" y="29"/>
                      <a:pt x="291132" y="29"/>
                      <a:pt x="291132" y="29"/>
                    </a:cubicBezTo>
                    <a:cubicBezTo>
                      <a:pt x="291132" y="29"/>
                      <a:pt x="291132" y="29"/>
                      <a:pt x="291132" y="29"/>
                    </a:cubicBezTo>
                    <a:cubicBezTo>
                      <a:pt x="291132" y="29"/>
                      <a:pt x="291132" y="29"/>
                      <a:pt x="291132" y="29"/>
                    </a:cubicBezTo>
                    <a:cubicBezTo>
                      <a:pt x="289227" y="29"/>
                      <a:pt x="288275" y="29"/>
                      <a:pt x="286370" y="29"/>
                    </a:cubicBezTo>
                    <a:cubicBezTo>
                      <a:pt x="227315" y="1934"/>
                      <a:pt x="174927" y="28604"/>
                      <a:pt x="130160" y="78134"/>
                    </a:cubicBezTo>
                    <a:cubicBezTo>
                      <a:pt x="28242" y="190529"/>
                      <a:pt x="-10810" y="404841"/>
                      <a:pt x="2525" y="557241"/>
                    </a:cubicBezTo>
                    <a:cubicBezTo>
                      <a:pt x="13002" y="671541"/>
                      <a:pt x="82535" y="884901"/>
                      <a:pt x="147304" y="1065876"/>
                    </a:cubicBezTo>
                    <a:cubicBezTo>
                      <a:pt x="143494" y="1067781"/>
                      <a:pt x="140637" y="1072544"/>
                      <a:pt x="140637" y="1077306"/>
                    </a:cubicBezTo>
                    <a:lnTo>
                      <a:pt x="140637" y="1085879"/>
                    </a:lnTo>
                    <a:cubicBezTo>
                      <a:pt x="140637" y="1092546"/>
                      <a:pt x="146352" y="1098261"/>
                      <a:pt x="153019" y="1098261"/>
                    </a:cubicBezTo>
                    <a:lnTo>
                      <a:pt x="158735" y="1098261"/>
                    </a:lnTo>
                    <a:cubicBezTo>
                      <a:pt x="201597" y="1216371"/>
                      <a:pt x="241602" y="1315431"/>
                      <a:pt x="257794" y="1355436"/>
                    </a:cubicBezTo>
                    <a:cubicBezTo>
                      <a:pt x="221600" y="1369724"/>
                      <a:pt x="190167" y="1401156"/>
                      <a:pt x="190167" y="1437351"/>
                    </a:cubicBezTo>
                    <a:lnTo>
                      <a:pt x="209217" y="2227926"/>
                    </a:lnTo>
                    <a:cubicBezTo>
                      <a:pt x="209217" y="2277456"/>
                      <a:pt x="250175" y="2318414"/>
                      <a:pt x="299704" y="2318414"/>
                    </a:cubicBezTo>
                    <a:cubicBezTo>
                      <a:pt x="349235" y="2318414"/>
                      <a:pt x="390192" y="2277456"/>
                      <a:pt x="390192" y="2227926"/>
                    </a:cubicBezTo>
                    <a:lnTo>
                      <a:pt x="409242" y="1437351"/>
                    </a:lnTo>
                    <a:cubicBezTo>
                      <a:pt x="409242" y="1402109"/>
                      <a:pt x="378762" y="1370676"/>
                      <a:pt x="343520" y="1356389"/>
                    </a:cubicBezTo>
                    <a:cubicBezTo>
                      <a:pt x="356854" y="1322099"/>
                      <a:pt x="394954" y="1221134"/>
                      <a:pt x="437817" y="1098261"/>
                    </a:cubicBezTo>
                    <a:lnTo>
                      <a:pt x="447342" y="1098261"/>
                    </a:lnTo>
                    <a:cubicBezTo>
                      <a:pt x="454010" y="1098261"/>
                      <a:pt x="459725" y="1092546"/>
                      <a:pt x="459725" y="1085879"/>
                    </a:cubicBezTo>
                    <a:lnTo>
                      <a:pt x="459725" y="1077306"/>
                    </a:lnTo>
                    <a:cubicBezTo>
                      <a:pt x="459725" y="1070639"/>
                      <a:pt x="454962" y="1065876"/>
                      <a:pt x="449247" y="1064924"/>
                    </a:cubicBezTo>
                    <a:cubicBezTo>
                      <a:pt x="515922" y="869661"/>
                      <a:pt x="589265" y="633441"/>
                      <a:pt x="592122" y="521999"/>
                    </a:cubicBezTo>
                    <a:cubicBezTo>
                      <a:pt x="594979" y="377219"/>
                      <a:pt x="552117" y="173384"/>
                      <a:pt x="450200" y="68609"/>
                    </a:cubicBezTo>
                    <a:close/>
                    <a:moveTo>
                      <a:pt x="284465" y="1064924"/>
                    </a:moveTo>
                    <a:cubicBezTo>
                      <a:pt x="260652" y="838229"/>
                      <a:pt x="233029" y="553431"/>
                      <a:pt x="233982" y="491519"/>
                    </a:cubicBezTo>
                    <a:cubicBezTo>
                      <a:pt x="239697" y="46701"/>
                      <a:pt x="287322" y="29556"/>
                      <a:pt x="290179" y="28604"/>
                    </a:cubicBezTo>
                    <a:cubicBezTo>
                      <a:pt x="290179" y="28604"/>
                      <a:pt x="290179" y="28604"/>
                      <a:pt x="290179" y="28604"/>
                    </a:cubicBezTo>
                    <a:cubicBezTo>
                      <a:pt x="292085" y="28604"/>
                      <a:pt x="293990" y="30509"/>
                      <a:pt x="295895" y="31461"/>
                    </a:cubicBezTo>
                    <a:cubicBezTo>
                      <a:pt x="336852" y="72419"/>
                      <a:pt x="356854" y="324831"/>
                      <a:pt x="355902" y="490566"/>
                    </a:cubicBezTo>
                    <a:cubicBezTo>
                      <a:pt x="354950" y="582959"/>
                      <a:pt x="333995" y="849659"/>
                      <a:pt x="314945" y="1063971"/>
                    </a:cubicBezTo>
                    <a:lnTo>
                      <a:pt x="284465" y="1063971"/>
                    </a:lnTo>
                    <a:close/>
                    <a:moveTo>
                      <a:pt x="311135" y="1099214"/>
                    </a:moveTo>
                    <a:cubicBezTo>
                      <a:pt x="307325" y="1143029"/>
                      <a:pt x="303515" y="1183986"/>
                      <a:pt x="300657" y="1220181"/>
                    </a:cubicBezTo>
                    <a:cubicBezTo>
                      <a:pt x="296847" y="1183986"/>
                      <a:pt x="292085" y="1143029"/>
                      <a:pt x="288275" y="1099214"/>
                    </a:cubicBezTo>
                    <a:lnTo>
                      <a:pt x="311135" y="1099214"/>
                    </a:lnTo>
                    <a:close/>
                    <a:moveTo>
                      <a:pt x="243507" y="56226"/>
                    </a:moveTo>
                    <a:cubicBezTo>
                      <a:pt x="225410" y="115281"/>
                      <a:pt x="208265" y="238154"/>
                      <a:pt x="205407" y="491519"/>
                    </a:cubicBezTo>
                    <a:cubicBezTo>
                      <a:pt x="204454" y="555336"/>
                      <a:pt x="232077" y="838229"/>
                      <a:pt x="255890" y="1064924"/>
                    </a:cubicBezTo>
                    <a:lnTo>
                      <a:pt x="234935" y="1064924"/>
                    </a:lnTo>
                    <a:cubicBezTo>
                      <a:pt x="192072" y="873471"/>
                      <a:pt x="144447" y="639156"/>
                      <a:pt x="133017" y="517236"/>
                    </a:cubicBezTo>
                    <a:cubicBezTo>
                      <a:pt x="114919" y="317211"/>
                      <a:pt x="175879" y="131474"/>
                      <a:pt x="242554" y="58131"/>
                    </a:cubicBezTo>
                    <a:cubicBezTo>
                      <a:pt x="242554" y="57179"/>
                      <a:pt x="243507" y="56226"/>
                      <a:pt x="243507" y="56226"/>
                    </a:cubicBezTo>
                    <a:close/>
                    <a:moveTo>
                      <a:pt x="258747" y="1099214"/>
                    </a:moveTo>
                    <a:cubicBezTo>
                      <a:pt x="263510" y="1149696"/>
                      <a:pt x="269225" y="1196369"/>
                      <a:pt x="273035" y="1235421"/>
                    </a:cubicBezTo>
                    <a:cubicBezTo>
                      <a:pt x="263510" y="1195416"/>
                      <a:pt x="253032" y="1149696"/>
                      <a:pt x="241602" y="1099214"/>
                    </a:cubicBezTo>
                    <a:lnTo>
                      <a:pt x="258747" y="1099214"/>
                    </a:lnTo>
                    <a:close/>
                    <a:moveTo>
                      <a:pt x="339710" y="1099214"/>
                    </a:moveTo>
                    <a:lnTo>
                      <a:pt x="360665" y="1099214"/>
                    </a:lnTo>
                    <a:cubicBezTo>
                      <a:pt x="348282" y="1158269"/>
                      <a:pt x="335900" y="1211609"/>
                      <a:pt x="326375" y="1254471"/>
                    </a:cubicBezTo>
                    <a:cubicBezTo>
                      <a:pt x="330185" y="1211609"/>
                      <a:pt x="334947" y="1157316"/>
                      <a:pt x="339710" y="1099214"/>
                    </a:cubicBezTo>
                    <a:close/>
                    <a:moveTo>
                      <a:pt x="342567" y="1064924"/>
                    </a:moveTo>
                    <a:cubicBezTo>
                      <a:pt x="361617" y="850611"/>
                      <a:pt x="382572" y="583911"/>
                      <a:pt x="383525" y="491519"/>
                    </a:cubicBezTo>
                    <a:cubicBezTo>
                      <a:pt x="384477" y="392459"/>
                      <a:pt x="375904" y="147666"/>
                      <a:pt x="335900" y="46701"/>
                    </a:cubicBezTo>
                    <a:cubicBezTo>
                      <a:pt x="342567" y="52416"/>
                      <a:pt x="350187" y="58131"/>
                      <a:pt x="356854" y="65751"/>
                    </a:cubicBezTo>
                    <a:cubicBezTo>
                      <a:pt x="415910" y="128616"/>
                      <a:pt x="472107" y="280064"/>
                      <a:pt x="454962" y="513426"/>
                    </a:cubicBezTo>
                    <a:cubicBezTo>
                      <a:pt x="442579" y="677256"/>
                      <a:pt x="403527" y="891569"/>
                      <a:pt x="367332" y="1064924"/>
                    </a:cubicBezTo>
                    <a:lnTo>
                      <a:pt x="342567" y="1064924"/>
                    </a:lnTo>
                    <a:close/>
                    <a:moveTo>
                      <a:pt x="150162" y="97184"/>
                    </a:moveTo>
                    <a:cubicBezTo>
                      <a:pt x="170165" y="75276"/>
                      <a:pt x="191119" y="59084"/>
                      <a:pt x="213027" y="47654"/>
                    </a:cubicBezTo>
                    <a:cubicBezTo>
                      <a:pt x="145400" y="130521"/>
                      <a:pt x="86344" y="319116"/>
                      <a:pt x="104442" y="519141"/>
                    </a:cubicBezTo>
                    <a:cubicBezTo>
                      <a:pt x="115872" y="641061"/>
                      <a:pt x="163497" y="873471"/>
                      <a:pt x="205407" y="1064924"/>
                    </a:cubicBezTo>
                    <a:lnTo>
                      <a:pt x="175879" y="1064924"/>
                    </a:lnTo>
                    <a:cubicBezTo>
                      <a:pt x="110157" y="883949"/>
                      <a:pt x="38719" y="667731"/>
                      <a:pt x="29194" y="555336"/>
                    </a:cubicBezTo>
                    <a:cubicBezTo>
                      <a:pt x="15860" y="408651"/>
                      <a:pt x="53007" y="203864"/>
                      <a:pt x="150162" y="97184"/>
                    </a:cubicBezTo>
                    <a:close/>
                    <a:moveTo>
                      <a:pt x="213027" y="1099214"/>
                    </a:moveTo>
                    <a:cubicBezTo>
                      <a:pt x="227315" y="1161126"/>
                      <a:pt x="239697" y="1218276"/>
                      <a:pt x="251127" y="1263044"/>
                    </a:cubicBezTo>
                    <a:cubicBezTo>
                      <a:pt x="233982" y="1218276"/>
                      <a:pt x="212075" y="1161126"/>
                      <a:pt x="189215" y="1099214"/>
                    </a:cubicBezTo>
                    <a:lnTo>
                      <a:pt x="213027" y="1099214"/>
                    </a:lnTo>
                    <a:close/>
                    <a:moveTo>
                      <a:pt x="312087" y="2245071"/>
                    </a:moveTo>
                    <a:cubicBezTo>
                      <a:pt x="292085" y="2252691"/>
                      <a:pt x="270177" y="2242214"/>
                      <a:pt x="263510" y="2222211"/>
                    </a:cubicBezTo>
                    <a:cubicBezTo>
                      <a:pt x="255890" y="2202209"/>
                      <a:pt x="266367" y="2180301"/>
                      <a:pt x="286370" y="2173634"/>
                    </a:cubicBezTo>
                    <a:cubicBezTo>
                      <a:pt x="306372" y="2166966"/>
                      <a:pt x="328279" y="2176491"/>
                      <a:pt x="334947" y="2196494"/>
                    </a:cubicBezTo>
                    <a:cubicBezTo>
                      <a:pt x="342567" y="2215544"/>
                      <a:pt x="332090" y="2237451"/>
                      <a:pt x="312087" y="2245071"/>
                    </a:cubicBezTo>
                    <a:close/>
                    <a:moveTo>
                      <a:pt x="363522" y="1219229"/>
                    </a:moveTo>
                    <a:cubicBezTo>
                      <a:pt x="371142" y="1183986"/>
                      <a:pt x="380667" y="1143029"/>
                      <a:pt x="390192" y="1099214"/>
                    </a:cubicBezTo>
                    <a:lnTo>
                      <a:pt x="406385" y="1099214"/>
                    </a:lnTo>
                    <a:cubicBezTo>
                      <a:pt x="391145" y="1143029"/>
                      <a:pt x="376857" y="1183034"/>
                      <a:pt x="363522" y="1219229"/>
                    </a:cubicBezTo>
                    <a:close/>
                    <a:moveTo>
                      <a:pt x="562595" y="521046"/>
                    </a:moveTo>
                    <a:cubicBezTo>
                      <a:pt x="559737" y="629631"/>
                      <a:pt x="485442" y="868709"/>
                      <a:pt x="417815" y="1063971"/>
                    </a:cubicBezTo>
                    <a:lnTo>
                      <a:pt x="396860" y="1063971"/>
                    </a:lnTo>
                    <a:cubicBezTo>
                      <a:pt x="433054" y="890616"/>
                      <a:pt x="472107" y="678209"/>
                      <a:pt x="483537" y="515331"/>
                    </a:cubicBezTo>
                    <a:cubicBezTo>
                      <a:pt x="498777" y="314354"/>
                      <a:pt x="461629" y="143856"/>
                      <a:pt x="384477" y="53369"/>
                    </a:cubicBezTo>
                    <a:cubicBezTo>
                      <a:pt x="399717" y="62894"/>
                      <a:pt x="414957" y="74324"/>
                      <a:pt x="429245" y="88611"/>
                    </a:cubicBezTo>
                    <a:cubicBezTo>
                      <a:pt x="526400" y="186719"/>
                      <a:pt x="566404" y="381981"/>
                      <a:pt x="562595" y="5210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9F586F-C4EA-4B19-B88C-AE51E5B5AE1B}"/>
                  </a:ext>
                </a:extLst>
              </p:cNvPr>
              <p:cNvSpPr/>
              <p:nvPr/>
            </p:nvSpPr>
            <p:spPr>
              <a:xfrm>
                <a:off x="8026099" y="1913231"/>
                <a:ext cx="2357467" cy="1932348"/>
              </a:xfrm>
              <a:custGeom>
                <a:avLst/>
                <a:gdLst>
                  <a:gd name="connsiteX0" fmla="*/ 1169670 w 1162050"/>
                  <a:gd name="connsiteY0" fmla="*/ 316230 h 952500"/>
                  <a:gd name="connsiteX1" fmla="*/ 853440 w 1162050"/>
                  <a:gd name="connsiteY1" fmla="*/ 0 h 952500"/>
                  <a:gd name="connsiteX2" fmla="*/ 687705 w 1162050"/>
                  <a:gd name="connsiteY2" fmla="*/ 46672 h 952500"/>
                  <a:gd name="connsiteX3" fmla="*/ 537210 w 1162050"/>
                  <a:gd name="connsiteY3" fmla="*/ 0 h 952500"/>
                  <a:gd name="connsiteX4" fmla="*/ 312420 w 1162050"/>
                  <a:gd name="connsiteY4" fmla="*/ 124777 h 952500"/>
                  <a:gd name="connsiteX5" fmla="*/ 229552 w 1162050"/>
                  <a:gd name="connsiteY5" fmla="*/ 109538 h 952500"/>
                  <a:gd name="connsiteX6" fmla="*/ 0 w 1162050"/>
                  <a:gd name="connsiteY6" fmla="*/ 339090 h 952500"/>
                  <a:gd name="connsiteX7" fmla="*/ 229552 w 1162050"/>
                  <a:gd name="connsiteY7" fmla="*/ 568643 h 952500"/>
                  <a:gd name="connsiteX8" fmla="*/ 242888 w 1162050"/>
                  <a:gd name="connsiteY8" fmla="*/ 568643 h 952500"/>
                  <a:gd name="connsiteX9" fmla="*/ 220980 w 1162050"/>
                  <a:gd name="connsiteY9" fmla="*/ 911543 h 952500"/>
                  <a:gd name="connsiteX10" fmla="*/ 270510 w 1162050"/>
                  <a:gd name="connsiteY10" fmla="*/ 958215 h 952500"/>
                  <a:gd name="connsiteX11" fmla="*/ 699135 w 1162050"/>
                  <a:gd name="connsiteY11" fmla="*/ 934403 h 952500"/>
                  <a:gd name="connsiteX12" fmla="*/ 741997 w 1162050"/>
                  <a:gd name="connsiteY12" fmla="*/ 937260 h 952500"/>
                  <a:gd name="connsiteX13" fmla="*/ 765810 w 1162050"/>
                  <a:gd name="connsiteY13" fmla="*/ 943928 h 952500"/>
                  <a:gd name="connsiteX14" fmla="*/ 771525 w 1162050"/>
                  <a:gd name="connsiteY14" fmla="*/ 943928 h 952500"/>
                  <a:gd name="connsiteX15" fmla="*/ 849630 w 1162050"/>
                  <a:gd name="connsiteY15" fmla="*/ 959168 h 952500"/>
                  <a:gd name="connsiteX16" fmla="*/ 898207 w 1162050"/>
                  <a:gd name="connsiteY16" fmla="*/ 911543 h 952500"/>
                  <a:gd name="connsiteX17" fmla="*/ 878205 w 1162050"/>
                  <a:gd name="connsiteY17" fmla="*/ 632460 h 952500"/>
                  <a:gd name="connsiteX18" fmla="*/ 1169670 w 1162050"/>
                  <a:gd name="connsiteY18" fmla="*/ 316230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62050" h="952500">
                    <a:moveTo>
                      <a:pt x="1169670" y="316230"/>
                    </a:moveTo>
                    <a:cubicBezTo>
                      <a:pt x="1169670" y="141922"/>
                      <a:pt x="1027747" y="0"/>
                      <a:pt x="853440" y="0"/>
                    </a:cubicBezTo>
                    <a:cubicBezTo>
                      <a:pt x="792480" y="0"/>
                      <a:pt x="736282" y="17145"/>
                      <a:pt x="687705" y="46672"/>
                    </a:cubicBezTo>
                    <a:cubicBezTo>
                      <a:pt x="644843" y="17145"/>
                      <a:pt x="593407" y="0"/>
                      <a:pt x="537210" y="0"/>
                    </a:cubicBezTo>
                    <a:cubicBezTo>
                      <a:pt x="442913" y="0"/>
                      <a:pt x="360045" y="49530"/>
                      <a:pt x="312420" y="124777"/>
                    </a:cubicBezTo>
                    <a:cubicBezTo>
                      <a:pt x="286702" y="114300"/>
                      <a:pt x="258127" y="109538"/>
                      <a:pt x="229552" y="109538"/>
                    </a:cubicBezTo>
                    <a:cubicBezTo>
                      <a:pt x="102870" y="109538"/>
                      <a:pt x="0" y="212408"/>
                      <a:pt x="0" y="339090"/>
                    </a:cubicBezTo>
                    <a:cubicBezTo>
                      <a:pt x="0" y="465773"/>
                      <a:pt x="102870" y="568643"/>
                      <a:pt x="229552" y="568643"/>
                    </a:cubicBezTo>
                    <a:cubicBezTo>
                      <a:pt x="234315" y="568643"/>
                      <a:pt x="238125" y="568643"/>
                      <a:pt x="242888" y="568643"/>
                    </a:cubicBezTo>
                    <a:cubicBezTo>
                      <a:pt x="234315" y="682943"/>
                      <a:pt x="227647" y="797243"/>
                      <a:pt x="220980" y="911543"/>
                    </a:cubicBezTo>
                    <a:cubicBezTo>
                      <a:pt x="218122" y="958215"/>
                      <a:pt x="226695" y="965835"/>
                      <a:pt x="270510" y="958215"/>
                    </a:cubicBezTo>
                    <a:cubicBezTo>
                      <a:pt x="412432" y="933450"/>
                      <a:pt x="555307" y="915353"/>
                      <a:pt x="699135" y="934403"/>
                    </a:cubicBezTo>
                    <a:cubicBezTo>
                      <a:pt x="713422" y="933450"/>
                      <a:pt x="727710" y="934403"/>
                      <a:pt x="741997" y="937260"/>
                    </a:cubicBezTo>
                    <a:cubicBezTo>
                      <a:pt x="750570" y="939165"/>
                      <a:pt x="759142" y="941070"/>
                      <a:pt x="765810" y="943928"/>
                    </a:cubicBezTo>
                    <a:cubicBezTo>
                      <a:pt x="767715" y="943928"/>
                      <a:pt x="769620" y="943928"/>
                      <a:pt x="771525" y="943928"/>
                    </a:cubicBezTo>
                    <a:cubicBezTo>
                      <a:pt x="797242" y="950595"/>
                      <a:pt x="822960" y="957262"/>
                      <a:pt x="849630" y="959168"/>
                    </a:cubicBezTo>
                    <a:cubicBezTo>
                      <a:pt x="893445" y="962025"/>
                      <a:pt x="901065" y="958215"/>
                      <a:pt x="898207" y="911543"/>
                    </a:cubicBezTo>
                    <a:cubicBezTo>
                      <a:pt x="891540" y="818198"/>
                      <a:pt x="885825" y="725805"/>
                      <a:pt x="878205" y="632460"/>
                    </a:cubicBezTo>
                    <a:cubicBezTo>
                      <a:pt x="1041082" y="618173"/>
                      <a:pt x="1169670" y="481965"/>
                      <a:pt x="1169670" y="31623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8147F14-712C-435C-8CB0-282B8D74FFE0}"/>
                  </a:ext>
                </a:extLst>
              </p:cNvPr>
              <p:cNvSpPr/>
              <p:nvPr/>
            </p:nvSpPr>
            <p:spPr>
              <a:xfrm flipH="1">
                <a:off x="6645244" y="3617901"/>
                <a:ext cx="5119178" cy="665597"/>
              </a:xfrm>
              <a:custGeom>
                <a:avLst/>
                <a:gdLst>
                  <a:gd name="connsiteX0" fmla="*/ 6792279 w 8822004"/>
                  <a:gd name="connsiteY0" fmla="*/ 0 h 1147040"/>
                  <a:gd name="connsiteX1" fmla="*/ 4411002 w 8822004"/>
                  <a:gd name="connsiteY1" fmla="*/ 0 h 1147040"/>
                  <a:gd name="connsiteX2" fmla="*/ 2029725 w 8822004"/>
                  <a:gd name="connsiteY2" fmla="*/ 0 h 1147040"/>
                  <a:gd name="connsiteX3" fmla="*/ 1709050 w 8822004"/>
                  <a:gd name="connsiteY3" fmla="*/ 262370 h 1147040"/>
                  <a:gd name="connsiteX4" fmla="*/ 1670181 w 8822004"/>
                  <a:gd name="connsiteY4" fmla="*/ 325531 h 1147040"/>
                  <a:gd name="connsiteX5" fmla="*/ 1077419 w 8822004"/>
                  <a:gd name="connsiteY5" fmla="*/ 325531 h 1147040"/>
                  <a:gd name="connsiteX6" fmla="*/ 134830 w 8822004"/>
                  <a:gd name="connsiteY6" fmla="*/ 320675 h 1147040"/>
                  <a:gd name="connsiteX7" fmla="*/ 18221 w 8822004"/>
                  <a:gd name="connsiteY7" fmla="*/ 412993 h 1147040"/>
                  <a:gd name="connsiteX8" fmla="*/ 0 w 8822004"/>
                  <a:gd name="connsiteY8" fmla="*/ 529599 h 1147040"/>
                  <a:gd name="connsiteX9" fmla="*/ 1372 w 8822004"/>
                  <a:gd name="connsiteY9" fmla="*/ 573520 h 1147040"/>
                  <a:gd name="connsiteX10" fmla="*/ 0 w 8822004"/>
                  <a:gd name="connsiteY10" fmla="*/ 617441 h 1147040"/>
                  <a:gd name="connsiteX11" fmla="*/ 18221 w 8822004"/>
                  <a:gd name="connsiteY11" fmla="*/ 734047 h 1147040"/>
                  <a:gd name="connsiteX12" fmla="*/ 134830 w 8822004"/>
                  <a:gd name="connsiteY12" fmla="*/ 826365 h 1147040"/>
                  <a:gd name="connsiteX13" fmla="*/ 1077419 w 8822004"/>
                  <a:gd name="connsiteY13" fmla="*/ 821509 h 1147040"/>
                  <a:gd name="connsiteX14" fmla="*/ 1670181 w 8822004"/>
                  <a:gd name="connsiteY14" fmla="*/ 821509 h 1147040"/>
                  <a:gd name="connsiteX15" fmla="*/ 1709050 w 8822004"/>
                  <a:gd name="connsiteY15" fmla="*/ 884670 h 1147040"/>
                  <a:gd name="connsiteX16" fmla="*/ 2029725 w 8822004"/>
                  <a:gd name="connsiteY16" fmla="*/ 1147040 h 1147040"/>
                  <a:gd name="connsiteX17" fmla="*/ 4411002 w 8822004"/>
                  <a:gd name="connsiteY17" fmla="*/ 1147040 h 1147040"/>
                  <a:gd name="connsiteX18" fmla="*/ 6792279 w 8822004"/>
                  <a:gd name="connsiteY18" fmla="*/ 1147040 h 1147040"/>
                  <a:gd name="connsiteX19" fmla="*/ 7112954 w 8822004"/>
                  <a:gd name="connsiteY19" fmla="*/ 884670 h 1147040"/>
                  <a:gd name="connsiteX20" fmla="*/ 7151823 w 8822004"/>
                  <a:gd name="connsiteY20" fmla="*/ 821509 h 1147040"/>
                  <a:gd name="connsiteX21" fmla="*/ 7744585 w 8822004"/>
                  <a:gd name="connsiteY21" fmla="*/ 821509 h 1147040"/>
                  <a:gd name="connsiteX22" fmla="*/ 8687174 w 8822004"/>
                  <a:gd name="connsiteY22" fmla="*/ 826365 h 1147040"/>
                  <a:gd name="connsiteX23" fmla="*/ 8803783 w 8822004"/>
                  <a:gd name="connsiteY23" fmla="*/ 734047 h 1147040"/>
                  <a:gd name="connsiteX24" fmla="*/ 8822004 w 8822004"/>
                  <a:gd name="connsiteY24" fmla="*/ 617441 h 1147040"/>
                  <a:gd name="connsiteX25" fmla="*/ 8820632 w 8822004"/>
                  <a:gd name="connsiteY25" fmla="*/ 573520 h 1147040"/>
                  <a:gd name="connsiteX26" fmla="*/ 8822004 w 8822004"/>
                  <a:gd name="connsiteY26" fmla="*/ 529599 h 1147040"/>
                  <a:gd name="connsiteX27" fmla="*/ 8803783 w 8822004"/>
                  <a:gd name="connsiteY27" fmla="*/ 412993 h 1147040"/>
                  <a:gd name="connsiteX28" fmla="*/ 8687174 w 8822004"/>
                  <a:gd name="connsiteY28" fmla="*/ 320675 h 1147040"/>
                  <a:gd name="connsiteX29" fmla="*/ 7744585 w 8822004"/>
                  <a:gd name="connsiteY29" fmla="*/ 325531 h 1147040"/>
                  <a:gd name="connsiteX30" fmla="*/ 7151823 w 8822004"/>
                  <a:gd name="connsiteY30" fmla="*/ 325531 h 1147040"/>
                  <a:gd name="connsiteX31" fmla="*/ 7112954 w 8822004"/>
                  <a:gd name="connsiteY31" fmla="*/ 262370 h 1147040"/>
                  <a:gd name="connsiteX32" fmla="*/ 6792279 w 8822004"/>
                  <a:gd name="connsiteY32" fmla="*/ 0 h 11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822004" h="1147040">
                    <a:moveTo>
                      <a:pt x="6792279" y="0"/>
                    </a:moveTo>
                    <a:lnTo>
                      <a:pt x="4411002" y="0"/>
                    </a:lnTo>
                    <a:lnTo>
                      <a:pt x="2029725" y="0"/>
                    </a:lnTo>
                    <a:cubicBezTo>
                      <a:pt x="1835376" y="0"/>
                      <a:pt x="1747920" y="72883"/>
                      <a:pt x="1709050" y="262370"/>
                    </a:cubicBezTo>
                    <a:cubicBezTo>
                      <a:pt x="1704189" y="291522"/>
                      <a:pt x="1694471" y="315819"/>
                      <a:pt x="1670181" y="325531"/>
                    </a:cubicBezTo>
                    <a:cubicBezTo>
                      <a:pt x="1470971" y="383840"/>
                      <a:pt x="1276623" y="408131"/>
                      <a:pt x="1077419" y="325531"/>
                    </a:cubicBezTo>
                    <a:cubicBezTo>
                      <a:pt x="781035" y="306096"/>
                      <a:pt x="431208" y="310957"/>
                      <a:pt x="134830" y="320675"/>
                    </a:cubicBezTo>
                    <a:cubicBezTo>
                      <a:pt x="86243" y="335253"/>
                      <a:pt x="32795" y="359544"/>
                      <a:pt x="18221" y="412993"/>
                    </a:cubicBezTo>
                    <a:cubicBezTo>
                      <a:pt x="3645" y="451863"/>
                      <a:pt x="0" y="490731"/>
                      <a:pt x="0" y="529599"/>
                    </a:cubicBezTo>
                    <a:lnTo>
                      <a:pt x="1372" y="573520"/>
                    </a:lnTo>
                    <a:lnTo>
                      <a:pt x="0" y="617441"/>
                    </a:lnTo>
                    <a:cubicBezTo>
                      <a:pt x="0" y="656309"/>
                      <a:pt x="3645" y="695177"/>
                      <a:pt x="18221" y="734047"/>
                    </a:cubicBezTo>
                    <a:cubicBezTo>
                      <a:pt x="32795" y="787496"/>
                      <a:pt x="86243" y="811787"/>
                      <a:pt x="134830" y="826365"/>
                    </a:cubicBezTo>
                    <a:cubicBezTo>
                      <a:pt x="431208" y="836083"/>
                      <a:pt x="781035" y="840944"/>
                      <a:pt x="1077419" y="821509"/>
                    </a:cubicBezTo>
                    <a:cubicBezTo>
                      <a:pt x="1276623" y="738909"/>
                      <a:pt x="1470971" y="763200"/>
                      <a:pt x="1670181" y="821509"/>
                    </a:cubicBezTo>
                    <a:cubicBezTo>
                      <a:pt x="1694471" y="831221"/>
                      <a:pt x="1704189" y="855518"/>
                      <a:pt x="1709050" y="884670"/>
                    </a:cubicBezTo>
                    <a:cubicBezTo>
                      <a:pt x="1747920" y="1074157"/>
                      <a:pt x="1835376" y="1147040"/>
                      <a:pt x="2029725" y="1147040"/>
                    </a:cubicBezTo>
                    <a:lnTo>
                      <a:pt x="4411002" y="1147040"/>
                    </a:lnTo>
                    <a:lnTo>
                      <a:pt x="6792279" y="1147040"/>
                    </a:lnTo>
                    <a:cubicBezTo>
                      <a:pt x="6986628" y="1147040"/>
                      <a:pt x="7074084" y="1074157"/>
                      <a:pt x="7112954" y="884670"/>
                    </a:cubicBezTo>
                    <a:cubicBezTo>
                      <a:pt x="7117815" y="855518"/>
                      <a:pt x="7127533" y="831221"/>
                      <a:pt x="7151823" y="821509"/>
                    </a:cubicBezTo>
                    <a:cubicBezTo>
                      <a:pt x="7351033" y="763200"/>
                      <a:pt x="7545381" y="738909"/>
                      <a:pt x="7744585" y="821509"/>
                    </a:cubicBezTo>
                    <a:cubicBezTo>
                      <a:pt x="8040969" y="840944"/>
                      <a:pt x="8390796" y="836083"/>
                      <a:pt x="8687174" y="826365"/>
                    </a:cubicBezTo>
                    <a:cubicBezTo>
                      <a:pt x="8735761" y="811787"/>
                      <a:pt x="8789209" y="787496"/>
                      <a:pt x="8803783" y="734047"/>
                    </a:cubicBezTo>
                    <a:cubicBezTo>
                      <a:pt x="8818359" y="695177"/>
                      <a:pt x="8822004" y="656309"/>
                      <a:pt x="8822004" y="617441"/>
                    </a:cubicBezTo>
                    <a:lnTo>
                      <a:pt x="8820632" y="573520"/>
                    </a:lnTo>
                    <a:lnTo>
                      <a:pt x="8822004" y="529599"/>
                    </a:lnTo>
                    <a:cubicBezTo>
                      <a:pt x="8822004" y="490731"/>
                      <a:pt x="8818359" y="451863"/>
                      <a:pt x="8803783" y="412993"/>
                    </a:cubicBezTo>
                    <a:cubicBezTo>
                      <a:pt x="8789209" y="359544"/>
                      <a:pt x="8735761" y="335253"/>
                      <a:pt x="8687174" y="320675"/>
                    </a:cubicBezTo>
                    <a:cubicBezTo>
                      <a:pt x="8390796" y="310957"/>
                      <a:pt x="8040969" y="306096"/>
                      <a:pt x="7744585" y="325531"/>
                    </a:cubicBezTo>
                    <a:cubicBezTo>
                      <a:pt x="7545381" y="408131"/>
                      <a:pt x="7351033" y="383840"/>
                      <a:pt x="7151823" y="325531"/>
                    </a:cubicBezTo>
                    <a:cubicBezTo>
                      <a:pt x="7127533" y="315819"/>
                      <a:pt x="7117815" y="291522"/>
                      <a:pt x="7112954" y="262370"/>
                    </a:cubicBezTo>
                    <a:cubicBezTo>
                      <a:pt x="7074084" y="72883"/>
                      <a:pt x="6986628" y="0"/>
                      <a:pt x="67922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B113D5-B757-42DC-B526-46C6167977F5}"/>
                </a:ext>
              </a:extLst>
            </p:cNvPr>
            <p:cNvSpPr txBox="1"/>
            <p:nvPr/>
          </p:nvSpPr>
          <p:spPr>
            <a:xfrm>
              <a:off x="7048001" y="2421784"/>
              <a:ext cx="18287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2400" dirty="0">
                  <a:solidFill>
                    <a:schemeClr val="bg1"/>
                  </a:solidFill>
                  <a:cs typeface="Arial" pitchFamily="34" charset="0"/>
                </a:rPr>
                <a:t>BAKERY</a:t>
              </a:r>
              <a:endParaRPr lang="ko-KR" altLang="en-US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raphic 1">
            <a:extLst>
              <a:ext uri="{FF2B5EF4-FFF2-40B4-BE49-F238E27FC236}">
                <a16:creationId xmlns:a16="http://schemas.microsoft.com/office/drawing/2014/main" id="{5F4D08CD-B086-41BF-89EE-26DBBD2D3375}"/>
              </a:ext>
            </a:extLst>
          </p:cNvPr>
          <p:cNvSpPr/>
          <p:nvPr/>
        </p:nvSpPr>
        <p:spPr>
          <a:xfrm>
            <a:off x="10515600" y="85747"/>
            <a:ext cx="1676400" cy="899774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2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Graphic 1">
            <a:extLst>
              <a:ext uri="{FF2B5EF4-FFF2-40B4-BE49-F238E27FC236}">
                <a16:creationId xmlns:a16="http://schemas.microsoft.com/office/drawing/2014/main" id="{4D84001A-43CC-D7FD-1D74-828A74C1791F}"/>
              </a:ext>
            </a:extLst>
          </p:cNvPr>
          <p:cNvSpPr/>
          <p:nvPr/>
        </p:nvSpPr>
        <p:spPr>
          <a:xfrm>
            <a:off x="0" y="85747"/>
            <a:ext cx="1676400" cy="899774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2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8E2CEFBE-261A-A123-7554-8F4938D9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4480" y="501545"/>
            <a:ext cx="8961120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749FC34F-6914-A3FB-A5E7-9A87C8F79324}"/>
              </a:ext>
            </a:extLst>
          </p:cNvPr>
          <p:cNvSpPr txBox="1">
            <a:spLocks/>
          </p:cNvSpPr>
          <p:nvPr/>
        </p:nvSpPr>
        <p:spPr>
          <a:xfrm>
            <a:off x="0" y="1771545"/>
            <a:ext cx="6207760" cy="11037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5A43-C080-7350-1365-D8D245DE9A4F}"/>
              </a:ext>
            </a:extLst>
          </p:cNvPr>
          <p:cNvSpPr txBox="1"/>
          <p:nvPr/>
        </p:nvSpPr>
        <p:spPr>
          <a:xfrm>
            <a:off x="23988" y="1400486"/>
            <a:ext cx="10952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n-IN" b="1" i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web development, there are three possible career options that you can choose: </a:t>
            </a:r>
          </a:p>
          <a:p>
            <a:pPr marL="514350" indent="-514350" algn="just">
              <a:buClr>
                <a:schemeClr val="accent2">
                  <a:lumMod val="50000"/>
                </a:schemeClr>
              </a:buClr>
              <a:buFont typeface="+mj-lt"/>
              <a:buAutoNum type="romanUcPeriod"/>
            </a:pP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</a:t>
            </a:r>
          </a:p>
          <a:p>
            <a:pPr marL="514350" indent="-514350" algn="just">
              <a:buClr>
                <a:schemeClr val="accent2">
                  <a:lumMod val="50000"/>
                </a:schemeClr>
              </a:buClr>
              <a:buFont typeface="+mj-lt"/>
              <a:buAutoNum type="romanUcPeriod"/>
            </a:pP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</a:t>
            </a:r>
          </a:p>
          <a:p>
            <a:pPr marL="514350" indent="-514350" algn="just">
              <a:buClr>
                <a:schemeClr val="accent2">
                  <a:lumMod val="50000"/>
                </a:schemeClr>
              </a:buClr>
              <a:buFont typeface="+mj-lt"/>
              <a:buAutoNum type="romanUcPeriod"/>
            </a:pP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B673E2-C36B-6D5D-B3EF-4684535F7777}"/>
              </a:ext>
            </a:extLst>
          </p:cNvPr>
          <p:cNvSpPr txBox="1"/>
          <p:nvPr/>
        </p:nvSpPr>
        <p:spPr>
          <a:xfrm>
            <a:off x="0" y="3149190"/>
            <a:ext cx="381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n-US" b="1" i="1" u="sng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 of HTML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endParaRPr lang="en-US" b="1" i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50000"/>
                </a:schemeClr>
              </a:buClr>
            </a:pPr>
            <a:endParaRPr lang="en-US" b="1" i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 Hyper Text Markup Language for creating web pages and web application.</a:t>
            </a:r>
          </a:p>
          <a:p>
            <a:pPr marL="285750" indent="-285750" algn="just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 receive HTML document for a web server of from local storage and render the document into multimedia web pages.</a:t>
            </a:r>
          </a:p>
          <a:p>
            <a:pPr marL="285750" indent="-285750" algn="just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b="1" i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C11E27-125A-455F-F797-8191721781E4}"/>
              </a:ext>
            </a:extLst>
          </p:cNvPr>
          <p:cNvSpPr txBox="1"/>
          <p:nvPr/>
        </p:nvSpPr>
        <p:spPr>
          <a:xfrm>
            <a:off x="4193992" y="3149190"/>
            <a:ext cx="3804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n-US" b="1" i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 of CSS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endParaRPr lang="en-US" b="1" i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stands for cascading style sheet use for describing the presentation of a document return in a markup language like html.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endParaRPr lang="en-US" b="1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is designed to enable the separation of presentation and content , including color , border and layout.  </a:t>
            </a:r>
            <a:br>
              <a:rPr lang="en-US" dirty="0"/>
            </a:b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842B54-9154-E111-D8ED-1721DB1E0CCA}"/>
              </a:ext>
            </a:extLst>
          </p:cNvPr>
          <p:cNvSpPr txBox="1"/>
          <p:nvPr/>
        </p:nvSpPr>
        <p:spPr>
          <a:xfrm>
            <a:off x="8209280" y="3149190"/>
            <a:ext cx="381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n-US" b="1" i="1" u="sng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 of Java-Script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endParaRPr lang="en-US" b="1" i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high level interrupted programming language 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is dynamic language.</a:t>
            </a:r>
          </a:p>
          <a:p>
            <a:pPr marL="285750" indent="-285750" algn="just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 enables interactive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pages and is an essential part of web application .</a:t>
            </a:r>
          </a:p>
          <a:p>
            <a:pPr marL="285750" indent="-285750" algn="just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best majority of web site use it, and major web b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rowsers have a dedicated JS engine to execute it.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A3A84D-0E1D-B7D3-8FF7-0A49306A4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WEB – DEVELOPMENT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D5764-0EFF-70D3-7F71-BF88482A52A7}"/>
              </a:ext>
            </a:extLst>
          </p:cNvPr>
          <p:cNvSpPr txBox="1"/>
          <p:nvPr/>
        </p:nvSpPr>
        <p:spPr>
          <a:xfrm>
            <a:off x="0" y="1981200"/>
            <a:ext cx="123748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accent4">
                    <a:lumMod val="75000"/>
                  </a:schemeClr>
                </a:solidFill>
              </a:rPr>
              <a:t>Web Development can simply be defined as the building end maintained of website for hosting via the internet </a:t>
            </a:r>
          </a:p>
          <a:p>
            <a:pPr algn="just"/>
            <a:r>
              <a:rPr lang="en-US" sz="1600" b="1" i="1" dirty="0">
                <a:solidFill>
                  <a:schemeClr val="accent4">
                    <a:lumMod val="75000"/>
                  </a:schemeClr>
                </a:solidFill>
              </a:rPr>
              <a:t>     Or the internet(private network)</a:t>
            </a:r>
          </a:p>
          <a:p>
            <a:pPr algn="just"/>
            <a:endParaRPr lang="en-US" sz="1600" b="1" i="1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endParaRPr lang="en-US" sz="1600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accent4">
                    <a:lumMod val="75000"/>
                  </a:schemeClr>
                </a:solidFill>
              </a:rPr>
              <a:t>It’s all about creating web pages(web site) or applications(such as amazon or Facebook) that is run in a web </a:t>
            </a:r>
          </a:p>
          <a:p>
            <a:pPr algn="just"/>
            <a:r>
              <a:rPr lang="en-US" sz="1600" b="1" i="1" dirty="0">
                <a:solidFill>
                  <a:schemeClr val="accent4">
                    <a:lumMod val="75000"/>
                  </a:schemeClr>
                </a:solidFill>
              </a:rPr>
              <a:t>     Browser.</a:t>
            </a:r>
          </a:p>
          <a:p>
            <a:pPr algn="just"/>
            <a:endParaRPr lang="en-US" sz="1600" b="1" i="1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endParaRPr lang="en-US" sz="1600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accent4">
                    <a:lumMod val="75000"/>
                  </a:schemeClr>
                </a:solidFill>
              </a:rPr>
              <a:t>Web development often involves learning several programming languages , frameworks , databases ,etc.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accent4">
                    <a:lumMod val="75000"/>
                  </a:schemeClr>
                </a:solidFill>
              </a:rPr>
              <a:t>As different website and apps used different technologies and have different functionality 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8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CF76C0F-009E-D400-5EA6-B4BC7A2A16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0" r="15840"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21C0FD-B5EF-4D94-BE2E-60F02BDA3D98}"/>
              </a:ext>
            </a:extLst>
          </p:cNvPr>
          <p:cNvSpPr txBox="1"/>
          <p:nvPr/>
        </p:nvSpPr>
        <p:spPr>
          <a:xfrm>
            <a:off x="7680960" y="1674674"/>
            <a:ext cx="4012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Team Members :</a:t>
            </a:r>
            <a:b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</a:br>
            <a:b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</a:br>
            <a:b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    Rajkumar Jangid</a:t>
            </a:r>
            <a:b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    Rahul Sharma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478623" y="873746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172000" y="4824423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1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87914" y="2382100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Website is portable for any OS(Windows , Linux , UNIX  , Android 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112512" y="174998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Portable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6887914" y="3521092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Any user who have not knowledge more about computer , he also access website easily 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112512" y="2838172"/>
            <a:ext cx="5419664" cy="941348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Easy to Access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6887914" y="4660084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In background not difficult architecture has included so low level programmer can easily understand better.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112512" y="3977164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Low level architecture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6887914" y="5799076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In this website , interface quality so high user can used all type of services in front page 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112512" y="5116156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Interactive Interface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226812" y="357975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Features 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3BBC1-6CE3-47EC-B1D8-9A241D52FAAE}"/>
              </a:ext>
            </a:extLst>
          </p:cNvPr>
          <p:cNvGrpSpPr/>
          <p:nvPr/>
        </p:nvGrpSpPr>
        <p:grpSpPr>
          <a:xfrm flipH="1" flipV="1">
            <a:off x="6241560" y="1351354"/>
            <a:ext cx="5950440" cy="181040"/>
            <a:chOff x="5069840" y="3310420"/>
            <a:chExt cx="5950440" cy="230341"/>
          </a:xfrm>
          <a:solidFill>
            <a:schemeClr val="accent3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B056A4-D3B8-4938-A07E-079EACFE534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E1E0AC2-A45F-479C-81E1-77A086955328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Language Included</a:t>
            </a:r>
          </a:p>
        </p:txBody>
      </p:sp>
      <p:graphicFrame>
        <p:nvGraphicFramePr>
          <p:cNvPr id="3" name="SmartArt Placeholder 13">
            <a:extLst>
              <a:ext uri="{FF2B5EF4-FFF2-40B4-BE49-F238E27FC236}">
                <a16:creationId xmlns:a16="http://schemas.microsoft.com/office/drawing/2014/main" id="{2D2ABF14-E057-4EDA-BD85-1E91B97A2E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334506"/>
              </p:ext>
            </p:extLst>
          </p:nvPr>
        </p:nvGraphicFramePr>
        <p:xfrm>
          <a:off x="3431614" y="2397929"/>
          <a:ext cx="4248472" cy="3652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6C69D5B-6996-4F86-B0DC-569D9B237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0283196"/>
              </p:ext>
            </p:extLst>
          </p:nvPr>
        </p:nvGraphicFramePr>
        <p:xfrm>
          <a:off x="8326820" y="1884364"/>
          <a:ext cx="1584176" cy="105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5" name="Elbow Connector 5">
            <a:extLst>
              <a:ext uri="{FF2B5EF4-FFF2-40B4-BE49-F238E27FC236}">
                <a16:creationId xmlns:a16="http://schemas.microsoft.com/office/drawing/2014/main" id="{3611E279-FC7C-4C97-B178-53A5CE206B0C}"/>
              </a:ext>
            </a:extLst>
          </p:cNvPr>
          <p:cNvCxnSpPr/>
          <p:nvPr/>
        </p:nvCxnSpPr>
        <p:spPr>
          <a:xfrm flipV="1">
            <a:off x="6310595" y="2391777"/>
            <a:ext cx="2016224" cy="817240"/>
          </a:xfrm>
          <a:prstGeom prst="bentConnector3">
            <a:avLst>
              <a:gd name="adj1" fmla="val 396"/>
            </a:avLst>
          </a:prstGeom>
          <a:ln w="28575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34571C-12AA-48C4-B27C-A526CBD6B9F0}"/>
              </a:ext>
            </a:extLst>
          </p:cNvPr>
          <p:cNvSpPr/>
          <p:nvPr/>
        </p:nvSpPr>
        <p:spPr>
          <a:xfrm>
            <a:off x="6598627" y="2491914"/>
            <a:ext cx="1728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4EA16-AB2C-423F-A91C-75155E8DECA1}"/>
              </a:ext>
            </a:extLst>
          </p:cNvPr>
          <p:cNvSpPr txBox="1"/>
          <p:nvPr/>
        </p:nvSpPr>
        <p:spPr>
          <a:xfrm>
            <a:off x="6598628" y="1744597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4"/>
                </a:solidFill>
              </a:rPr>
              <a:t>10%</a:t>
            </a:r>
            <a:endParaRPr lang="ko-KR" altLang="en-US" sz="2800" dirty="0">
              <a:solidFill>
                <a:schemeClr val="accent4"/>
              </a:solidFill>
            </a:endParaRPr>
          </a:p>
        </p:txBody>
      </p:sp>
      <p:cxnSp>
        <p:nvCxnSpPr>
          <p:cNvPr id="8" name="Elbow Connector 17">
            <a:extLst>
              <a:ext uri="{FF2B5EF4-FFF2-40B4-BE49-F238E27FC236}">
                <a16:creationId xmlns:a16="http://schemas.microsoft.com/office/drawing/2014/main" id="{A4521C2E-1F5E-4F91-A64C-EFC9C058F1B2}"/>
              </a:ext>
            </a:extLst>
          </p:cNvPr>
          <p:cNvCxnSpPr>
            <a:cxnSpLocks/>
          </p:cNvCxnSpPr>
          <p:nvPr/>
        </p:nvCxnSpPr>
        <p:spPr>
          <a:xfrm flipV="1">
            <a:off x="7433950" y="4204633"/>
            <a:ext cx="2831184" cy="818909"/>
          </a:xfrm>
          <a:prstGeom prst="bentConnector3">
            <a:avLst>
              <a:gd name="adj1" fmla="val -272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03CDD9F-B759-49BB-99E7-73C39198A8E9}"/>
              </a:ext>
            </a:extLst>
          </p:cNvPr>
          <p:cNvSpPr/>
          <p:nvPr/>
        </p:nvSpPr>
        <p:spPr>
          <a:xfrm>
            <a:off x="8475218" y="4322338"/>
            <a:ext cx="1728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 Text Markup Language.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28F4C-8D02-4D68-846E-030E73C20C03}"/>
              </a:ext>
            </a:extLst>
          </p:cNvPr>
          <p:cNvSpPr txBox="1"/>
          <p:nvPr/>
        </p:nvSpPr>
        <p:spPr>
          <a:xfrm>
            <a:off x="8475218" y="3559128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2"/>
                </a:solidFill>
              </a:rPr>
              <a:t>50%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cxnSp>
        <p:nvCxnSpPr>
          <p:cNvPr id="11" name="Elbow Connector 25">
            <a:extLst>
              <a:ext uri="{FF2B5EF4-FFF2-40B4-BE49-F238E27FC236}">
                <a16:creationId xmlns:a16="http://schemas.microsoft.com/office/drawing/2014/main" id="{45797FAE-9EDD-43A6-B9CA-129AA8CDDEFF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2148958" y="3024540"/>
            <a:ext cx="2146752" cy="1086329"/>
          </a:xfrm>
          <a:prstGeom prst="bentConnector3">
            <a:avLst>
              <a:gd name="adj1" fmla="val -373"/>
            </a:avLst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9A11851-6C4D-47D8-9EBD-AF61A28327EE}"/>
              </a:ext>
            </a:extLst>
          </p:cNvPr>
          <p:cNvSpPr/>
          <p:nvPr/>
        </p:nvSpPr>
        <p:spPr>
          <a:xfrm>
            <a:off x="2240622" y="3103396"/>
            <a:ext cx="1728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Cascading style sheet 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29E2B7-C5BF-4740-9114-32686A7B4C6C}"/>
              </a:ext>
            </a:extLst>
          </p:cNvPr>
          <p:cNvSpPr txBox="1"/>
          <p:nvPr/>
        </p:nvSpPr>
        <p:spPr>
          <a:xfrm>
            <a:off x="2240622" y="241240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accent3"/>
                </a:solidFill>
              </a:rPr>
              <a:t>40%</a:t>
            </a:r>
            <a:endParaRPr lang="ko-KR" altLang="en-US" sz="2800" dirty="0">
              <a:solidFill>
                <a:schemeClr val="accent3"/>
              </a:solidFill>
            </a:endParaRPr>
          </a:p>
        </p:txBody>
      </p:sp>
      <p:graphicFrame>
        <p:nvGraphicFramePr>
          <p:cNvPr id="14" name="Chart 3">
            <a:extLst>
              <a:ext uri="{FF2B5EF4-FFF2-40B4-BE49-F238E27FC236}">
                <a16:creationId xmlns:a16="http://schemas.microsoft.com/office/drawing/2014/main" id="{A97B1D9A-5F37-4F52-BD81-4A7A7C0FC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204483"/>
              </p:ext>
            </p:extLst>
          </p:nvPr>
        </p:nvGraphicFramePr>
        <p:xfrm>
          <a:off x="10014127" y="3655074"/>
          <a:ext cx="1584176" cy="105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Chart 3">
            <a:extLst>
              <a:ext uri="{FF2B5EF4-FFF2-40B4-BE49-F238E27FC236}">
                <a16:creationId xmlns:a16="http://schemas.microsoft.com/office/drawing/2014/main" id="{3C6E9DEF-09CF-46B3-BC13-D33E5A04EE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5265780"/>
              </p:ext>
            </p:extLst>
          </p:nvPr>
        </p:nvGraphicFramePr>
        <p:xfrm>
          <a:off x="564782" y="2496480"/>
          <a:ext cx="1584176" cy="105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A3A84D-0E1D-B7D3-8FF7-0A49306A4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WEB ARCHITECTURE</a:t>
            </a:r>
            <a:endParaRPr lang="en-US" sz="4800" dirty="0"/>
          </a:p>
        </p:txBody>
      </p:sp>
      <p:pic>
        <p:nvPicPr>
          <p:cNvPr id="18" name="Picture 2" descr="Types of web application architecture: Single Page Apps">
            <a:extLst>
              <a:ext uri="{FF2B5EF4-FFF2-40B4-BE49-F238E27FC236}">
                <a16:creationId xmlns:a16="http://schemas.microsoft.com/office/drawing/2014/main" id="{0F101699-3934-60A5-4980-468CF8549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13287"/>
            <a:ext cx="8229600" cy="485648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85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CF76C0F-009E-D400-5EA6-B4BC7A2A16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0" r="15840"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21C0FD-B5EF-4D94-BE2E-60F02BDA3D98}"/>
              </a:ext>
            </a:extLst>
          </p:cNvPr>
          <p:cNvSpPr txBox="1"/>
          <p:nvPr/>
        </p:nvSpPr>
        <p:spPr>
          <a:xfrm>
            <a:off x="8392578" y="1674674"/>
            <a:ext cx="330119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ordered your likening food through our website , it provide best user friendly interface for any user who have not core knowledge about internet suffering and also have not knowledge about computer . </a:t>
            </a:r>
            <a:b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In this website ,we included so many items accordingly user need .</a:t>
            </a:r>
            <a:b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Website basically designed for National and international domain . </a:t>
            </a:r>
            <a:b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Our major Client for international domain for Apple , Microsoft , HP , Instagram and Google.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478623" y="873746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172000" y="4824423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5909</TotalTime>
  <Words>662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Sachin Jangid</cp:lastModifiedBy>
  <cp:revision>182</cp:revision>
  <dcterms:created xsi:type="dcterms:W3CDTF">2019-01-14T06:35:35Z</dcterms:created>
  <dcterms:modified xsi:type="dcterms:W3CDTF">2023-01-10T09:41:14Z</dcterms:modified>
</cp:coreProperties>
</file>