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546A-04E8-F606-842E-501C06A97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25B98-1AF3-241A-1FE8-9A7D1EDFA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697A-775E-AEC2-F9B7-FD6D4C9C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293E-94FB-3E37-BBA1-7348DB7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D2F7-8D82-343B-4613-A7B66E9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EF06-926C-E36B-C4C2-7999B887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B50B3-956F-26F2-3D89-5B7E160C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56F0-31B9-40CB-0173-6508BAFC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20C9-6835-1A32-AEF2-9D65F860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C768-B688-F04F-FE04-D4B2FCD8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CB2D2-40B1-AD87-3F0A-644A047D7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CC8B-4F7F-31ED-48E9-A6959356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2591-AC57-9572-6D0C-CD5CC9FB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892A-B914-93E5-6A30-84592AAD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09F9-8C04-75EB-8525-23EC298E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C00C-D6C8-A56A-E4A5-F66CBE0F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46FF-2CEA-3B8F-27ED-DB805517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C57E-E240-035C-8DA3-C16FA96D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D927-B048-3CA4-7EA1-1A2BBEB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5E24-7353-0D8F-EC53-27ED6F73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82DA-4011-DAB5-9123-FE1F3A4B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80D8D-3282-A95D-A3B9-A4BE172B3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4F87-94D6-A913-AC89-1D0FF40D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7FA2-508B-A937-87F8-F4ACFF62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D1C1-C147-BF71-C94A-E8DAF11F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139A-E5C5-44AE-58FC-5E4DEEF2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3FAA-729A-696D-ABB0-C856E3ADF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0D03-CBF2-6E8F-2FBD-E719348F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4C7-3596-F003-92DB-050BD736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782C-F103-59E9-50FE-13183FE0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5A0A-3E74-C68A-0478-1568805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B9E-AF75-0147-9EAA-508C5ECE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147A-4345-388C-B505-074890FB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AD2B-6B4E-2CCA-C629-18A01BA1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65156-3D23-E515-8636-6C9DE9492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539E3-3F20-1E68-B672-226EB221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4970-0099-D1B0-80DA-94C4E112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62547-97B2-46F5-2F37-60A75F00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356E6-93FE-0E5D-3B88-A737689D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FDCF-7770-7296-E59F-C5E3AF4D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73F48-391A-6516-EAAD-F454D9AB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1B-B0C4-3AF5-832B-476CAE02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750DD-F4EF-17E6-8DD3-9AC6F4E0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B137F-3767-4210-356E-EF696219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E44A-A2A2-2DCA-C7CF-C69AC151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B6E6-309F-D9D9-0171-AD564CA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2D8E-7A57-A441-9DCA-FDC2E50F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69F2-5AEF-3245-2776-C28156D9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57F0-6D56-EFE6-084E-05F4A628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C9E5B-482D-19A5-5F25-27F7183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B5AC6-7F3F-5BE5-9DA4-F6DD69AA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E3CE-00AF-63F0-BBFD-19DF8CDC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DCAC-2628-26D3-9B3A-E7F930D3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A1950-8773-960D-6401-50929557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F5705-88F7-BB6A-D57D-A59F2E87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05A4-A6ED-7D0F-0159-77618AA8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7EE89-48BE-7A08-A162-CF59C0C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F0C89-0387-75F2-10E4-8E62B92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7AFAF-E630-2327-989B-B56796A7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CB0A-8C11-5602-D891-61ECD072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DC00-12C8-CF2B-46A6-355C9F496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BF33-8BC1-445F-AD89-DDA4F37D7E6C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819C-CD33-E83E-88A6-19190DC52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4FA1-9299-9AA9-E3B0-A29491E72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E1BE-7AE0-43DD-B2EC-9EE4BADB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CCB60-00DF-2A23-E5DB-847E3049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37EAE-8F33-16F2-8B42-A1BCDDAB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2A50-921F-784D-336D-ADD1E9566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0725E-29DD-C3AF-9A3B-75600FF1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626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FFBC4-8675-948B-0FF7-820BF2CB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1"/>
            <a:ext cx="12192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D9E58-D8E7-CC0B-C251-49B7D5D93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503EF-5580-52BB-A226-6BD37004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79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E6B09-52C8-5181-7AB0-90926959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9356"/>
            <a:ext cx="12192000" cy="38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8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DE889-4F22-38A4-C70C-C9FADFD7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892A1-9136-B7AB-B495-9B1A0702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80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FC24C-5B8B-22ED-B20E-5633EAEE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0707"/>
            <a:ext cx="12104914" cy="39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8D5B2-A01B-672C-2906-A33659DB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7821B-EBBE-1D51-849B-AA4B3F1B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26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F388A-0CFA-37FC-F96A-6195F6FB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3314"/>
            <a:ext cx="12192000" cy="37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4C8B6-A13A-FD00-9C0A-7F1325CB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96CF2-B750-7ECF-00D0-63818251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6"/>
            <a:ext cx="12192000" cy="3348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E87BE-5458-05A0-DD76-46807769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Kumar</dc:creator>
  <cp:lastModifiedBy>Sachin Kumar</cp:lastModifiedBy>
  <cp:revision>1</cp:revision>
  <dcterms:created xsi:type="dcterms:W3CDTF">2025-01-19T17:48:14Z</dcterms:created>
  <dcterms:modified xsi:type="dcterms:W3CDTF">2025-01-19T17:49:03Z</dcterms:modified>
</cp:coreProperties>
</file>