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sldIdLst>
    <p:sldId id="280" r:id="rId5"/>
    <p:sldId id="282" r:id="rId6"/>
    <p:sldId id="283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9/16/2024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sv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 Model Creation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 Rajkumar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8D12083D-19F8-DED1-03F1-C08D62ADE4E6}"/>
              </a:ext>
            </a:extLst>
          </p:cNvPr>
          <p:cNvSpPr txBox="1"/>
          <p:nvPr/>
        </p:nvSpPr>
        <p:spPr>
          <a:xfrm>
            <a:off x="598714" y="1"/>
            <a:ext cx="105156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Import important libraries (Pandas, NumPy, matplotlib, Seaborn,). predefined functions are available in this.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Create Data frame &amp; read data file (‘ file_name. format ‘).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know about data ( Headers, Datatype, Size, Rows-Columns, Memory 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leaning part ( Check datatypes, Remove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nbowed symbols (‘ , ‘, ‘ . ‘ any mixed string, remove NULL Values ), and remove unwanted columns. 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verall filtered data.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After the cleaning part, we have to save the cleaned data as a new file for the next process.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Ana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lysis part (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eriod"/>
            </a:pPr>
            <a:endParaRPr lang="en-US" sz="1800" b="1" dirty="0">
              <a:solidFill>
                <a:schemeClr val="tx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Font typeface="+mj-lt"/>
              <a:buAutoNum type="alphaLcParenR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&amp; plot the individual relationship between attributes.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E. g – {‘name’, ‘company’, ‘price’, ‘kms’, ‘fuel_type’ }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Relationship1 ( company, price ) &amp; plot graph.</a:t>
            </a:r>
          </a:p>
          <a:p>
            <a:pPr>
              <a:lnSpc>
                <a:spcPct val="150000"/>
              </a:lnSpc>
            </a:pPr>
            <a:r>
              <a:rPr lang="en-US" sz="1800" b="1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Relationship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 ( fuel_type, company ) &amp; plot graph.</a:t>
            </a:r>
          </a:p>
          <a:p>
            <a:pPr>
              <a:lnSpc>
                <a:spcPct val="150000"/>
              </a:lnSpc>
            </a:pP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342900" indent="-342900">
              <a:lnSpc>
                <a:spcPct val="150000"/>
              </a:lnSpc>
              <a:buAutoNum type="alphaLcParenR" startAt="2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Check &amp; plot all attribute relationships ( Combined analysis of all individual relationships ).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E. g – Combine relationship ( company, name, price, year ) with graphical representation.</a:t>
            </a:r>
          </a:p>
          <a:p>
            <a:br>
              <a:rPr lang="en-US" sz="1800" b="1" dirty="0">
                <a:solidFill>
                  <a:schemeClr val="tx1"/>
                </a:solidFill>
              </a:rPr>
            </a:br>
            <a:br>
              <a:rPr lang="en-US" sz="1800" b="1" dirty="0">
                <a:solidFill>
                  <a:schemeClr val="tx1"/>
                </a:solidFill>
              </a:rPr>
            </a:br>
            <a:endParaRPr lang="en-US" sz="1800" b="1" dirty="0">
              <a:solidFill>
                <a:schemeClr val="tx1"/>
              </a:solidFill>
            </a:endParaRP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519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09A8A96-4083-C38F-95D4-3507ED3A600E}"/>
              </a:ext>
            </a:extLst>
          </p:cNvPr>
          <p:cNvSpPr txBox="1"/>
          <p:nvPr/>
        </p:nvSpPr>
        <p:spPr>
          <a:xfrm>
            <a:off x="849086" y="620486"/>
            <a:ext cx="9960428" cy="49398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lt"/>
              <a:buAutoNum type="arabicParenR" startAt="7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Extracting training data in the form of X &amp; y coordinates.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 – X = df [ [ ‘ name ‘, ‘ company ‘, ‘ fuel_type ‘ ] ]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         y = df [ ‘ price ‘ ]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8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Distribute data for “ Training &amp; Testing “with the help of coordinates.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8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Model Selection.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8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Select preprocessing techniques for processing training &amp; testing data.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E.G – OneHotEncoder, Column-transformer, pipeline, matrices, etc.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11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Evaluate the stability &amp; generalization of the ML ( Selected model in no. 9 ) model.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11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Find the best fitting model based on the coefficient of determination (R2).</a:t>
            </a:r>
          </a:p>
          <a:p>
            <a:pPr marL="342900" indent="-342900">
              <a:lnSpc>
                <a:spcPct val="150000"/>
              </a:lnSpc>
              <a:buFont typeface="+mj-lt"/>
              <a:buAutoNum type="arabicParenR" startAt="11"/>
            </a:pP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Initialize the “ Pickle “library to store the ML model in a file so you can use it again later without retraining it.</a:t>
            </a:r>
          </a:p>
          <a:p>
            <a:pPr marL="342900" indent="-342900">
              <a:buFont typeface="+mj-lt"/>
              <a:buAutoNum type="arabicParenR" startAt="11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530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1115" y="609029"/>
            <a:ext cx="10353762" cy="1519698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>
        <p:nvSpPr>
          <p:cNvPr id="3" name="Rectangle 2" descr="Bullseye">
            <a:extLst>
              <a:ext uri="{FF2B5EF4-FFF2-40B4-BE49-F238E27FC236}">
                <a16:creationId xmlns:a16="http://schemas.microsoft.com/office/drawing/2014/main" id="{3CAB3EAA-B0ED-4C42-4F6C-9FDFFB053119}"/>
              </a:ext>
            </a:extLst>
          </p:cNvPr>
          <p:cNvSpPr/>
          <p:nvPr/>
        </p:nvSpPr>
        <p:spPr>
          <a:xfrm>
            <a:off x="1581446" y="2888578"/>
            <a:ext cx="1531868" cy="1498365"/>
          </a:xfrm>
          <a:prstGeom prst="rect">
            <a:avLst/>
          </a:prstGeom>
          <a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D2B71C-22FA-C639-B1D3-C3C339A80791}"/>
              </a:ext>
            </a:extLst>
          </p:cNvPr>
          <p:cNvSpPr/>
          <p:nvPr/>
        </p:nvSpPr>
        <p:spPr>
          <a:xfrm>
            <a:off x="5399143" y="2888578"/>
            <a:ext cx="1367737" cy="1498365"/>
          </a:xfrm>
          <a:prstGeom prst="rect">
            <a:avLst/>
          </a:prstGeom>
          <a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</p:sp>
      <p:sp>
        <p:nvSpPr>
          <p:cNvPr id="9" name="Rectangle 8" descr="Checkmark">
            <a:extLst>
              <a:ext uri="{FF2B5EF4-FFF2-40B4-BE49-F238E27FC236}">
                <a16:creationId xmlns:a16="http://schemas.microsoft.com/office/drawing/2014/main" id="{04E968EF-7E16-DBA2-5F37-AF1237D97019}"/>
              </a:ext>
            </a:extLst>
          </p:cNvPr>
          <p:cNvSpPr/>
          <p:nvPr/>
        </p:nvSpPr>
        <p:spPr>
          <a:xfrm>
            <a:off x="8761218" y="2888577"/>
            <a:ext cx="1367736" cy="1498364"/>
          </a:xfrm>
          <a:prstGeom prst="rect">
            <a:avLst/>
          </a:prstGeom>
          <a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  <a:ln>
            <a:noFill/>
          </a:ln>
        </p:spPr>
        <p:style>
          <a:lnRef idx="2">
            <a:scrgbClr r="0" g="0" b="0"/>
          </a:lnRef>
          <a:fillRef idx="1">
            <a:scrgbClr r="0" g="0" b="0"/>
          </a:fillRef>
          <a:effectRef idx="0">
            <a:schemeClr val="accent2">
              <a:hueOff val="0"/>
              <a:satOff val="0"/>
              <a:lumOff val="0"/>
              <a:alphaOff val="0"/>
            </a:schemeClr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A40446A5-486D-19B5-5F85-3DC0E7B72566}"/>
              </a:ext>
            </a:extLst>
          </p:cNvPr>
          <p:cNvSpPr txBox="1">
            <a:spLocks/>
          </p:cNvSpPr>
          <p:nvPr/>
        </p:nvSpPr>
        <p:spPr>
          <a:xfrm>
            <a:off x="664029" y="4386941"/>
            <a:ext cx="10516442" cy="151969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00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Feel free to ask </a:t>
            </a:r>
            <a:r>
              <a:rPr lang="en-US" sz="3000" dirty="0">
                <a:solidFill>
                  <a:schemeClr val="tx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you have any questions and share your comments👍</a:t>
            </a:r>
          </a:p>
        </p:txBody>
      </p:sp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219</TotalTime>
  <Words>362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Nova</vt:lpstr>
      <vt:lpstr>Arial Nova Light</vt:lpstr>
      <vt:lpstr>Calibri</vt:lpstr>
      <vt:lpstr>Wingdings 2</vt:lpstr>
      <vt:lpstr>SlateVTI</vt:lpstr>
      <vt:lpstr>Data Science Model Creation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Sachin Kumar</dc:creator>
  <cp:lastModifiedBy>Sachin Kumar</cp:lastModifiedBy>
  <cp:revision>8</cp:revision>
  <dcterms:created xsi:type="dcterms:W3CDTF">2024-09-16T17:53:57Z</dcterms:created>
  <dcterms:modified xsi:type="dcterms:W3CDTF">2024-09-16T21:33:05Z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