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70" r:id="rId2"/>
    <p:sldId id="282" r:id="rId3"/>
    <p:sldId id="271" r:id="rId4"/>
    <p:sldId id="272" r:id="rId5"/>
    <p:sldId id="273" r:id="rId6"/>
    <p:sldId id="274" r:id="rId7"/>
    <p:sldId id="275" r:id="rId8"/>
    <p:sldId id="276" r:id="rId9"/>
    <p:sldId id="277" r:id="rId10"/>
    <p:sldId id="278" r:id="rId11"/>
    <p:sldId id="279" r:id="rId12"/>
    <p:sldId id="281"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8" d="100"/>
          <a:sy n="78" d="100"/>
        </p:scale>
        <p:origin x="878" y="77"/>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18-09-2025</a:t>
            </a:fld>
            <a:endParaRPr lang="en-IN"/>
          </a:p>
        </p:txBody>
      </p:sp>
      <p:sp>
        <p:nvSpPr>
          <p:cNvPr id="104869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r>
              <a:rPr lang="en-US"/>
              <a:t>Click to edit Master title style</a:t>
            </a:r>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r>
              <a:rPr lang="en-US"/>
              <a:t>Click to edit Master subtitle style</a:t>
            </a:r>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1048679" name="Holder 3"/>
          <p:cNvSpPr>
            <a:spLocks noGrp="1"/>
          </p:cNvSpPr>
          <p:nvPr>
            <p:ph type="body" idx="1"/>
          </p:nvPr>
        </p:nvSpPr>
        <p:spPr/>
        <p:txBody>
          <a:bodyPr lIns="0" tIns="0" rIns="0" bIns="0"/>
          <a:lstStyle/>
          <a:p>
            <a:pPr lvl="0"/>
            <a:r>
              <a:rPr lang="en-US"/>
              <a:t>Click to edit Master text styles</a:t>
            </a:r>
          </a:p>
        </p:txBody>
      </p:sp>
      <p:sp>
        <p:nvSpPr>
          <p:cNvPr id="104868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104868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3"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1048684" name="Holder 3"/>
          <p:cNvSpPr>
            <a:spLocks noGrp="1"/>
          </p:cNvSpPr>
          <p:nvPr>
            <p:ph sz="half" idx="2"/>
          </p:nvPr>
        </p:nvSpPr>
        <p:spPr>
          <a:xfrm>
            <a:off x="609600" y="1577340"/>
            <a:ext cx="5303520" cy="4526280"/>
          </a:xfrm>
          <a:prstGeom prst="rect">
            <a:avLst/>
          </a:prstGeom>
        </p:spPr>
        <p:txBody>
          <a:bodyPr wrap="square" lIns="0" tIns="0" rIns="0" bIns="0">
            <a:spAutoFit/>
          </a:bodyPr>
          <a:lstStyle/>
          <a:p>
            <a:pPr lvl="0"/>
            <a:r>
              <a:rPr lang="en-US"/>
              <a:t>Click to edit Master text styles</a:t>
            </a:r>
          </a:p>
        </p:txBody>
      </p:sp>
      <p:sp>
        <p:nvSpPr>
          <p:cNvPr id="1048685" name="Holder 4"/>
          <p:cNvSpPr>
            <a:spLocks noGrp="1"/>
          </p:cNvSpPr>
          <p:nvPr>
            <p:ph sz="half" idx="3"/>
          </p:nvPr>
        </p:nvSpPr>
        <p:spPr>
          <a:xfrm>
            <a:off x="6278880" y="1577340"/>
            <a:ext cx="5303520" cy="4526280"/>
          </a:xfrm>
          <a:prstGeom prst="rect">
            <a:avLst/>
          </a:prstGeom>
        </p:spPr>
        <p:txBody>
          <a:bodyPr wrap="square" lIns="0" tIns="0" rIns="0" bIns="0">
            <a:spAutoFit/>
          </a:bodyPr>
          <a:lstStyle/>
          <a:p>
            <a:pPr lvl="0"/>
            <a:r>
              <a:rPr lang="en-US"/>
              <a:t>Click to edit Master text styles</a:t>
            </a:r>
          </a:p>
        </p:txBody>
      </p:sp>
      <p:sp>
        <p:nvSpPr>
          <p:cNvPr id="1048686"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7"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1048688"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8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1048691"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1523999" y="2874504"/>
            <a:ext cx="8610600" cy="1938992"/>
          </a:xfrm>
          <a:prstGeom prst="rect">
            <a:avLst/>
          </a:prstGeom>
          <a:noFill/>
        </p:spPr>
        <p:txBody>
          <a:bodyPr wrap="square" lIns="91440" tIns="45720" rIns="91440" bIns="45720" rtlCol="0" anchor="t">
            <a:spAutoFit/>
          </a:bodyPr>
          <a:lstStyle/>
          <a:p>
            <a:r>
              <a:rPr lang="en-US" sz="2400" dirty="0"/>
              <a:t>STUDENT NAME:R.RAJKUMAR</a:t>
            </a:r>
            <a:endParaRPr lang="en-US" sz="2400" dirty="0">
              <a:cs typeface="Calibri"/>
            </a:endParaRPr>
          </a:p>
          <a:p>
            <a:r>
              <a:rPr lang="en-US" sz="2400" dirty="0" err="1"/>
              <a:t>DEPARTMENT:B.Sc</a:t>
            </a:r>
            <a:r>
              <a:rPr lang="en-US" sz="2400" dirty="0"/>
              <a:t>.</a:t>
            </a:r>
            <a:r>
              <a:rPr lang="en-IN" sz="2400" dirty="0"/>
              <a:t>COMPUTER SCIENCE </a:t>
            </a:r>
            <a:endParaRPr lang="en-US" sz="2400" dirty="0"/>
          </a:p>
          <a:p>
            <a:r>
              <a:rPr lang="en-US" sz="2400" dirty="0"/>
              <a:t>COLLEGE:</a:t>
            </a:r>
            <a:r>
              <a:rPr lang="en-IN" sz="2400" dirty="0"/>
              <a:t>ST.CHARLES COLLEGE OF ARTS AND SCIENCE </a:t>
            </a:r>
          </a:p>
          <a:p>
            <a:r>
              <a:rPr lang="en-IN" sz="2400" dirty="0"/>
              <a:t>UNIVERSITY:ANNAMALAI UNIVERSITY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p:txBody>
          <a:bodyPr/>
          <a:lstStyle/>
          <a:p>
            <a:r>
              <a:rPr lang="en-IN" dirty="0"/>
              <a:t>FEATURES AND FUNCTIONALITY</a:t>
            </a:r>
          </a:p>
        </p:txBody>
      </p:sp>
      <p:sp>
        <p:nvSpPr>
          <p:cNvPr id="1048664" name="TextBox 3"/>
          <p:cNvSpPr txBox="1"/>
          <p:nvPr/>
        </p:nvSpPr>
        <p:spPr>
          <a:xfrm>
            <a:off x="3050038" y="2142451"/>
            <a:ext cx="6100074" cy="2585323"/>
          </a:xfrm>
          <a:prstGeom prst="rect">
            <a:avLst/>
          </a:prstGeom>
          <a:noFill/>
        </p:spPr>
        <p:txBody>
          <a:bodyPr wrap="square">
            <a:spAutoFit/>
          </a:bodyPr>
          <a:lstStyle/>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69"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1048670"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71" name="TextBox 8"/>
          <p:cNvSpPr txBox="1"/>
          <p:nvPr/>
        </p:nvSpPr>
        <p:spPr>
          <a:xfrm>
            <a:off x="2743200" y="2354703"/>
            <a:ext cx="8534018" cy="827919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48677" name="TextBox 7"/>
          <p:cNvSpPr txBox="1"/>
          <p:nvPr/>
        </p:nvSpPr>
        <p:spPr>
          <a:xfrm>
            <a:off x="3050038" y="2834948"/>
            <a:ext cx="6100074" cy="1200329"/>
          </a:xfrm>
          <a:prstGeom prst="rect">
            <a:avLst/>
          </a:prstGeom>
          <a:noFill/>
        </p:spPr>
        <p:txBody>
          <a:bodyPr wrap="square">
            <a:spAutoFit/>
          </a:bodyPr>
          <a:lstStyle/>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513C-8197-55C9-5629-192852A5978D}"/>
              </a:ext>
            </a:extLst>
          </p:cNvPr>
          <p:cNvSpPr>
            <a:spLocks noGrp="1"/>
          </p:cNvSpPr>
          <p:nvPr>
            <p:ph type="title"/>
          </p:nvPr>
        </p:nvSpPr>
        <p:spPr/>
        <p:txBody>
          <a:bodyPr/>
          <a:lstStyle/>
          <a:p>
            <a:r>
              <a:rPr lang="en-US" dirty="0" err="1"/>
              <a:t>Git</a:t>
            </a:r>
            <a:r>
              <a:rPr lang="en-US" dirty="0"/>
              <a:t> hub link:</a:t>
            </a:r>
          </a:p>
        </p:txBody>
      </p:sp>
      <p:sp>
        <p:nvSpPr>
          <p:cNvPr id="3" name="Text Placeholder 2">
            <a:extLst>
              <a:ext uri="{FF2B5EF4-FFF2-40B4-BE49-F238E27FC236}">
                <a16:creationId xmlns:a16="http://schemas.microsoft.com/office/drawing/2014/main" id="{10BB65D0-DF33-4489-AB52-4C655ACEB8E9}"/>
              </a:ext>
            </a:extLst>
          </p:cNvPr>
          <p:cNvSpPr>
            <a:spLocks noGrp="1"/>
          </p:cNvSpPr>
          <p:nvPr>
            <p:ph type="body" idx="1"/>
          </p:nvPr>
        </p:nvSpPr>
        <p:spPr>
          <a:xfrm>
            <a:off x="609600" y="1577340"/>
            <a:ext cx="10972800" cy="276999"/>
          </a:xfrm>
        </p:spPr>
        <p:txBody>
          <a:bodyPr/>
          <a:lstStyle/>
          <a:p>
            <a:r>
              <a:rPr lang="en-US" dirty="0"/>
              <a:t>https://github.com/rajkumar2411204-blip</a:t>
            </a:r>
          </a:p>
        </p:txBody>
      </p:sp>
    </p:spTree>
    <p:extLst>
      <p:ext uri="{BB962C8B-B14F-4D97-AF65-F5344CB8AC3E}">
        <p14:creationId xmlns:p14="http://schemas.microsoft.com/office/powerpoint/2010/main" val="3189489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1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6"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1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16" name="TextBox 22"/>
          <p:cNvSpPr txBox="1"/>
          <p:nvPr/>
        </p:nvSpPr>
        <p:spPr>
          <a:xfrm>
            <a:off x="3048354" y="2691396"/>
            <a:ext cx="6096706" cy="1424941"/>
          </a:xfrm>
          <a:prstGeom prst="rect">
            <a:avLst/>
          </a:prstGeom>
          <a:noFill/>
        </p:spPr>
        <p:txBody>
          <a:bodyPr wrap="square">
            <a:spAutoFit/>
          </a:bodyPr>
          <a:lstStyle/>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8"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2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2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2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2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29"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3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3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33" name="TextBox 22"/>
          <p:cNvSpPr txBox="1"/>
          <p:nvPr/>
        </p:nvSpPr>
        <p:spPr>
          <a:xfrm>
            <a:off x="2509807" y="1041533"/>
            <a:ext cx="5029200" cy="470154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object 2"/>
          <p:cNvGrpSpPr/>
          <p:nvPr/>
        </p:nvGrpSpPr>
        <p:grpSpPr>
          <a:xfrm>
            <a:off x="7991475" y="2933700"/>
            <a:ext cx="2762250" cy="3257550"/>
            <a:chOff x="7991475" y="2933700"/>
            <a:chExt cx="2762250" cy="3257550"/>
          </a:xfrm>
        </p:grpSpPr>
        <p:sp>
          <p:nvSpPr>
            <p:cNvPr id="104863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3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3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3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39" name="TextBox 10"/>
          <p:cNvSpPr txBox="1"/>
          <p:nvPr/>
        </p:nvSpPr>
        <p:spPr>
          <a:xfrm>
            <a:off x="3050038" y="2280950"/>
            <a:ext cx="6100074" cy="2225040"/>
          </a:xfrm>
          <a:prstGeom prst="rect">
            <a:avLst/>
          </a:prstGeom>
          <a:noFill/>
        </p:spPr>
        <p:txBody>
          <a:bodyPr wrap="square">
            <a:spAutoFit/>
          </a:bodyPr>
          <a:lstStyle/>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8658225" y="2647950"/>
            <a:ext cx="3533775" cy="3810000"/>
            <a:chOff x="8658225" y="2647950"/>
            <a:chExt cx="3533775" cy="3810000"/>
          </a:xfrm>
        </p:grpSpPr>
        <p:sp>
          <p:nvSpPr>
            <p:cNvPr id="104864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4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4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45" name="TextBox 14"/>
          <p:cNvSpPr txBox="1"/>
          <p:nvPr/>
        </p:nvSpPr>
        <p:spPr>
          <a:xfrm>
            <a:off x="3050038" y="2696448"/>
            <a:ext cx="6100074" cy="1424941"/>
          </a:xfrm>
          <a:prstGeom prst="rect">
            <a:avLst/>
          </a:prstGeom>
          <a:noFill/>
        </p:spPr>
        <p:txBody>
          <a:bodyPr wrap="square">
            <a:spAutoFit/>
          </a:bodyPr>
          <a:lstStyle/>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51" name="TextBox 8"/>
          <p:cNvSpPr txBox="1"/>
          <p:nvPr/>
        </p:nvSpPr>
        <p:spPr>
          <a:xfrm>
            <a:off x="3050038" y="2280950"/>
            <a:ext cx="6100074" cy="2491740"/>
          </a:xfrm>
          <a:prstGeom prst="rect">
            <a:avLst/>
          </a:prstGeom>
          <a:noFill/>
        </p:spPr>
        <p:txBody>
          <a:bodyPr wrap="square">
            <a:spAutoFit/>
          </a:bodyPr>
          <a:lstStyle/>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5"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5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48657" name="TextBox 9"/>
          <p:cNvSpPr txBox="1"/>
          <p:nvPr/>
        </p:nvSpPr>
        <p:spPr>
          <a:xfrm>
            <a:off x="3050038" y="2003951"/>
            <a:ext cx="6100074" cy="2862322"/>
          </a:xfrm>
          <a:prstGeom prst="rect">
            <a:avLst/>
          </a:prstGeom>
          <a:noFill/>
        </p:spPr>
        <p:txBody>
          <a:bodyPr wrap="square">
            <a:spAutoFit/>
          </a:bodyPr>
          <a:lstStyle/>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1666875" y="6467475"/>
            <a:ext cx="76200" cy="177800"/>
          </a:xfrm>
          <a:prstGeom prst="rect">
            <a:avLst/>
          </a:prstGeom>
        </p:spPr>
      </p:pic>
      <p:sp>
        <p:nvSpPr>
          <p:cNvPr id="104865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0"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048661"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TextBox 2"/>
          <p:cNvSpPr txBox="1"/>
          <p:nvPr/>
        </p:nvSpPr>
        <p:spPr>
          <a:xfrm>
            <a:off x="3050038" y="2142451"/>
            <a:ext cx="6100074" cy="2585323"/>
          </a:xfrm>
          <a:prstGeom prst="rect">
            <a:avLst/>
          </a:prstGeom>
          <a:noFill/>
        </p:spPr>
        <p:txBody>
          <a:bodyPr wrap="square">
            <a:spAutoFit/>
          </a:bodyPr>
          <a:lstStyle/>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harsha ppt</Template>
  <TotalTime>0</TotalTime>
  <Words>766</Words>
  <Application>Microsoft Office PowerPoint</Application>
  <PresentationFormat>Widescreen</PresentationFormat>
  <Paragraphs>49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Git hub link:</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HARSHA R K</dc:creator>
  <cp:lastModifiedBy>HARSHA R K</cp:lastModifiedBy>
  <cp:revision>11</cp:revision>
  <dcterms:created xsi:type="dcterms:W3CDTF">2025-09-12T09:35:45Z</dcterms:created>
  <dcterms:modified xsi:type="dcterms:W3CDTF">2025-09-18T06:24:51Z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7294b6eec7dc405d966f58f6c3b3ff09</vt:lpwstr>
  </property>
</Properties>
</file>