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800080"/>
    <a:srgbClr val="339966"/>
    <a:srgbClr val="CC3300"/>
    <a:srgbClr val="99CC00"/>
    <a:srgbClr val="009900"/>
    <a:srgbClr val="CCCC00"/>
    <a:srgbClr val="33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IN" smtClean="0"/>
              <a:t>Click to edit Master subtitle style</a:t>
            </a:r>
            <a:endParaRPr lang="en-IN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5902A0E-2C92-4EFF-B212-0ACD71E341D0}" type="slidenum">
              <a:rPr lang="en-IN"/>
              <a:pPr/>
              <a:t>‹#›</a:t>
            </a:fld>
            <a:endParaRPr lang="en-IN"/>
          </a:p>
        </p:txBody>
      </p:sp>
      <p:grpSp>
        <p:nvGrpSpPr>
          <p:cNvPr id="88076" name="Group 12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88066" name="Oval 2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sp>
          <p:nvSpPr>
            <p:cNvPr id="88067" name="Rectangle 3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88068" name="Rectangle 4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88074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8075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IN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AC8E91-35DC-4B87-A49E-B7A776A665BA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67C50-0C89-48C9-B845-9EEA9AE2F84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4D6AA-0AB5-4ED9-8175-8B735C2EA089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I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4305A-DF81-4CC1-BE7C-E8E58A109F08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E20659-AC92-425E-A678-12A8B26601A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8B443-D8C1-4D60-93A5-E16A0F335E94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10A5B-C70A-41B5-9F78-37D063E89987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CD1ED7-4210-40BD-9725-3F7B749D6A85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I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E69B4-73D5-44F6-A405-4B0F5B63CDDB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IN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I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81466-BD3B-419D-A345-06AF9C70B574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IN" smtClean="0"/>
              <a:t>Click to edit Master title style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IN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IN"/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770A61B1-0593-4F0F-8F65-1B4C824BB670}" type="slidenum">
              <a:rPr lang="en-IN"/>
              <a:pPr/>
              <a:t>‹#›</a:t>
            </a:fld>
            <a:endParaRPr lang="en-IN"/>
          </a:p>
        </p:txBody>
      </p:sp>
      <p:sp>
        <p:nvSpPr>
          <p:cNvPr id="87049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7050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9cu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1" y="1628800"/>
            <a:ext cx="3303103" cy="12241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75448" y="28529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Desired Clothing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260648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n>
                  <a:solidFill>
                    <a:schemeClr val="accent4"/>
                  </a:solidFill>
                </a:ln>
              </a:rPr>
              <a:t>Mini - Project</a:t>
            </a:r>
            <a:endParaRPr lang="en-IN" sz="3200" dirty="0">
              <a:ln>
                <a:solidFill>
                  <a:schemeClr val="accent4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4005064"/>
            <a:ext cx="39604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itchFamily="34" charset="0"/>
              </a:rPr>
              <a:t>Team Details:</a:t>
            </a:r>
            <a:endParaRPr lang="en-IN" dirty="0" smtClean="0">
              <a:latin typeface="Arial Black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+mj-lt"/>
              </a:rPr>
              <a:t>15H61A0507  -- Revanth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+mj-lt"/>
              </a:rPr>
              <a:t>15H61A0533  -- Mahesh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+mj-lt"/>
              </a:rPr>
              <a:t>15H61A0512  -- Rajkumar</a:t>
            </a:r>
            <a:endParaRPr lang="en-IN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984" y="5517232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Project Guide:</a:t>
            </a:r>
          </a:p>
          <a:p>
            <a:pPr algn="r"/>
            <a:r>
              <a:rPr lang="en-IN" b="1" dirty="0" smtClean="0"/>
              <a:t>P Raja Shekar Reddy</a:t>
            </a:r>
            <a:endParaRPr lang="en-I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620688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solidFill>
                  <a:schemeClr val="accent5">
                    <a:lumMod val="50000"/>
                  </a:schemeClr>
                </a:solidFill>
              </a:rPr>
              <a:t>Outline</a:t>
            </a:r>
            <a:endParaRPr lang="en-IN"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988840"/>
            <a:ext cx="77048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200" dirty="0" smtClean="0"/>
              <a:t>Project describes the custom designing of shirts.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 smtClean="0"/>
              <a:t>provides multiple functionalities to the customer.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 smtClean="0"/>
              <a:t>provides different ways of payment.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 smtClean="0"/>
              <a:t>provides the customer oriented designs on their home page.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 smtClean="0"/>
              <a:t>collects the customer feedbacks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792" y="332656"/>
            <a:ext cx="3208089" cy="1033041"/>
          </a:xfrm>
        </p:spPr>
        <p:txBody>
          <a:bodyPr/>
          <a:lstStyle/>
          <a:p>
            <a:r>
              <a:rPr lang="en-IN" sz="4400" dirty="0" smtClean="0">
                <a:solidFill>
                  <a:schemeClr val="accent5">
                    <a:lumMod val="50000"/>
                  </a:schemeClr>
                </a:solidFill>
              </a:rPr>
              <a:t>Use cases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Administrator</a:t>
            </a:r>
          </a:p>
          <a:p>
            <a:r>
              <a:rPr lang="en-IN" dirty="0" smtClean="0"/>
              <a:t>Customer</a:t>
            </a:r>
          </a:p>
          <a:p>
            <a:r>
              <a:rPr lang="en-IN" dirty="0" smtClean="0"/>
              <a:t>Designer</a:t>
            </a:r>
          </a:p>
          <a:p>
            <a:r>
              <a:rPr lang="en-IN" dirty="0" smtClean="0"/>
              <a:t>Store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60648"/>
            <a:ext cx="3882181" cy="1008211"/>
          </a:xfrm>
        </p:spPr>
        <p:txBody>
          <a:bodyPr/>
          <a:lstStyle/>
          <a:p>
            <a:r>
              <a:rPr lang="en-IN" sz="4400" dirty="0" smtClean="0">
                <a:solidFill>
                  <a:schemeClr val="accent5">
                    <a:lumMod val="50000"/>
                  </a:schemeClr>
                </a:solidFill>
              </a:rPr>
              <a:t>Functionalities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Search product</a:t>
            </a:r>
          </a:p>
          <a:p>
            <a:r>
              <a:rPr lang="en-IN" dirty="0" smtClean="0"/>
              <a:t>Custom Designs</a:t>
            </a:r>
          </a:p>
          <a:p>
            <a:r>
              <a:rPr lang="en-IN" dirty="0" smtClean="0"/>
              <a:t>Save Styles</a:t>
            </a:r>
          </a:p>
          <a:p>
            <a:r>
              <a:rPr lang="en-IN" dirty="0" smtClean="0"/>
              <a:t>Checkout Cart</a:t>
            </a:r>
          </a:p>
          <a:p>
            <a:r>
              <a:rPr lang="en-IN" dirty="0" smtClean="0"/>
              <a:t>Delivery Status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476672"/>
            <a:ext cx="3712145" cy="817017"/>
          </a:xfrm>
        </p:spPr>
        <p:txBody>
          <a:bodyPr/>
          <a:lstStyle/>
          <a:p>
            <a:r>
              <a:rPr lang="en-IN" sz="4400" dirty="0" smtClean="0">
                <a:solidFill>
                  <a:schemeClr val="accent5">
                    <a:lumMod val="50000"/>
                  </a:schemeClr>
                </a:solidFill>
              </a:rPr>
              <a:t>Technologies</a:t>
            </a:r>
            <a:endParaRPr lang="en-IN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</a:t>
            </a:r>
          </a:p>
          <a:p>
            <a:r>
              <a:rPr lang="en-IN" dirty="0" smtClean="0"/>
              <a:t>Css3</a:t>
            </a:r>
          </a:p>
          <a:p>
            <a:r>
              <a:rPr lang="en-IN" dirty="0" smtClean="0"/>
              <a:t>Bootstrap</a:t>
            </a:r>
          </a:p>
          <a:p>
            <a:r>
              <a:rPr lang="en-IN" dirty="0" smtClean="0"/>
              <a:t>python</a:t>
            </a:r>
          </a:p>
          <a:p>
            <a:r>
              <a:rPr lang="en-IN" dirty="0" smtClean="0"/>
              <a:t>J</a:t>
            </a:r>
            <a:r>
              <a:rPr lang="en-IN" dirty="0" smtClean="0"/>
              <a:t>inja2( templating)</a:t>
            </a:r>
          </a:p>
          <a:p>
            <a:r>
              <a:rPr lang="en-IN" dirty="0" smtClean="0"/>
              <a:t>Django (framework)</a:t>
            </a:r>
          </a:p>
          <a:p>
            <a:r>
              <a:rPr lang="en-IN" dirty="0" smtClean="0"/>
              <a:t>Sqlite3(database)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ankYouScriptPNG1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348880"/>
            <a:ext cx="9144000" cy="26125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xis design template">
  <a:themeElements>
    <a:clrScheme name="Office Theme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 design template</Template>
  <TotalTime>47</TotalTime>
  <Words>92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Axis design template</vt:lpstr>
      <vt:lpstr>Slide 1</vt:lpstr>
      <vt:lpstr>Slide 2</vt:lpstr>
      <vt:lpstr>Use cases</vt:lpstr>
      <vt:lpstr>Functionalities</vt:lpstr>
      <vt:lpstr>Technologies</vt:lpstr>
      <vt:lpstr>Slide 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KING's</dc:creator>
  <cp:lastModifiedBy>KING's</cp:lastModifiedBy>
  <cp:revision>10</cp:revision>
  <cp:lastPrinted>1601-01-01T00:00:00Z</cp:lastPrinted>
  <dcterms:created xsi:type="dcterms:W3CDTF">2018-07-04T02:58:57Z</dcterms:created>
  <dcterms:modified xsi:type="dcterms:W3CDTF">2018-07-04T03:49:01Z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TC102037551033</vt:lpwstr>
  </property>
</Properties>
</file>