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2" r:id="rId9"/>
    <p:sldId id="273" r:id="rId10"/>
    <p:sldId id="274" r:id="rId11"/>
    <p:sldId id="275" r:id="rId12"/>
    <p:sldId id="266" r:id="rId13"/>
    <p:sldId id="267" r:id="rId14"/>
    <p:sldId id="278" r:id="rId15"/>
    <p:sldId id="279" r:id="rId16"/>
    <p:sldId id="281" r:id="rId17"/>
    <p:sldId id="282" r:id="rId18"/>
    <p:sldId id="283" r:id="rId19"/>
    <p:sldId id="280" r:id="rId20"/>
    <p:sldId id="276" r:id="rId21"/>
    <p:sldId id="277" r:id="rId22"/>
    <p:sldId id="265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6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3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EBE620-199A-49CF-A51E-DC413C2AC950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9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1" y="1450167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25979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14" y="443462"/>
            <a:ext cx="11220550" cy="55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5351" y="232913"/>
            <a:ext cx="577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CREATE A CONNECTION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2037" y="1371600"/>
            <a:ext cx="1004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$connection= </a:t>
            </a:r>
            <a:r>
              <a:rPr lang="en-US" sz="2400" dirty="0" err="1"/>
              <a:t>mysqli_connect</a:t>
            </a:r>
            <a:r>
              <a:rPr lang="en-US" sz="2400" dirty="0"/>
              <a:t>(“localhost”, ”username”, “password”, ”database name”)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B24565-BD7A-D9EA-D446-F8ECDB8D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28" y="2229003"/>
            <a:ext cx="9160034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5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6649" y="164704"/>
            <a:ext cx="377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 MySQL Create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404" y="854341"/>
            <a:ext cx="11220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database table has its own unique name and consists of columns and rows.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4" y="2025625"/>
            <a:ext cx="11757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MySQL Table Using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CREATE TABLE statement is used to create a table in MySQL.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will create a table named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MyGuests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with five columns: "id",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"email" and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reg_date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6" y="3609494"/>
            <a:ext cx="11620259" cy="31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4413" y="207836"/>
            <a:ext cx="4732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 MySQL Insert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235" y="1148115"/>
            <a:ext cx="356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Insert Data Into MySQL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412" y="1946493"/>
            <a:ext cx="117115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a database and a table have been created, we can start adding data in them.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are some syntax rules to follow: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SQL query must be quoted in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 values inside the SQL query must be quoted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Numeric values must not be quoted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word NULL must not be quoted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INSERT INTO statement is used to add new records to a MySQL table:</a:t>
            </a:r>
          </a:p>
        </p:txBody>
      </p:sp>
    </p:spTree>
    <p:extLst>
      <p:ext uri="{BB962C8B-B14F-4D97-AF65-F5344CB8AC3E}">
        <p14:creationId xmlns:p14="http://schemas.microsoft.com/office/powerpoint/2010/main" val="132278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77F21E5-44FC-7BCB-7E87-282EE2313E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20910" y="2070489"/>
            <a:ext cx="8709025" cy="2641470"/>
          </a:xfrm>
        </p:spPr>
      </p:pic>
    </p:spTree>
    <p:extLst>
      <p:ext uri="{BB962C8B-B14F-4D97-AF65-F5344CB8AC3E}">
        <p14:creationId xmlns:p14="http://schemas.microsoft.com/office/powerpoint/2010/main" val="79984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0D0B77F-B6F0-0CE5-9DDB-688CC3D135D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7314" y="1049369"/>
            <a:ext cx="10058400" cy="4548997"/>
          </a:xfrm>
        </p:spPr>
      </p:pic>
    </p:spTree>
    <p:extLst>
      <p:ext uri="{BB962C8B-B14F-4D97-AF65-F5344CB8AC3E}">
        <p14:creationId xmlns:p14="http://schemas.microsoft.com/office/powerpoint/2010/main" val="229946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A3C32-D975-B116-5EF7-987E438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19C400-DACB-0B1F-9342-1909D71D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to display data from database on your webpage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D7DD34-7D71-9F62-844D-4CD6BF47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3926"/>
            <a:ext cx="767400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3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46CC46A-4BB8-BDAB-8838-DDB9E87C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69" y="137992"/>
            <a:ext cx="9312447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A3C32-D975-B116-5EF7-987E438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0C674D0-7BA5-79AF-600D-7654389A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54" y="1846263"/>
            <a:ext cx="9490018" cy="4022725"/>
          </a:xfrm>
        </p:spPr>
      </p:pic>
    </p:spTree>
    <p:extLst>
      <p:ext uri="{BB962C8B-B14F-4D97-AF65-F5344CB8AC3E}">
        <p14:creationId xmlns:p14="http://schemas.microsoft.com/office/powerpoint/2010/main" val="107441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E9F4A-0F4D-6B1F-F130-84FB1A62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892182-E41D-1D99-B561-C88B0220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to delete data from database</a:t>
            </a:r>
          </a:p>
          <a:p>
            <a:r>
              <a:rPr lang="en-US" dirty="0"/>
              <a:t>First you need to get the primary key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5F6C42-BF14-0F32-077F-8A89B60E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43" y="3219431"/>
            <a:ext cx="8291278" cy="6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7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570" y="1051794"/>
            <a:ext cx="112200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is a standard language for accessing and manipulating databases.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340762" y="190584"/>
            <a:ext cx="3525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Introduction to SQL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668" y="2611269"/>
            <a:ext cx="11547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stands for Structured Query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lets you access and manipulate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became a standard of the American National Standards Institute (ANSI) in 1986, and of the International Organization for Standardization (ISO) in 1987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6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0" y="147300"/>
            <a:ext cx="11141927" cy="65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2" y="118944"/>
            <a:ext cx="11838540" cy="66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0" y="312309"/>
            <a:ext cx="11845020" cy="6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6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99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041" y="408672"/>
            <a:ext cx="114702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Can SQL do?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execute queries against a database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retrieve data from a database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insert records in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update records in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delete records from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create new databases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create new tables in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2656" y="625763"/>
            <a:ext cx="1199934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SQL in Your Web Site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build a web site that shows data from a database, you will need: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RDBMS database program (i.e. MS Access, SQL Server, MySQL)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server-side scripting language, like PHP or ASP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use SQL to get the data you want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HTML / CSS to style the page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2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702" y="401952"/>
            <a:ext cx="1103893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RDBMS</a:t>
            </a:r>
          </a:p>
          <a:p>
            <a:endParaRPr lang="en-US" sz="3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RDBMS stands for Relational Database Management System.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RDBMS is the basis for SQL, and for all modern database systems such as MS SQL Server, IBM DB2, Oracle, MySQL, and Microsoft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in RDBMS is stored in database objects called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table is a collection of related data entries and it consists of columns and rows.</a:t>
            </a:r>
          </a:p>
        </p:txBody>
      </p:sp>
    </p:spTree>
    <p:extLst>
      <p:ext uri="{BB962C8B-B14F-4D97-AF65-F5344CB8AC3E}">
        <p14:creationId xmlns:p14="http://schemas.microsoft.com/office/powerpoint/2010/main" val="57455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63794" y="1214603"/>
            <a:ext cx="4141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 Connect to MySQL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931" y="2099861"/>
            <a:ext cx="11461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5 and later can work with a MySQL database using: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MySQLi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extension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(the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stands for improved)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PDO (PHP Data Objects)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Earlier versions of PHP used the MySQL extension. However, this extension was deprecated in 2012.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931" y="4886040"/>
            <a:ext cx="11444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Installation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Linux and Windows: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extension is automatically installed in most cases, when php5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package is installed.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89346" y="64088"/>
            <a:ext cx="5499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Database options using </a:t>
            </a:r>
            <a:r>
              <a:rPr lang="en-US" sz="3600" b="1" dirty="0" err="1"/>
              <a:t>php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820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645" y="319025"/>
            <a:ext cx="11835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Open a Connection to MySQL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Before we can access data in the MySQL database, we need to be able to connect to the server: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FEB3CB-FBF8-2638-685C-A15E218A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6" y="2191680"/>
            <a:ext cx="9160034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1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66" y="533751"/>
            <a:ext cx="9668981" cy="4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7" y="1538225"/>
            <a:ext cx="9422676" cy="4447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05" y="115778"/>
            <a:ext cx="5502117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40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</TotalTime>
  <Words>499</Words>
  <Application>Microsoft Office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Verdana</vt:lpstr>
      <vt:lpstr>Retrospect</vt:lpstr>
      <vt:lpstr>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data</vt:lpstr>
      <vt:lpstr>PowerPoint Presentation</vt:lpstr>
      <vt:lpstr>PowerPoint Presentation</vt:lpstr>
      <vt:lpstr>Delete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Asus</dc:creator>
  <cp:lastModifiedBy>Microsoft account</cp:lastModifiedBy>
  <cp:revision>43</cp:revision>
  <dcterms:created xsi:type="dcterms:W3CDTF">2023-05-19T04:08:19Z</dcterms:created>
  <dcterms:modified xsi:type="dcterms:W3CDTF">2023-10-10T04:13:11Z</dcterms:modified>
</cp:coreProperties>
</file>