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82" r:id="rId9"/>
    <p:sldId id="262" r:id="rId10"/>
    <p:sldId id="272" r:id="rId11"/>
    <p:sldId id="273" r:id="rId12"/>
    <p:sldId id="278" r:id="rId13"/>
    <p:sldId id="274" r:id="rId14"/>
    <p:sldId id="279" r:id="rId15"/>
    <p:sldId id="280" r:id="rId16"/>
    <p:sldId id="281" r:id="rId17"/>
    <p:sldId id="287" r:id="rId18"/>
    <p:sldId id="288" r:id="rId19"/>
    <p:sldId id="289" r:id="rId20"/>
    <p:sldId id="290" r:id="rId21"/>
    <p:sldId id="291" r:id="rId22"/>
    <p:sldId id="275" r:id="rId23"/>
    <p:sldId id="284" r:id="rId24"/>
    <p:sldId id="276" r:id="rId25"/>
    <p:sldId id="277" r:id="rId26"/>
    <p:sldId id="283" r:id="rId27"/>
    <p:sldId id="285" r:id="rId28"/>
    <p:sldId id="286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8B78-E2A7-4732-BC52-E8C5FA4AD1F5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70519-9FE2-4AC7-862A-DCD9F666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10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37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19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2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20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71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21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7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11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12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1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13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14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7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15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6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16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0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17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4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A6A92C-97A8-4F2E-918B-5D3EEAB99C05}" type="slidenum">
              <a:rPr lang="en-IN" altLang="en-US" smtClean="0">
                <a:latin typeface="Calibri" panose="020F0502020204030204" pitchFamily="34" charset="0"/>
              </a:rPr>
              <a:pPr/>
              <a:t>18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0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2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2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7293-0976-4487-96D1-44D438DF2612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B707-7782-467F-A307-DC67B14EE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5169F3-5C08-9E46-3AAE-98F4D6161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And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6397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/>
              <a:t>Basic Drawing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3400"/>
            <a:ext cx="9144000" cy="6400800"/>
          </a:xfrm>
        </p:spPr>
        <p:txBody>
          <a:bodyPr/>
          <a:lstStyle/>
          <a:p>
            <a:pPr>
              <a:defRPr/>
            </a:pPr>
            <a:r>
              <a:rPr lang="en-US" sz="2600" dirty="0" err="1"/>
              <a:t>imagesetpixel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/>
              <a:t>x</a:t>
            </a:r>
            <a:r>
              <a:rPr lang="en-US" sz="2600" dirty="0"/>
              <a:t>, </a:t>
            </a:r>
            <a:r>
              <a:rPr lang="en-US" sz="2600" i="1" dirty="0"/>
              <a:t>y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</a:t>
            </a:r>
          </a:p>
          <a:p>
            <a:pPr lvl="1">
              <a:defRPr/>
            </a:pPr>
            <a:r>
              <a:rPr lang="en-US" sz="2600" dirty="0" err="1"/>
              <a:t>Imagesetpixel</a:t>
            </a:r>
            <a:r>
              <a:rPr lang="en-US" sz="2600" dirty="0"/>
              <a:t>( ) sets the color of a specified pixel.</a:t>
            </a:r>
          </a:p>
          <a:p>
            <a:pPr>
              <a:defRPr/>
            </a:pPr>
            <a:r>
              <a:rPr lang="en-US" sz="2600" dirty="0"/>
              <a:t>Functions for drawing lines</a:t>
            </a:r>
          </a:p>
          <a:p>
            <a:pPr lvl="1">
              <a:defRPr/>
            </a:pPr>
            <a:r>
              <a:rPr lang="en-US" sz="2600" dirty="0" err="1"/>
              <a:t>imageline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 err="1"/>
              <a:t>start_x</a:t>
            </a:r>
            <a:r>
              <a:rPr lang="en-US" sz="2600" dirty="0"/>
              <a:t>, </a:t>
            </a:r>
            <a:r>
              <a:rPr lang="en-US" sz="2600" i="1" dirty="0"/>
              <a:t>start_ y</a:t>
            </a:r>
            <a:r>
              <a:rPr lang="en-US" sz="2600" dirty="0"/>
              <a:t>, </a:t>
            </a:r>
            <a:r>
              <a:rPr lang="en-US" sz="2600" i="1" dirty="0" err="1"/>
              <a:t>end_x</a:t>
            </a:r>
            <a:r>
              <a:rPr lang="en-US" sz="2600" dirty="0"/>
              <a:t>, </a:t>
            </a:r>
            <a:r>
              <a:rPr lang="en-US" sz="2600" i="1" dirty="0"/>
              <a:t>end_ y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);</a:t>
            </a:r>
          </a:p>
          <a:p>
            <a:pPr lvl="1">
              <a:defRPr/>
            </a:pPr>
            <a:r>
              <a:rPr lang="en-US" sz="2600" dirty="0" err="1"/>
              <a:t>imagedashedline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 err="1"/>
              <a:t>start_x</a:t>
            </a:r>
            <a:r>
              <a:rPr lang="en-US" sz="2600" dirty="0"/>
              <a:t>, </a:t>
            </a:r>
            <a:r>
              <a:rPr lang="en-US" sz="2600" i="1" dirty="0"/>
              <a:t>start_ y</a:t>
            </a:r>
            <a:r>
              <a:rPr lang="en-US" sz="2600" dirty="0"/>
              <a:t>, </a:t>
            </a:r>
            <a:r>
              <a:rPr lang="en-US" sz="2600" i="1" dirty="0" err="1"/>
              <a:t>end_x</a:t>
            </a:r>
            <a:r>
              <a:rPr lang="en-US" sz="2600" dirty="0"/>
              <a:t>, </a:t>
            </a:r>
            <a:r>
              <a:rPr lang="en-US" sz="2600" i="1" dirty="0"/>
              <a:t>end_ y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);</a:t>
            </a:r>
          </a:p>
          <a:p>
            <a:pPr>
              <a:defRPr/>
            </a:pPr>
            <a:r>
              <a:rPr lang="en-US" sz="2600" dirty="0"/>
              <a:t>Functions for drawing rectangles</a:t>
            </a:r>
          </a:p>
          <a:p>
            <a:pPr lvl="1">
              <a:defRPr/>
            </a:pPr>
            <a:r>
              <a:rPr lang="en-US" sz="2600" dirty="0" err="1"/>
              <a:t>imagerectangle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 err="1"/>
              <a:t>tlx</a:t>
            </a:r>
            <a:r>
              <a:rPr lang="en-US" sz="2600" dirty="0"/>
              <a:t>, </a:t>
            </a:r>
            <a:r>
              <a:rPr lang="en-US" sz="2600" i="1" dirty="0" err="1"/>
              <a:t>tly</a:t>
            </a:r>
            <a:r>
              <a:rPr lang="en-US" sz="2600" dirty="0"/>
              <a:t>, </a:t>
            </a:r>
            <a:r>
              <a:rPr lang="en-US" sz="2600" i="1" dirty="0" err="1"/>
              <a:t>brx</a:t>
            </a:r>
            <a:r>
              <a:rPr lang="en-US" sz="2600" dirty="0"/>
              <a:t>, </a:t>
            </a:r>
            <a:r>
              <a:rPr lang="en-US" sz="2600" i="1" dirty="0" err="1"/>
              <a:t>bry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);</a:t>
            </a:r>
          </a:p>
          <a:p>
            <a:pPr lvl="1">
              <a:defRPr/>
            </a:pPr>
            <a:r>
              <a:rPr lang="en-US" sz="2600" dirty="0" err="1"/>
              <a:t>imagefilledrectangle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 err="1"/>
              <a:t>tlx</a:t>
            </a:r>
            <a:r>
              <a:rPr lang="en-US" sz="2600" dirty="0"/>
              <a:t>, </a:t>
            </a:r>
            <a:r>
              <a:rPr lang="en-US" sz="2600" i="1" dirty="0" err="1"/>
              <a:t>tly</a:t>
            </a:r>
            <a:r>
              <a:rPr lang="en-US" sz="2600" dirty="0"/>
              <a:t>, </a:t>
            </a:r>
            <a:r>
              <a:rPr lang="en-US" sz="2600" i="1" dirty="0" err="1"/>
              <a:t>brx</a:t>
            </a:r>
            <a:r>
              <a:rPr lang="en-US" sz="2600" dirty="0"/>
              <a:t>, </a:t>
            </a:r>
            <a:r>
              <a:rPr lang="en-US" sz="2600" i="1" dirty="0" err="1"/>
              <a:t>bry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);</a:t>
            </a:r>
          </a:p>
          <a:p>
            <a:pPr>
              <a:defRPr/>
            </a:pPr>
            <a:r>
              <a:rPr lang="en-US" sz="2600" dirty="0"/>
              <a:t>Functions for drawing polygons</a:t>
            </a:r>
          </a:p>
          <a:p>
            <a:pPr lvl="1">
              <a:defRPr/>
            </a:pPr>
            <a:r>
              <a:rPr lang="en-US" sz="2600" dirty="0" err="1"/>
              <a:t>imagepolygon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/>
              <a:t>points</a:t>
            </a:r>
            <a:r>
              <a:rPr lang="en-US" sz="2600" dirty="0"/>
              <a:t>, </a:t>
            </a:r>
            <a:r>
              <a:rPr lang="en-US" sz="2600" i="1" dirty="0"/>
              <a:t>number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);</a:t>
            </a:r>
          </a:p>
          <a:p>
            <a:pPr lvl="1">
              <a:defRPr/>
            </a:pPr>
            <a:r>
              <a:rPr lang="en-US" sz="2600" dirty="0" err="1"/>
              <a:t>imagefilledpolygon</a:t>
            </a:r>
            <a:r>
              <a:rPr lang="en-US" sz="2600" dirty="0"/>
              <a:t>(</a:t>
            </a:r>
            <a:r>
              <a:rPr lang="en-US" sz="2600" i="1" dirty="0"/>
              <a:t>image</a:t>
            </a:r>
            <a:r>
              <a:rPr lang="en-US" sz="2600" dirty="0"/>
              <a:t>, </a:t>
            </a:r>
            <a:r>
              <a:rPr lang="en-US" sz="2600" i="1" dirty="0"/>
              <a:t>points</a:t>
            </a:r>
            <a:r>
              <a:rPr lang="en-US" sz="2600" dirty="0"/>
              <a:t>, </a:t>
            </a:r>
            <a:r>
              <a:rPr lang="en-US" sz="2600" i="1" dirty="0"/>
              <a:t>number</a:t>
            </a:r>
            <a:r>
              <a:rPr lang="en-US" sz="2600" dirty="0"/>
              <a:t>, </a:t>
            </a:r>
            <a:r>
              <a:rPr lang="en-US" sz="2600" i="1" dirty="0"/>
              <a:t>color</a:t>
            </a:r>
            <a:r>
              <a:rPr lang="en-US" sz="2600" dirty="0"/>
              <a:t>);</a:t>
            </a:r>
          </a:p>
          <a:p>
            <a:pPr marL="366713" lvl="1" indent="0">
              <a:buNone/>
              <a:defRPr/>
            </a:pPr>
            <a:r>
              <a:rPr lang="en-US" dirty="0" smtClean="0"/>
              <a:t>	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6397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/>
              <a:t>Basic Drawing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073" y="455662"/>
            <a:ext cx="1115108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//how to create our first image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$image = </a:t>
            </a:r>
            <a:r>
              <a:rPr lang="en-US" sz="1600" dirty="0" err="1"/>
              <a:t>imagecreate</a:t>
            </a:r>
            <a:r>
              <a:rPr lang="en-US" sz="1600" dirty="0"/>
              <a:t>(500,250);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//Allocate colors to the image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$red = </a:t>
            </a:r>
            <a:r>
              <a:rPr lang="en-US" sz="1600" dirty="0" err="1"/>
              <a:t>imagecolorallocate</a:t>
            </a:r>
            <a:r>
              <a:rPr lang="en-US" sz="1600" dirty="0"/>
              <a:t>($image,255,0,0);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$green = </a:t>
            </a:r>
            <a:r>
              <a:rPr lang="en-US" sz="1600" dirty="0" err="1"/>
              <a:t>imagecolorallocate</a:t>
            </a:r>
            <a:r>
              <a:rPr lang="en-US" sz="1600" dirty="0"/>
              <a:t>($image,0,255,0);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$blue = </a:t>
            </a:r>
            <a:r>
              <a:rPr lang="en-US" sz="1600" dirty="0" err="1"/>
              <a:t>imagecolorallocate</a:t>
            </a:r>
            <a:r>
              <a:rPr lang="en-US" sz="1600" dirty="0"/>
              <a:t>($image,0,0,255);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Imagefill</a:t>
            </a:r>
            <a:r>
              <a:rPr lang="en-US" sz="1600" dirty="0"/>
              <a:t>($image,0,0,$blue);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//display the image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header('content-type: image/jpeg');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imagejpeg</a:t>
            </a:r>
            <a:r>
              <a:rPr lang="en-US" sz="1600" dirty="0"/>
              <a:t>($image);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28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6397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/>
              <a:t>Basic Drawing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9" y="1170422"/>
            <a:ext cx="10988912" cy="49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448" y="1548310"/>
            <a:ext cx="106162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bgcolor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imagecolorallocate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fgcolor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imagecolorallocate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imagefilledrectangle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fgcolor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"Content-Type: image/jpeg"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imagejpeg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1064" y="293298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Rectangle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68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1064" y="293298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8" y="1000254"/>
            <a:ext cx="10869559" cy="50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1064" y="293298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Imagerotate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2438" y="1097832"/>
            <a:ext cx="82267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File and rotation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'test.jpg'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$degrees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Content type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'Content-type: image/jpeg'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$source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imagecreatefromjpeg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Rotate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$rotate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imagerotate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$source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$degrees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Output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imagejpeg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$rotate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Free the memory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imagedestroy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$source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imagedestroy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$rotate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1064" y="293298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10" y="878073"/>
            <a:ext cx="6104149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7162" y="1515280"/>
            <a:ext cx="11782425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Creation and Initialization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imagecreatetruecolor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true-color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imagecreatefromjpeg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imagecreatefrompng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imagecreatefromgif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image resource from existing image files (JPEG, PNG, GIF).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imagecreatefromstring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image resource from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050" y="238125"/>
            <a:ext cx="552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IMAGE CREATE FUNCTIONS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51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725" y="431129"/>
            <a:ext cx="11239500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Drawing Basic Shapes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imageline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imagerectangle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 rectangle.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imagefilledrectangle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and fill a rectangle.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imageellipse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an ellipse.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imagefilledellipse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and fill an ellipse.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imagearc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an arc.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1525" y="0"/>
            <a:ext cx="10287000" cy="729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Drawing Complex Shapes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imagepolygon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 polygon.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imagefilledpolygon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and fill a polygon.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imagecreatepolygon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polygon.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Drawing Text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imagettftext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TrueType text on an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imagestring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 string horizontally.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imagestringup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a string vertically.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5A846-93FE-DE87-5E3C-487AA9D5E2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11287125" cy="402272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Web is more than just text.</a:t>
            </a:r>
          </a:p>
          <a:p>
            <a:pPr algn="just"/>
            <a:r>
              <a:rPr lang="en-US" altLang="en-US" sz="2400" dirty="0"/>
              <a:t>Images appear in the form of logos, buttons, photographs, charts, advertisements, and icons. </a:t>
            </a:r>
          </a:p>
          <a:p>
            <a:pPr algn="just"/>
            <a:r>
              <a:rPr lang="en-US" altLang="en-US" sz="2400" dirty="0"/>
              <a:t>Many of these images are static and never change, built with tools such as Photoshop. </a:t>
            </a:r>
          </a:p>
          <a:p>
            <a:pPr algn="just"/>
            <a:r>
              <a:rPr lang="en-US" altLang="en-US" sz="2400" dirty="0"/>
              <a:t>Some are dynamically created—graphs of stock performance.</a:t>
            </a:r>
          </a:p>
          <a:p>
            <a:pPr algn="just"/>
            <a:r>
              <a:rPr lang="en-US" altLang="en-US" sz="2400" dirty="0"/>
              <a:t>Graphics in PHP typically involve creating, manipulating, and rendering images and visual content. </a:t>
            </a:r>
          </a:p>
          <a:p>
            <a:pPr algn="just"/>
            <a:r>
              <a:rPr lang="en-US" altLang="en-US" sz="2400" dirty="0"/>
              <a:t>PHP supports graphics creation with the built-in GD (Graphics Draw)  extension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GD allows you to create and manipulate images, draw shapes, add text, and perform various image processing tasks.</a:t>
            </a:r>
          </a:p>
          <a:p>
            <a:pPr algn="just"/>
            <a:r>
              <a:rPr lang="en-US" altLang="en-US" sz="2400" dirty="0"/>
              <a:t>GD supports image formats in jpeg, </a:t>
            </a:r>
            <a:r>
              <a:rPr lang="en-US" altLang="en-US" sz="2400" dirty="0" err="1"/>
              <a:t>png</a:t>
            </a:r>
            <a:r>
              <a:rPr lang="en-US" altLang="en-US" sz="2400" dirty="0"/>
              <a:t>, gif, and </a:t>
            </a:r>
            <a:r>
              <a:rPr lang="en-US" altLang="en-US" sz="2400" dirty="0" err="1"/>
              <a:t>wbmp</a:t>
            </a:r>
            <a:r>
              <a:rPr lang="en-US" altLang="en-US" sz="2400" dirty="0"/>
              <a:t>.</a:t>
            </a:r>
          </a:p>
          <a:p>
            <a:pPr algn="just"/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1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8150" y="246948"/>
            <a:ext cx="11201400" cy="60021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Manipulation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imagecopyresized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Copy and resize part of an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imagecopyresampled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Copy and resample part of an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imagecrop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Crop an image to the given rectangle.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imagerotate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Rotate an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Filters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imagefilter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a filter to an image (e.g., blur, grayscale, contrast).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2667" y="229081"/>
            <a:ext cx="10725150" cy="51403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imagepng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Output the image as a PNG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imagejpeg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Output the image as a JPEG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imagegif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Output the image as a GIF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imagewbmp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Output the image as a WBMP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Cleanup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imagedestroy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Deallocate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image resource to free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7543800" cy="1828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u="sng" dirty="0">
                <a:latin typeface="Lucida Handwriting" pitchFamily="66" charset="0"/>
              </a:rPr>
              <a:t>IMAGES WITH TEXT</a:t>
            </a:r>
          </a:p>
        </p:txBody>
      </p:sp>
    </p:spTree>
    <p:extLst>
      <p:ext uri="{BB962C8B-B14F-4D97-AF65-F5344CB8AC3E}">
        <p14:creationId xmlns:p14="http://schemas.microsoft.com/office/powerpoint/2010/main" val="33708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95275" y="361950"/>
            <a:ext cx="11306176" cy="51435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altLang="en-US" b="1" dirty="0" err="1"/>
              <a:t>Imagecreate</a:t>
            </a:r>
            <a:r>
              <a:rPr lang="en-IN" altLang="en-US" b="1" dirty="0"/>
              <a:t>(</a:t>
            </a:r>
            <a:r>
              <a:rPr lang="en-IN" altLang="en-US" b="1" dirty="0" err="1"/>
              <a:t>height,width</a:t>
            </a:r>
            <a:r>
              <a:rPr lang="en-IN" altLang="en-US" b="1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IN" altLang="en-US" b="1" dirty="0" err="1"/>
              <a:t>imagefilledrectangle</a:t>
            </a:r>
            <a:r>
              <a:rPr lang="en-IN" altLang="en-US" dirty="0"/>
              <a:t> ( resource $image , </a:t>
            </a:r>
            <a:r>
              <a:rPr lang="en-IN" altLang="en-US" dirty="0" err="1"/>
              <a:t>int</a:t>
            </a:r>
            <a:r>
              <a:rPr lang="en-IN" altLang="en-US" dirty="0"/>
              <a:t> $x1 , </a:t>
            </a:r>
            <a:r>
              <a:rPr lang="en-IN" altLang="en-US" dirty="0" err="1"/>
              <a:t>int</a:t>
            </a:r>
            <a:r>
              <a:rPr lang="en-IN" altLang="en-US" dirty="0"/>
              <a:t> $y1 , </a:t>
            </a:r>
            <a:r>
              <a:rPr lang="en-IN" altLang="en-US" dirty="0" err="1"/>
              <a:t>int</a:t>
            </a:r>
            <a:r>
              <a:rPr lang="en-IN" altLang="en-US" dirty="0"/>
              <a:t> $x2 , </a:t>
            </a:r>
            <a:r>
              <a:rPr lang="en-IN" altLang="en-US" dirty="0" err="1"/>
              <a:t>int</a:t>
            </a:r>
            <a:r>
              <a:rPr lang="en-IN" altLang="en-US" dirty="0"/>
              <a:t> $y2 , </a:t>
            </a:r>
            <a:r>
              <a:rPr lang="en-IN" altLang="en-US" dirty="0" err="1"/>
              <a:t>int</a:t>
            </a:r>
            <a:r>
              <a:rPr lang="en-IN" altLang="en-US" dirty="0"/>
              <a:t> $</a:t>
            </a:r>
            <a:r>
              <a:rPr lang="en-IN" altLang="en-US" dirty="0" err="1"/>
              <a:t>color</a:t>
            </a:r>
            <a:r>
              <a:rPr lang="en-IN" altLang="en-US" dirty="0"/>
              <a:t> 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x1: x coordinate for point 1, y1: y coordinate for point 1.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x2: x coordinate for point 2, y2: y coordinate for point 2</a:t>
            </a:r>
            <a:r>
              <a:rPr lang="en-US" altLang="en-US" dirty="0" smtClean="0"/>
              <a:t>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en-IN" altLang="en-US" b="1" dirty="0" err="1"/>
              <a:t>imagettftext</a:t>
            </a:r>
            <a:r>
              <a:rPr lang="en-IN" altLang="en-US" dirty="0"/>
              <a:t> ( resource $image , $size , $angle , $x , $y , $</a:t>
            </a:r>
            <a:r>
              <a:rPr lang="en-IN" altLang="en-US" dirty="0" err="1"/>
              <a:t>color</a:t>
            </a:r>
            <a:r>
              <a:rPr lang="en-IN" altLang="en-US" dirty="0"/>
              <a:t> , $</a:t>
            </a:r>
            <a:r>
              <a:rPr lang="en-IN" altLang="en-US" dirty="0" err="1"/>
              <a:t>fontfile</a:t>
            </a:r>
            <a:r>
              <a:rPr lang="en-IN" altLang="en-US" dirty="0"/>
              <a:t> , $text ).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altLang="en-US" dirty="0"/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73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828800" y="228600"/>
            <a:ext cx="8305800" cy="6400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b="1"/>
              <a:t>Imagecreate(height,width)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b="1"/>
              <a:t>imagefilledrectangle</a:t>
            </a:r>
            <a:r>
              <a:rPr lang="en-IN" altLang="en-US"/>
              <a:t> ( resource $image , int $x1 , int $y1 , int $x2 , int $y2 , int $color 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/>
              <a:t>	x1: x coordinate for point 1, y1: y coordinate for point 1.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/>
              <a:t>	x2: x coordinate for point 2, y2: y coordinate for point 2.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b="1"/>
              <a:t>imagettftext</a:t>
            </a:r>
            <a:r>
              <a:rPr lang="en-IN" altLang="en-US"/>
              <a:t> ( resource $image , $size , $angle , $x , $y , $color , $fontfile , $text ).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IN" altLang="en-US"/>
              <a:t> The angle in degrees, with 0 degrees being left-to-right reading text. Higher values represent a counter-clockwise rotation. For example, a value of 90 would result in bottom-to-top reading text.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altLang="en-US"/>
          </a:p>
          <a:p>
            <a:pPr algn="just" eaLnBrk="1" hangingPunct="1">
              <a:lnSpc>
                <a:spcPct val="15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828800" y="228600"/>
            <a:ext cx="8305800" cy="6400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IN" altLang="en-US" b="1" i="1" u="sng" dirty="0"/>
              <a:t>Example : Adding text to an image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IN" altLang="en-US" dirty="0"/>
              <a:t>	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8" y="803181"/>
            <a:ext cx="9606181" cy="5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921" y="384699"/>
            <a:ext cx="71484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&lt;?</a:t>
            </a:r>
            <a:r>
              <a:rPr lang="en-US" sz="3200" dirty="0" err="1"/>
              <a:t>php</a:t>
            </a:r>
            <a:endParaRPr lang="en-US" sz="3200" dirty="0"/>
          </a:p>
          <a:p>
            <a:r>
              <a:rPr lang="en-US" sz="3200" dirty="0"/>
              <a:t>	$</a:t>
            </a:r>
            <a:r>
              <a:rPr lang="en-US" sz="3200" dirty="0" err="1"/>
              <a:t>im</a:t>
            </a:r>
            <a:r>
              <a:rPr lang="en-US" sz="3200" dirty="0"/>
              <a:t> = </a:t>
            </a:r>
            <a:r>
              <a:rPr lang="en-US" sz="3200" dirty="0" err="1"/>
              <a:t>ImageCreate</a:t>
            </a:r>
            <a:r>
              <a:rPr lang="en-US" sz="3200" dirty="0"/>
              <a:t>(300,300);</a:t>
            </a:r>
          </a:p>
          <a:p>
            <a:r>
              <a:rPr lang="en-US" sz="3200" dirty="0"/>
              <a:t>	$black= </a:t>
            </a:r>
            <a:r>
              <a:rPr lang="en-US" sz="3200" dirty="0" err="1"/>
              <a:t>ImageColorallocate</a:t>
            </a:r>
            <a:r>
              <a:rPr lang="en-US" sz="3200" dirty="0"/>
              <a:t>($im,255,255,120);</a:t>
            </a:r>
          </a:p>
          <a:p>
            <a:r>
              <a:rPr lang="en-US" sz="3200" dirty="0"/>
              <a:t>	$red = </a:t>
            </a:r>
            <a:r>
              <a:rPr lang="en-US" sz="3200" dirty="0" err="1"/>
              <a:t>ImageColorAllocate</a:t>
            </a:r>
            <a:r>
              <a:rPr lang="en-US" sz="3200" dirty="0"/>
              <a:t>($im,255,0,0);</a:t>
            </a:r>
          </a:p>
          <a:p>
            <a:r>
              <a:rPr lang="en-US" sz="3200" dirty="0"/>
              <a:t>	</a:t>
            </a:r>
            <a:r>
              <a:rPr lang="en-US" sz="3200" dirty="0" err="1" smtClean="0"/>
              <a:t>ImageString</a:t>
            </a:r>
            <a:r>
              <a:rPr lang="en-US" sz="3200" dirty="0"/>
              <a:t>($im,5,50,160,"hello how are </a:t>
            </a:r>
            <a:r>
              <a:rPr lang="en-US" sz="3200" dirty="0" err="1"/>
              <a:t>you",$red</a:t>
            </a:r>
            <a:r>
              <a:rPr lang="en-US" sz="3200" dirty="0"/>
              <a:t>);</a:t>
            </a:r>
          </a:p>
          <a:p>
            <a:r>
              <a:rPr lang="en-US" sz="3200" dirty="0"/>
              <a:t>	Header('Content-Type: image/</a:t>
            </a:r>
            <a:r>
              <a:rPr lang="en-US" sz="3200" dirty="0" err="1"/>
              <a:t>png</a:t>
            </a:r>
            <a:r>
              <a:rPr lang="en-US" sz="3200" dirty="0"/>
              <a:t>');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ImagePNG</a:t>
            </a:r>
            <a:r>
              <a:rPr lang="en-US" sz="3200" dirty="0"/>
              <a:t>($</a:t>
            </a:r>
            <a:r>
              <a:rPr lang="en-US" sz="3200" dirty="0" err="1"/>
              <a:t>im</a:t>
            </a:r>
            <a:r>
              <a:rPr lang="en-US" sz="3200" dirty="0"/>
              <a:t>);</a:t>
            </a:r>
          </a:p>
          <a:p>
            <a:r>
              <a:rPr lang="en-US" sz="3200" dirty="0"/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25810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274" y="0"/>
            <a:ext cx="11582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Create a new PHP script for drawing an </a:t>
            </a:r>
            <a:r>
              <a:rPr lang="en-US" sz="2800" dirty="0" smtClean="0">
                <a:solidFill>
                  <a:srgbClr val="374151"/>
                </a:solidFill>
                <a:latin typeface="Söhne"/>
              </a:rPr>
              <a:t>arc: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3824" y="433745"/>
            <a:ext cx="1080135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r>
              <a:rPr lang="en-US" sz="1600" dirty="0"/>
              <a:t>// Create a blank image with a white background</a:t>
            </a:r>
          </a:p>
          <a:p>
            <a:r>
              <a:rPr lang="en-US" sz="1600" dirty="0"/>
              <a:t>$width = 400;</a:t>
            </a:r>
          </a:p>
          <a:p>
            <a:r>
              <a:rPr lang="en-US" sz="1600" dirty="0"/>
              <a:t>$height = 400;</a:t>
            </a:r>
          </a:p>
          <a:p>
            <a:r>
              <a:rPr lang="en-US" sz="1600" dirty="0"/>
              <a:t>$image = </a:t>
            </a:r>
            <a:r>
              <a:rPr lang="en-US" sz="1600" dirty="0" err="1"/>
              <a:t>imagecreatetruecolor</a:t>
            </a:r>
            <a:r>
              <a:rPr lang="en-US" sz="1600" dirty="0"/>
              <a:t>($width, $height);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bgColor</a:t>
            </a:r>
            <a:r>
              <a:rPr lang="en-US" sz="1600" dirty="0"/>
              <a:t> = </a:t>
            </a:r>
            <a:r>
              <a:rPr lang="en-US" sz="1600" dirty="0" err="1"/>
              <a:t>imagecolorallocate</a:t>
            </a:r>
            <a:r>
              <a:rPr lang="en-US" sz="1600" dirty="0"/>
              <a:t>($image, 255, 255, 255);</a:t>
            </a:r>
          </a:p>
          <a:p>
            <a:r>
              <a:rPr lang="en-US" sz="1600" dirty="0" err="1"/>
              <a:t>imagefill</a:t>
            </a:r>
            <a:r>
              <a:rPr lang="en-US" sz="1600" dirty="0"/>
              <a:t>($image, 0, 0, $</a:t>
            </a:r>
            <a:r>
              <a:rPr lang="en-US" sz="1600" dirty="0" err="1"/>
              <a:t>bgColor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// </a:t>
            </a:r>
            <a:r>
              <a:rPr lang="en-US" sz="1600" dirty="0"/>
              <a:t>Define the arc color (e.g., red)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arcColor</a:t>
            </a:r>
            <a:r>
              <a:rPr lang="en-US" sz="1600" dirty="0"/>
              <a:t> = </a:t>
            </a:r>
            <a:r>
              <a:rPr lang="en-US" sz="1600" dirty="0" err="1"/>
              <a:t>imagecolorallocate</a:t>
            </a:r>
            <a:r>
              <a:rPr lang="en-US" sz="1600" dirty="0"/>
              <a:t>($image, 255, 0, 0);</a:t>
            </a:r>
          </a:p>
          <a:p>
            <a:r>
              <a:rPr lang="en-US" sz="1600" dirty="0" smtClean="0"/>
              <a:t>// </a:t>
            </a:r>
            <a:r>
              <a:rPr lang="en-US" sz="1600" dirty="0"/>
              <a:t>Draw an arc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startAngle</a:t>
            </a:r>
            <a:r>
              <a:rPr lang="en-US" sz="1600" dirty="0"/>
              <a:t> = 45; // Starting angle in degrees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endAngle</a:t>
            </a:r>
            <a:r>
              <a:rPr lang="en-US" sz="1600" dirty="0"/>
              <a:t> = 135; // Ending angle in degrees</a:t>
            </a:r>
          </a:p>
          <a:p>
            <a:r>
              <a:rPr lang="en-US" sz="1600" dirty="0"/>
              <a:t>$x = $width / 2; // X-coordinate of the arc's center</a:t>
            </a:r>
          </a:p>
          <a:p>
            <a:r>
              <a:rPr lang="en-US" sz="1600" dirty="0"/>
              <a:t>$y = $height / 2; // Y-coordinate of the arc's center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radiusX</a:t>
            </a:r>
            <a:r>
              <a:rPr lang="en-US" sz="1600" dirty="0"/>
              <a:t> = 150; // X-axis radius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radiusY</a:t>
            </a:r>
            <a:r>
              <a:rPr lang="en-US" sz="1600" dirty="0"/>
              <a:t> = 100; // Y-axis radius</a:t>
            </a:r>
          </a:p>
          <a:p>
            <a:r>
              <a:rPr lang="en-US" sz="1600" dirty="0" err="1"/>
              <a:t>imagearc</a:t>
            </a:r>
            <a:r>
              <a:rPr lang="en-US" sz="1600" dirty="0"/>
              <a:t>($image, $x, $y, $</a:t>
            </a:r>
            <a:r>
              <a:rPr lang="en-US" sz="1600" dirty="0" err="1"/>
              <a:t>radiusX</a:t>
            </a:r>
            <a:r>
              <a:rPr lang="en-US" sz="1600" dirty="0"/>
              <a:t>, $</a:t>
            </a:r>
            <a:r>
              <a:rPr lang="en-US" sz="1600" dirty="0" err="1"/>
              <a:t>radiusY</a:t>
            </a:r>
            <a:r>
              <a:rPr lang="en-US" sz="1600" dirty="0"/>
              <a:t>, $</a:t>
            </a:r>
            <a:r>
              <a:rPr lang="en-US" sz="1600" dirty="0" err="1"/>
              <a:t>startAngle</a:t>
            </a:r>
            <a:r>
              <a:rPr lang="en-US" sz="1600" dirty="0"/>
              <a:t>, $</a:t>
            </a:r>
            <a:r>
              <a:rPr lang="en-US" sz="1600" dirty="0" err="1"/>
              <a:t>endAngle</a:t>
            </a:r>
            <a:r>
              <a:rPr lang="en-US" sz="1600" dirty="0"/>
              <a:t>, $</a:t>
            </a:r>
            <a:r>
              <a:rPr lang="en-US" sz="1600" dirty="0" err="1"/>
              <a:t>arcColor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// Output the image to the browser</a:t>
            </a:r>
          </a:p>
          <a:p>
            <a:r>
              <a:rPr lang="en-US" sz="1600" dirty="0"/>
              <a:t>header("Content-type: image/</a:t>
            </a:r>
            <a:r>
              <a:rPr lang="en-US" sz="1600" dirty="0" err="1"/>
              <a:t>png</a:t>
            </a:r>
            <a:r>
              <a:rPr lang="en-US" sz="1600" dirty="0"/>
              <a:t>");</a:t>
            </a:r>
          </a:p>
          <a:p>
            <a:r>
              <a:rPr lang="en-US" sz="1600" dirty="0" err="1"/>
              <a:t>imagepng</a:t>
            </a:r>
            <a:r>
              <a:rPr lang="en-US" sz="1600" dirty="0"/>
              <a:t>($image);</a:t>
            </a:r>
          </a:p>
          <a:p>
            <a:endParaRPr lang="en-US" sz="1600" dirty="0"/>
          </a:p>
          <a:p>
            <a:r>
              <a:rPr lang="en-US" sz="1600" dirty="0"/>
              <a:t>// Clean up resources</a:t>
            </a:r>
          </a:p>
          <a:p>
            <a:r>
              <a:rPr lang="en-US" sz="1600" dirty="0" err="1"/>
              <a:t>imagedestroy</a:t>
            </a:r>
            <a:r>
              <a:rPr lang="en-US" sz="1600" dirty="0"/>
              <a:t>($image);</a:t>
            </a:r>
          </a:p>
          <a:p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851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687" y="0"/>
            <a:ext cx="7991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To create a polygon in graphics using PHP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56687" y="456605"/>
            <a:ext cx="1038225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US" sz="1200" dirty="0"/>
          </a:p>
          <a:p>
            <a:r>
              <a:rPr lang="en-US" sz="1200" dirty="0"/>
              <a:t>// Create a blank image</a:t>
            </a:r>
          </a:p>
          <a:p>
            <a:r>
              <a:rPr lang="en-US" sz="1200" dirty="0"/>
              <a:t>$width = 400;</a:t>
            </a:r>
          </a:p>
          <a:p>
            <a:r>
              <a:rPr lang="en-US" sz="1200" dirty="0"/>
              <a:t>$height = 400;</a:t>
            </a:r>
          </a:p>
          <a:p>
            <a:r>
              <a:rPr lang="en-US" sz="1200" dirty="0"/>
              <a:t>$image = </a:t>
            </a:r>
            <a:r>
              <a:rPr lang="en-US" sz="1200" dirty="0" err="1"/>
              <a:t>imagecreatetruecolor</a:t>
            </a:r>
            <a:r>
              <a:rPr lang="en-US" sz="1200" dirty="0"/>
              <a:t>($width, $height);</a:t>
            </a:r>
          </a:p>
          <a:p>
            <a:endParaRPr lang="en-US" sz="1200" dirty="0"/>
          </a:p>
          <a:p>
            <a:r>
              <a:rPr lang="en-US" sz="1200" dirty="0"/>
              <a:t>// Define colors</a:t>
            </a:r>
          </a:p>
          <a:p>
            <a:r>
              <a:rPr lang="en-US" sz="1200" dirty="0"/>
              <a:t>$white = </a:t>
            </a:r>
            <a:r>
              <a:rPr lang="en-US" sz="1200" dirty="0" err="1"/>
              <a:t>imagecolorallocate</a:t>
            </a:r>
            <a:r>
              <a:rPr lang="en-US" sz="1200" dirty="0"/>
              <a:t>($image, 255, 255, 255);</a:t>
            </a:r>
          </a:p>
          <a:p>
            <a:r>
              <a:rPr lang="en-US" sz="1200" dirty="0"/>
              <a:t>$red = </a:t>
            </a:r>
            <a:r>
              <a:rPr lang="en-US" sz="1200" dirty="0" err="1"/>
              <a:t>imagecolorallocate</a:t>
            </a:r>
            <a:r>
              <a:rPr lang="en-US" sz="1200" dirty="0"/>
              <a:t>($image, 255, 0, 0);</a:t>
            </a:r>
          </a:p>
          <a:p>
            <a:endParaRPr lang="en-US" sz="1200" dirty="0"/>
          </a:p>
          <a:p>
            <a:r>
              <a:rPr lang="en-US" sz="1200" dirty="0"/>
              <a:t>// Fill the background with white</a:t>
            </a:r>
          </a:p>
          <a:p>
            <a:r>
              <a:rPr lang="en-US" sz="1200" dirty="0" err="1"/>
              <a:t>imagefill</a:t>
            </a:r>
            <a:r>
              <a:rPr lang="en-US" sz="1200" dirty="0"/>
              <a:t>($image, 0, 0, $white);</a:t>
            </a:r>
          </a:p>
          <a:p>
            <a:endParaRPr lang="en-US" sz="1200" dirty="0"/>
          </a:p>
          <a:p>
            <a:r>
              <a:rPr lang="en-US" sz="1200" dirty="0"/>
              <a:t>// Define polygon points</a:t>
            </a:r>
          </a:p>
          <a:p>
            <a:r>
              <a:rPr lang="en-US" sz="1200" dirty="0"/>
              <a:t>$points = array(</a:t>
            </a:r>
          </a:p>
          <a:p>
            <a:r>
              <a:rPr lang="en-US" sz="1200" dirty="0"/>
              <a:t>    200, 50,   // Point 1 (x, y)</a:t>
            </a:r>
          </a:p>
          <a:p>
            <a:r>
              <a:rPr lang="en-US" sz="1200" dirty="0"/>
              <a:t>    250, 100,  // Point 2</a:t>
            </a:r>
          </a:p>
          <a:p>
            <a:r>
              <a:rPr lang="en-US" sz="1200" dirty="0"/>
              <a:t>    300, 100,  // Point 3</a:t>
            </a:r>
          </a:p>
          <a:p>
            <a:r>
              <a:rPr lang="en-US" sz="1200" dirty="0"/>
              <a:t>    350, 50,   // Point 4</a:t>
            </a:r>
          </a:p>
          <a:p>
            <a:r>
              <a:rPr lang="en-US" sz="1200" dirty="0"/>
              <a:t>    300, 0    // Point 5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// Draw the polygon</a:t>
            </a:r>
          </a:p>
          <a:p>
            <a:r>
              <a:rPr lang="en-US" sz="1200" dirty="0" err="1"/>
              <a:t>imagepolygon</a:t>
            </a:r>
            <a:r>
              <a:rPr lang="en-US" sz="1200" dirty="0"/>
              <a:t>($image, $points, count($points) / 2, $red);</a:t>
            </a:r>
          </a:p>
          <a:p>
            <a:endParaRPr lang="en-US" sz="1200" dirty="0"/>
          </a:p>
          <a:p>
            <a:r>
              <a:rPr lang="en-US" sz="1200" dirty="0"/>
              <a:t>// Output the image to the browser</a:t>
            </a:r>
          </a:p>
          <a:p>
            <a:r>
              <a:rPr lang="en-US" sz="1200" dirty="0"/>
              <a:t>header("Content-type: image/</a:t>
            </a:r>
            <a:r>
              <a:rPr lang="en-US" sz="1200" dirty="0" err="1"/>
              <a:t>png</a:t>
            </a:r>
            <a:r>
              <a:rPr lang="en-US" sz="1200" dirty="0"/>
              <a:t>");</a:t>
            </a:r>
          </a:p>
          <a:p>
            <a:r>
              <a:rPr lang="en-US" sz="1200" dirty="0" err="1"/>
              <a:t>imagepng</a:t>
            </a:r>
            <a:r>
              <a:rPr lang="en-US" sz="1200" dirty="0"/>
              <a:t>($image);</a:t>
            </a:r>
          </a:p>
          <a:p>
            <a:endParaRPr lang="en-US" sz="1200" dirty="0"/>
          </a:p>
          <a:p>
            <a:r>
              <a:rPr lang="en-US" sz="1200" dirty="0"/>
              <a:t>// Clean up resources</a:t>
            </a:r>
          </a:p>
          <a:p>
            <a:r>
              <a:rPr lang="en-US" sz="1200" dirty="0" err="1"/>
              <a:t>imagedestroy</a:t>
            </a:r>
            <a:r>
              <a:rPr lang="en-US" sz="1200" dirty="0"/>
              <a:t>($image);</a:t>
            </a:r>
          </a:p>
          <a:p>
            <a:r>
              <a:rPr lang="en-US" sz="1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298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137" y="234434"/>
            <a:ext cx="498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To create an ellipse in graphics using PHP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33375" y="434489"/>
            <a:ext cx="939165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// Create a blank image</a:t>
            </a:r>
          </a:p>
          <a:p>
            <a:r>
              <a:rPr lang="en-US" sz="1400" dirty="0"/>
              <a:t>$width = 400;</a:t>
            </a:r>
          </a:p>
          <a:p>
            <a:r>
              <a:rPr lang="en-US" sz="1400" dirty="0"/>
              <a:t>$height = 400;</a:t>
            </a:r>
          </a:p>
          <a:p>
            <a:r>
              <a:rPr lang="en-US" sz="1400" dirty="0"/>
              <a:t>$image = </a:t>
            </a:r>
            <a:r>
              <a:rPr lang="en-US" sz="1400" dirty="0" err="1"/>
              <a:t>imagecreatetruecolor</a:t>
            </a:r>
            <a:r>
              <a:rPr lang="en-US" sz="1400" dirty="0"/>
              <a:t>($width, $height);</a:t>
            </a:r>
          </a:p>
          <a:p>
            <a:endParaRPr lang="en-US" sz="1400" dirty="0"/>
          </a:p>
          <a:p>
            <a:r>
              <a:rPr lang="en-US" sz="1400" dirty="0"/>
              <a:t>// Define colors</a:t>
            </a:r>
          </a:p>
          <a:p>
            <a:r>
              <a:rPr lang="en-US" sz="1400" dirty="0"/>
              <a:t>$white = </a:t>
            </a:r>
            <a:r>
              <a:rPr lang="en-US" sz="1400" dirty="0" err="1"/>
              <a:t>imagecolorallocate</a:t>
            </a:r>
            <a:r>
              <a:rPr lang="en-US" sz="1400" dirty="0"/>
              <a:t>($image, 255, 255, 255);</a:t>
            </a:r>
          </a:p>
          <a:p>
            <a:r>
              <a:rPr lang="en-US" sz="1400" dirty="0"/>
              <a:t>$blue = </a:t>
            </a:r>
            <a:r>
              <a:rPr lang="en-US" sz="1400" dirty="0" err="1"/>
              <a:t>imagecolorallocate</a:t>
            </a:r>
            <a:r>
              <a:rPr lang="en-US" sz="1400" dirty="0"/>
              <a:t>($image, 0, 0, 255);</a:t>
            </a:r>
          </a:p>
          <a:p>
            <a:endParaRPr lang="en-US" sz="1400" dirty="0"/>
          </a:p>
          <a:p>
            <a:r>
              <a:rPr lang="en-US" sz="1400" dirty="0"/>
              <a:t>// Fill the background with white</a:t>
            </a:r>
          </a:p>
          <a:p>
            <a:r>
              <a:rPr lang="en-US" sz="1400" dirty="0" err="1"/>
              <a:t>imagefill</a:t>
            </a:r>
            <a:r>
              <a:rPr lang="en-US" sz="1400" dirty="0"/>
              <a:t>($image, 0, 0, $white);</a:t>
            </a:r>
          </a:p>
          <a:p>
            <a:endParaRPr lang="en-US" sz="1400" dirty="0"/>
          </a:p>
          <a:p>
            <a:r>
              <a:rPr lang="en-US" sz="1400" dirty="0"/>
              <a:t>// Define ellipse properties</a:t>
            </a:r>
          </a:p>
          <a:p>
            <a:r>
              <a:rPr lang="en-US" sz="1400" dirty="0"/>
              <a:t>$x = $width / 2; // X-coordinate of the ellipse's center</a:t>
            </a:r>
          </a:p>
          <a:p>
            <a:r>
              <a:rPr lang="en-US" sz="1400" dirty="0"/>
              <a:t>$y = $height / 2; // Y-coordinate of the ellipse's center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widthEllipse</a:t>
            </a:r>
            <a:r>
              <a:rPr lang="en-US" sz="1400" dirty="0"/>
              <a:t> = 200; // Width of the ellipse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heightEllipse</a:t>
            </a:r>
            <a:r>
              <a:rPr lang="en-US" sz="1400" dirty="0"/>
              <a:t> = 100; // Height of the ellipse</a:t>
            </a:r>
          </a:p>
          <a:p>
            <a:endParaRPr lang="en-US" sz="1400" dirty="0"/>
          </a:p>
          <a:p>
            <a:r>
              <a:rPr lang="en-US" sz="1400" dirty="0"/>
              <a:t>// Draw the ellipse</a:t>
            </a:r>
          </a:p>
          <a:p>
            <a:r>
              <a:rPr lang="en-US" sz="1400" dirty="0" err="1"/>
              <a:t>imageellipse</a:t>
            </a:r>
            <a:r>
              <a:rPr lang="en-US" sz="1400" dirty="0"/>
              <a:t>($image, $x, $y, $</a:t>
            </a:r>
            <a:r>
              <a:rPr lang="en-US" sz="1400" dirty="0" err="1"/>
              <a:t>widthEllipse</a:t>
            </a:r>
            <a:r>
              <a:rPr lang="en-US" sz="1400" dirty="0"/>
              <a:t>, $</a:t>
            </a:r>
            <a:r>
              <a:rPr lang="en-US" sz="1400" dirty="0" err="1"/>
              <a:t>heightEllipse</a:t>
            </a:r>
            <a:r>
              <a:rPr lang="en-US" sz="1400" dirty="0"/>
              <a:t>, $blue);</a:t>
            </a:r>
          </a:p>
          <a:p>
            <a:endParaRPr lang="en-US" sz="1400" dirty="0"/>
          </a:p>
          <a:p>
            <a:r>
              <a:rPr lang="en-US" sz="1400" dirty="0"/>
              <a:t>// Output the image to the browser</a:t>
            </a:r>
          </a:p>
          <a:p>
            <a:r>
              <a:rPr lang="en-US" sz="1400" dirty="0"/>
              <a:t>header("Content-type: image/</a:t>
            </a:r>
            <a:r>
              <a:rPr lang="en-US" sz="1400" dirty="0" err="1"/>
              <a:t>png</a:t>
            </a:r>
            <a:r>
              <a:rPr lang="en-US" sz="1400" dirty="0"/>
              <a:t>");</a:t>
            </a:r>
          </a:p>
          <a:p>
            <a:r>
              <a:rPr lang="en-US" sz="1400" dirty="0" err="1"/>
              <a:t>imagepng</a:t>
            </a:r>
            <a:r>
              <a:rPr lang="en-US" sz="1400" dirty="0"/>
              <a:t>($image);</a:t>
            </a:r>
          </a:p>
          <a:p>
            <a:endParaRPr lang="en-US" sz="1400" dirty="0"/>
          </a:p>
          <a:p>
            <a:r>
              <a:rPr lang="en-US" sz="1400" dirty="0"/>
              <a:t>// Clean up resources</a:t>
            </a:r>
          </a:p>
          <a:p>
            <a:r>
              <a:rPr lang="en-US" sz="1400" dirty="0" err="1"/>
              <a:t>imagedestroy</a:t>
            </a:r>
            <a:r>
              <a:rPr lang="en-US" sz="1400" dirty="0"/>
              <a:t>($image);</a:t>
            </a:r>
          </a:p>
          <a:p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072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3A9C0-B72A-0306-E84D-21EA661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GD is installed or not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C9F5768-8A1B-3E43-BB22-80F0B418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39" y="2530506"/>
            <a:ext cx="7864522" cy="2941575"/>
          </a:xfrm>
        </p:spPr>
      </p:pic>
    </p:spTree>
    <p:extLst>
      <p:ext uri="{BB962C8B-B14F-4D97-AF65-F5344CB8AC3E}">
        <p14:creationId xmlns:p14="http://schemas.microsoft.com/office/powerpoint/2010/main" val="39377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304801"/>
            <a:ext cx="7924800" cy="6169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IN" altLang="en-US" smtClean="0"/>
          </a:p>
        </p:txBody>
      </p:sp>
      <p:pic>
        <p:nvPicPr>
          <p:cNvPr id="49155" name="Picture 5" descr="_scaled_256colo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3581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6" descr="_original_sca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3657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2362200" y="4876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Imagecreate()</a:t>
            </a:r>
            <a:endParaRPr lang="en-IN" altLang="en-US" sz="1800"/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6096000" y="49530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268EA8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DCEDC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ABAC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Imagecreatetruecolor()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40827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3A9C0-B72A-0306-E84D-21EA661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5A846-93FE-DE87-5E3C-487AA9D5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GD is not installed, you may need to enable it in your PHP configuration.</a:t>
            </a:r>
          </a:p>
          <a:p>
            <a:r>
              <a:rPr lang="en-US" dirty="0"/>
              <a:t>Open files C:\xampp\php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6CCA87-42D6-EA1F-AEF8-EA518E7C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61" y="2997167"/>
            <a:ext cx="7178662" cy="134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669A5B-2787-E655-9FD5-5197CC40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80" y="3147035"/>
            <a:ext cx="2080440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5A846-93FE-DE87-5E3C-487AA9D5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884" y="1750844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PHP Config file </a:t>
            </a:r>
          </a:p>
          <a:p>
            <a:r>
              <a:rPr lang="en-US" dirty="0"/>
              <a:t>Search For GD</a:t>
            </a:r>
          </a:p>
          <a:p>
            <a:r>
              <a:rPr lang="en-US" dirty="0"/>
              <a:t>Enable GD extension by removing the semicolon from the front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Restart your </a:t>
            </a:r>
            <a:r>
              <a:rPr lang="en-US" dirty="0" err="1"/>
              <a:t>Xampp</a:t>
            </a:r>
            <a:r>
              <a:rPr lang="en-US" dirty="0"/>
              <a:t> Server and now your GD library is installed on the system.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0C6775-77D4-489B-402B-6E94417D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74" y="3575449"/>
            <a:ext cx="2987208" cy="9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3A9C0-B72A-0306-E84D-21EA661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Image: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5A846-93FE-DE87-5E3C-487AA9D5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20909" cy="4023360"/>
          </a:xfrm>
        </p:spPr>
        <p:txBody>
          <a:bodyPr/>
          <a:lstStyle/>
          <a:p>
            <a:r>
              <a:rPr lang="en-US" dirty="0"/>
              <a:t>You can create a new image using </a:t>
            </a:r>
            <a:r>
              <a:rPr lang="en-US" dirty="0" smtClean="0"/>
              <a:t>the </a:t>
            </a:r>
            <a:r>
              <a:rPr lang="en-US" dirty="0" err="1" smtClean="0"/>
              <a:t>imagecreate</a:t>
            </a:r>
            <a:r>
              <a:rPr lang="en-US" dirty="0" smtClean="0"/>
              <a:t>() or  </a:t>
            </a:r>
            <a:r>
              <a:rPr lang="en-US" dirty="0" err="1"/>
              <a:t>imagecreatetruecolor</a:t>
            </a:r>
            <a:r>
              <a:rPr lang="en-US" dirty="0"/>
              <a:t> function, which creates a true-color image resource.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imagecreatetruecolor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() returns an image object representing a black image of the specified size.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D572B3-0734-8C05-49EF-3A5B2787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72" y="3578803"/>
            <a:ext cx="6492803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3A9C0-B72A-0306-E84D-21EA661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Drawing on the Image: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5A846-93FE-DE87-5E3C-487AA9D5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imagecolorallocate</a:t>
            </a:r>
            <a:r>
              <a:rPr lang="en-US" dirty="0"/>
              <a:t>() function can be used to create the link, and it requires four arguments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F71A26-2BC7-0A0E-D12A-BF81AED5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2313986"/>
            <a:ext cx="9953977" cy="25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4" y="113510"/>
            <a:ext cx="11012994" cy="60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3A9C0-B72A-0306-E84D-21EA661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example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15FBD84-811C-F8E3-AD29-F5E5C039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06" y="1972722"/>
            <a:ext cx="5448772" cy="2743438"/>
          </a:xfrm>
        </p:spPr>
      </p:pic>
    </p:spTree>
    <p:extLst>
      <p:ext uri="{BB962C8B-B14F-4D97-AF65-F5344CB8AC3E}">
        <p14:creationId xmlns:p14="http://schemas.microsoft.com/office/powerpoint/2010/main" val="36613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1452</Words>
  <Application>Microsoft Office PowerPoint</Application>
  <PresentationFormat>Widescreen</PresentationFormat>
  <Paragraphs>279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Century Schoolbook</vt:lpstr>
      <vt:lpstr>Consolas</vt:lpstr>
      <vt:lpstr>Fira Sans</vt:lpstr>
      <vt:lpstr>Lucida Handwriting</vt:lpstr>
      <vt:lpstr>Söhne</vt:lpstr>
      <vt:lpstr>Times New Roman</vt:lpstr>
      <vt:lpstr>Wingdings</vt:lpstr>
      <vt:lpstr>Office Theme</vt:lpstr>
      <vt:lpstr>Graphics And PHP</vt:lpstr>
      <vt:lpstr>PowerPoint Presentation</vt:lpstr>
      <vt:lpstr>How to check if GD is installed or not</vt:lpstr>
      <vt:lpstr>PowerPoint Presentation</vt:lpstr>
      <vt:lpstr>PowerPoint Presentation</vt:lpstr>
      <vt:lpstr>Creating an Image:</vt:lpstr>
      <vt:lpstr>Drawing on the Image:</vt:lpstr>
      <vt:lpstr>PowerPoint Presentation</vt:lpstr>
      <vt:lpstr>Working example</vt:lpstr>
      <vt:lpstr>Basic Drawing Functions</vt:lpstr>
      <vt:lpstr>Basic Drawing Functions</vt:lpstr>
      <vt:lpstr>Basic Drawing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WITH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And PHP</dc:title>
  <dc:creator>Bhawna Sharma</dc:creator>
  <cp:lastModifiedBy>Microsoft account</cp:lastModifiedBy>
  <cp:revision>48</cp:revision>
  <dcterms:created xsi:type="dcterms:W3CDTF">2023-10-17T14:16:11Z</dcterms:created>
  <dcterms:modified xsi:type="dcterms:W3CDTF">2023-10-23T04:10:54Z</dcterms:modified>
</cp:coreProperties>
</file>