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3" r:id="rId4"/>
    <p:sldId id="292" r:id="rId5"/>
    <p:sldId id="296" r:id="rId6"/>
    <p:sldId id="294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7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3AFE-6F0E-4518-A462-F46D19782845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E05B-D236-4D9A-BEE8-119A0D3AC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pdf.org/en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8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3" y="331304"/>
            <a:ext cx="11396869" cy="652669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xternal </a:t>
            </a:r>
            <a:r>
              <a:rPr lang="en-US" dirty="0"/>
              <a:t>URL type link, can be done in two ways</a:t>
            </a:r>
            <a:r>
              <a:rPr lang="en-US" dirty="0" smtClean="0"/>
              <a:t>.</a:t>
            </a:r>
          </a:p>
          <a:p>
            <a:r>
              <a:rPr lang="en-US" dirty="0"/>
              <a:t>If you </a:t>
            </a:r>
            <a:r>
              <a:rPr lang="en-US" dirty="0" smtClean="0"/>
              <a:t>are using </a:t>
            </a:r>
            <a:r>
              <a:rPr lang="en-US" dirty="0"/>
              <a:t>an image as a link, you will need to use the image() </a:t>
            </a:r>
            <a:r>
              <a:rPr lang="en-US" dirty="0" smtClean="0"/>
              <a:t>method.</a:t>
            </a:r>
          </a:p>
          <a:p>
            <a:r>
              <a:rPr lang="en-US" smtClean="0"/>
              <a:t>If </a:t>
            </a:r>
            <a:r>
              <a:rPr lang="en-US" dirty="0"/>
              <a:t>you </a:t>
            </a:r>
            <a:r>
              <a:rPr lang="en-US" dirty="0" smtClean="0"/>
              <a:t>want straight </a:t>
            </a:r>
            <a:r>
              <a:rPr lang="en-US" dirty="0"/>
              <a:t>text to be used as a link, you need to use the cell() or write() method.</a:t>
            </a:r>
          </a:p>
        </p:txBody>
      </p:sp>
    </p:spTree>
    <p:extLst>
      <p:ext uri="{BB962C8B-B14F-4D97-AF65-F5344CB8AC3E}">
        <p14:creationId xmlns:p14="http://schemas.microsoft.com/office/powerpoint/2010/main" val="395742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978" y="138825"/>
            <a:ext cx="400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creating pdf documents in </a:t>
            </a:r>
            <a:r>
              <a:rPr lang="en-US" sz="2400" dirty="0" err="1"/>
              <a:t>php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53" y="926117"/>
            <a:ext cx="9190498" cy="45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978" y="138825"/>
            <a:ext cx="400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creating pdf documents in </a:t>
            </a:r>
            <a:r>
              <a:rPr lang="en-US" sz="2400" dirty="0" err="1"/>
              <a:t>php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3" y="726182"/>
            <a:ext cx="9066346" cy="47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978" y="138825"/>
            <a:ext cx="400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creating pdf documents in </a:t>
            </a:r>
            <a:r>
              <a:rPr lang="en-US" sz="2400" dirty="0" err="1"/>
              <a:t>php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21" y="1284519"/>
            <a:ext cx="8425715" cy="44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592" y="148471"/>
            <a:ext cx="9650083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r>
              <a:rPr lang="en-US" sz="1600" dirty="0"/>
              <a:t>if(!empty($_POST['submit']))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$roll= $_POST['</a:t>
            </a:r>
            <a:r>
              <a:rPr lang="en-US" sz="1600" dirty="0" err="1"/>
              <a:t>rollno</a:t>
            </a:r>
            <a:r>
              <a:rPr lang="en-US" sz="1600" dirty="0"/>
              <a:t>'];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F_name</a:t>
            </a:r>
            <a:r>
              <a:rPr lang="en-US" sz="1600" dirty="0"/>
              <a:t>= $_POST['</a:t>
            </a:r>
            <a:r>
              <a:rPr lang="en-US" sz="1600" dirty="0" err="1"/>
              <a:t>firstname</a:t>
            </a:r>
            <a:r>
              <a:rPr lang="en-US" sz="1600" dirty="0"/>
              <a:t>];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l_name</a:t>
            </a:r>
            <a:r>
              <a:rPr lang="en-US" sz="1600" dirty="0"/>
              <a:t>= $_POST['</a:t>
            </a:r>
            <a:r>
              <a:rPr lang="en-US" sz="1600" dirty="0" err="1"/>
              <a:t>lastname</a:t>
            </a:r>
            <a:r>
              <a:rPr lang="en-US" sz="1600" dirty="0"/>
              <a:t>'];$</a:t>
            </a:r>
          </a:p>
          <a:p>
            <a:r>
              <a:rPr lang="en-US" sz="1600" dirty="0"/>
              <a:t>$email= $_POST['email'];</a:t>
            </a:r>
          </a:p>
          <a:p>
            <a:endParaRPr lang="en-US" sz="1600" dirty="0"/>
          </a:p>
          <a:p>
            <a:r>
              <a:rPr lang="en-US" sz="1600" dirty="0"/>
              <a:t>require</a:t>
            </a:r>
            <a:r>
              <a:rPr lang="en-US" sz="1600" dirty="0" smtClean="0"/>
              <a:t>("</a:t>
            </a:r>
            <a:r>
              <a:rPr lang="en-US" sz="1600" dirty="0" err="1" smtClean="0"/>
              <a:t>fpdf.php</a:t>
            </a:r>
            <a:r>
              <a:rPr lang="en-US" sz="1600" dirty="0"/>
              <a:t>");</a:t>
            </a:r>
          </a:p>
          <a:p>
            <a:endParaRPr lang="en-US" sz="1600" dirty="0"/>
          </a:p>
          <a:p>
            <a:r>
              <a:rPr lang="en-US" sz="1600" dirty="0"/>
              <a:t>$pdf = new FPDF();</a:t>
            </a:r>
          </a:p>
          <a:p>
            <a:r>
              <a:rPr lang="en-US" sz="1600" dirty="0"/>
              <a:t>$pdf-&gt;</a:t>
            </a:r>
            <a:r>
              <a:rPr lang="en-US" sz="1600" dirty="0" err="1"/>
              <a:t>Addpage</a:t>
            </a:r>
            <a:r>
              <a:rPr lang="en-US" sz="1600" dirty="0"/>
              <a:t>();</a:t>
            </a:r>
          </a:p>
          <a:p>
            <a:r>
              <a:rPr lang="en-US" sz="1600" dirty="0"/>
              <a:t>$pdf=</a:t>
            </a:r>
            <a:r>
              <a:rPr lang="en-US" sz="1600" dirty="0" err="1"/>
              <a:t>SetFont</a:t>
            </a:r>
            <a:r>
              <a:rPr lang="en-US" sz="1600" dirty="0"/>
              <a:t>("arial","",16);</a:t>
            </a:r>
          </a:p>
          <a:p>
            <a:r>
              <a:rPr lang="en-US" sz="1600" dirty="0"/>
              <a:t>$pdf-&gt;Cell(0,10,"Registartion Details",1,1,'C');</a:t>
            </a:r>
          </a:p>
          <a:p>
            <a:r>
              <a:rPr lang="en-US" sz="1600" dirty="0"/>
              <a:t>$pdf-&gt;Cell(20,10,"Roll No.",1,0);</a:t>
            </a:r>
          </a:p>
          <a:p>
            <a:r>
              <a:rPr lang="en-US" sz="1600" dirty="0"/>
              <a:t>$pdf-&gt;Cell(45,10,"first Name",1,0);</a:t>
            </a:r>
          </a:p>
          <a:p>
            <a:r>
              <a:rPr lang="en-US" sz="1600" dirty="0"/>
              <a:t>$pdf-&gt;Cell(45,10,"Last name",1,0);</a:t>
            </a:r>
          </a:p>
          <a:p>
            <a:r>
              <a:rPr lang="en-US" sz="1600" dirty="0"/>
              <a:t>$pdf-&gt;Cell(0,10,"Email",1,0);</a:t>
            </a:r>
          </a:p>
          <a:p>
            <a:endParaRPr lang="en-US" sz="1600" dirty="0"/>
          </a:p>
          <a:p>
            <a:r>
              <a:rPr lang="en-US" sz="1600" dirty="0"/>
              <a:t>$pdf-&gt;Cell(20,10,$roll,1,0);</a:t>
            </a:r>
          </a:p>
          <a:p>
            <a:r>
              <a:rPr lang="en-US" sz="1600" dirty="0"/>
              <a:t>$pdf-&gt;Cell(45,10,$fname,1,0);</a:t>
            </a:r>
          </a:p>
          <a:p>
            <a:r>
              <a:rPr lang="en-US" sz="1600" dirty="0"/>
              <a:t>$pdf-&gt;Cell(45,10,$lname,1,0);</a:t>
            </a:r>
          </a:p>
          <a:p>
            <a:r>
              <a:rPr lang="en-US" sz="1600" dirty="0"/>
              <a:t>$pdf-&gt;Cell(0,10,$email,1,0);</a:t>
            </a:r>
          </a:p>
          <a:p>
            <a:endParaRPr lang="en-US" sz="1600" dirty="0"/>
          </a:p>
          <a:p>
            <a:r>
              <a:rPr lang="en-US" sz="1600" dirty="0"/>
              <a:t>$pdf-&gt;output();</a:t>
            </a:r>
          </a:p>
          <a:p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00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910942"/>
            <a:ext cx="11887200" cy="5947057"/>
          </a:xfrm>
        </p:spPr>
        <p:txBody>
          <a:bodyPr/>
          <a:lstStyle/>
          <a:p>
            <a:pPr algn="just"/>
            <a:r>
              <a:rPr lang="en-US" dirty="0"/>
              <a:t>Adobe’s Portable Document Format (PDF) provides a popular way to get a </a:t>
            </a:r>
            <a:r>
              <a:rPr lang="en-US" dirty="0" smtClean="0"/>
              <a:t>consistent look</a:t>
            </a:r>
            <a:r>
              <a:rPr lang="en-US" dirty="0"/>
              <a:t>, both on screen and when printed, for documents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PHP has several libraries for generating PDF documents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/>
              <a:t>The FPDF library is a set of PHP code you include </a:t>
            </a:r>
            <a:r>
              <a:rPr lang="en-US" dirty="0" smtClean="0"/>
              <a:t>in your </a:t>
            </a:r>
            <a:r>
              <a:rPr lang="en-US" dirty="0"/>
              <a:t>scripts with the require function, so it doesn’t require any server-side </a:t>
            </a:r>
            <a:r>
              <a:rPr lang="en-US" dirty="0" smtClean="0"/>
              <a:t>configuration or </a:t>
            </a:r>
            <a:r>
              <a:rPr lang="en-US" dirty="0"/>
              <a:t>support, meaning you can use it even without support from your host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www.fpdf.org/en/download.php</a:t>
            </a:r>
            <a:r>
              <a:rPr lang="en-US" dirty="0" smtClean="0"/>
              <a:t> can be used to download the </a:t>
            </a:r>
            <a:r>
              <a:rPr lang="en-US" dirty="0" err="1" smtClean="0"/>
              <a:t>fpdf</a:t>
            </a:r>
            <a:r>
              <a:rPr lang="en-US" dirty="0" smtClean="0"/>
              <a:t> library (v 1.81, ZIP)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04" y="172278"/>
            <a:ext cx="11516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cap="all" dirty="0" smtClean="0"/>
              <a:t>PDF Extensions</a:t>
            </a:r>
            <a:endParaRPr lang="en-US" sz="4200" b="1" cap="all" dirty="0"/>
          </a:p>
        </p:txBody>
      </p:sp>
    </p:spTree>
    <p:extLst>
      <p:ext uri="{BB962C8B-B14F-4D97-AF65-F5344CB8AC3E}">
        <p14:creationId xmlns:p14="http://schemas.microsoft.com/office/powerpoint/2010/main" val="23577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FPDF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544"/>
            <a:ext cx="12192000" cy="6189455"/>
          </a:xfrm>
        </p:spPr>
        <p:txBody>
          <a:bodyPr>
            <a:normAutofit/>
          </a:bodyPr>
          <a:lstStyle/>
          <a:p>
            <a:r>
              <a:rPr lang="en-US" dirty="0"/>
              <a:t>FPDF is a PHP class which allows to generate PDF files with pure PHP, that is to say without using the </a:t>
            </a:r>
            <a:r>
              <a:rPr lang="en-US" dirty="0" err="1"/>
              <a:t>PDFlib</a:t>
            </a:r>
            <a:r>
              <a:rPr lang="en-US" dirty="0"/>
              <a:t> library. 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/>
              <a:t>from FPDF stands for Free: you may use it for any kind of usage and modify it to suit your needs</a:t>
            </a:r>
            <a:r>
              <a:rPr lang="en-US" dirty="0" smtClean="0"/>
              <a:t>.</a:t>
            </a:r>
          </a:p>
          <a:p>
            <a:r>
              <a:rPr lang="en-US" dirty="0"/>
              <a:t>FPDF has other advantages: high level functions. Here is a </a:t>
            </a:r>
            <a:r>
              <a:rPr lang="en-US" dirty="0" smtClean="0"/>
              <a:t>list :-</a:t>
            </a:r>
          </a:p>
          <a:p>
            <a:pPr lvl="1"/>
            <a:r>
              <a:rPr lang="en-US" dirty="0"/>
              <a:t>Choice of measure unit, page format and margins</a:t>
            </a:r>
          </a:p>
          <a:p>
            <a:pPr lvl="1"/>
            <a:r>
              <a:rPr lang="en-US" dirty="0"/>
              <a:t>Page header and footer management</a:t>
            </a:r>
          </a:p>
          <a:p>
            <a:pPr lvl="1"/>
            <a:r>
              <a:rPr lang="en-US" dirty="0"/>
              <a:t>Automatic page break</a:t>
            </a:r>
          </a:p>
          <a:p>
            <a:pPr lvl="1"/>
            <a:r>
              <a:rPr lang="en-US" dirty="0"/>
              <a:t>Automatic line break and text justification</a:t>
            </a:r>
          </a:p>
          <a:p>
            <a:pPr lvl="1"/>
            <a:r>
              <a:rPr lang="en-US" dirty="0"/>
              <a:t>Image support (JPEG, PNG and GIF)</a:t>
            </a:r>
          </a:p>
          <a:p>
            <a:pPr lvl="1"/>
            <a:r>
              <a:rPr lang="en-US" dirty="0"/>
              <a:t>Colors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TrueType, Type1 and encoding support</a:t>
            </a:r>
          </a:p>
          <a:p>
            <a:pPr lvl="1"/>
            <a:r>
              <a:rPr lang="en-US" dirty="0"/>
              <a:t>Page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049"/>
          </a:xfrm>
        </p:spPr>
        <p:txBody>
          <a:bodyPr/>
          <a:lstStyle/>
          <a:p>
            <a:pPr algn="ctr"/>
            <a:r>
              <a:rPr lang="en-US" b="1" dirty="0" smtClean="0"/>
              <a:t>DOCUMENTS AND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5050"/>
            <a:ext cx="12192000" cy="616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PDF document is made up of a number of pages.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page contains text </a:t>
            </a:r>
            <a:r>
              <a:rPr lang="en-US" dirty="0" smtClean="0"/>
              <a:t>and/or images.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require</a:t>
            </a:r>
            <a:r>
              <a:rPr lang="en-US" dirty="0"/>
              <a:t>("../</a:t>
            </a:r>
            <a:r>
              <a:rPr lang="en-US" dirty="0" err="1"/>
              <a:t>fpdf</a:t>
            </a:r>
            <a:r>
              <a:rPr lang="en-US" dirty="0"/>
              <a:t>/</a:t>
            </a:r>
            <a:r>
              <a:rPr lang="en-US" dirty="0" err="1"/>
              <a:t>fpdf.php</a:t>
            </a:r>
            <a:r>
              <a:rPr lang="en-US" dirty="0"/>
              <a:t>"); </a:t>
            </a:r>
            <a:r>
              <a:rPr lang="en-US" i="1" dirty="0"/>
              <a:t>// path to </a:t>
            </a:r>
            <a:r>
              <a:rPr lang="en-US" i="1" dirty="0" err="1" smtClean="0"/>
              <a:t>fpdf.php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//</a:t>
            </a:r>
            <a:r>
              <a:rPr lang="en-US" dirty="0"/>
              <a:t>reference to the FPDF library with </a:t>
            </a:r>
            <a:r>
              <a:rPr lang="en-US" dirty="0" smtClean="0"/>
              <a:t>the require </a:t>
            </a:r>
            <a:r>
              <a:rPr lang="en-US" dirty="0"/>
              <a:t>function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$pdf = </a:t>
            </a:r>
            <a:r>
              <a:rPr lang="en-US" b="1" dirty="0"/>
              <a:t>new </a:t>
            </a:r>
            <a:r>
              <a:rPr lang="en-US" dirty="0"/>
              <a:t>FPDF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created a new instance of the FPDF object.</a:t>
            </a:r>
          </a:p>
          <a:p>
            <a:pPr marL="0" indent="0">
              <a:buNone/>
            </a:pPr>
            <a:r>
              <a:rPr lang="en-US" dirty="0"/>
              <a:t>$pdf-&gt;</a:t>
            </a:r>
            <a:r>
              <a:rPr lang="en-US" dirty="0" err="1"/>
              <a:t>addPage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After you have created the new instance of the FPDF object, you will need </a:t>
            </a:r>
            <a:r>
              <a:rPr lang="en-US" dirty="0" smtClean="0"/>
              <a:t>to add </a:t>
            </a:r>
            <a:r>
              <a:rPr lang="en-US" dirty="0"/>
              <a:t>at least one page to the object, so the </a:t>
            </a:r>
            <a:r>
              <a:rPr lang="en-US" dirty="0" err="1"/>
              <a:t>AddPage</a:t>
            </a:r>
            <a:r>
              <a:rPr lang="en-US" dirty="0"/>
              <a:t> method is called.</a:t>
            </a:r>
          </a:p>
          <a:p>
            <a:pPr marL="0" indent="0">
              <a:buNone/>
            </a:pPr>
            <a:r>
              <a:rPr lang="en-US" dirty="0"/>
              <a:t>$pdf-&gt;</a:t>
            </a:r>
            <a:r>
              <a:rPr lang="en-US" dirty="0" err="1"/>
              <a:t>setFont</a:t>
            </a:r>
            <a:r>
              <a:rPr lang="en-US" dirty="0"/>
              <a:t>("Arial", 'B', 16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you need </a:t>
            </a:r>
            <a:r>
              <a:rPr lang="en-US" dirty="0" smtClean="0"/>
              <a:t>to set </a:t>
            </a:r>
            <a:r>
              <a:rPr lang="en-US" dirty="0"/>
              <a:t>the font for the output you are about to generate with the </a:t>
            </a:r>
            <a:r>
              <a:rPr lang="en-US" dirty="0" err="1"/>
              <a:t>SetFont</a:t>
            </a:r>
            <a:r>
              <a:rPr lang="en-US" dirty="0"/>
              <a:t> call</a:t>
            </a:r>
          </a:p>
          <a:p>
            <a:pPr marL="0" indent="0">
              <a:buNone/>
            </a:pPr>
            <a:r>
              <a:rPr lang="en-US" dirty="0"/>
              <a:t>$pdf-&gt;cell(40, 10, "Hello Out There</a:t>
            </a:r>
            <a:r>
              <a:rPr lang="en-US" dirty="0" smtClean="0"/>
              <a:t>!");</a:t>
            </a:r>
          </a:p>
          <a:p>
            <a:pPr marL="0" indent="0">
              <a:buNone/>
            </a:pPr>
            <a:r>
              <a:rPr lang="en-US" dirty="0" smtClean="0"/>
              <a:t>//using the </a:t>
            </a:r>
            <a:r>
              <a:rPr lang="en-US" dirty="0"/>
              <a:t>cell method call, you can place the output on your created document.</a:t>
            </a:r>
          </a:p>
          <a:p>
            <a:pPr marL="0" indent="0">
              <a:buNone/>
            </a:pPr>
            <a:r>
              <a:rPr lang="en-US" dirty="0"/>
              <a:t>$pdf-&gt;output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To send </a:t>
            </a:r>
            <a:r>
              <a:rPr lang="en-US" dirty="0" smtClean="0"/>
              <a:t>all your </a:t>
            </a:r>
            <a:r>
              <a:rPr lang="en-US" dirty="0"/>
              <a:t>work to the browser, simply use the Output method.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Cell(</a:t>
            </a:r>
            <a:r>
              <a:rPr lang="en-US" b="1" dirty="0"/>
              <a:t>float</a:t>
            </a:r>
            <a:r>
              <a:rPr lang="en-US" dirty="0"/>
              <a:t> w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h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txt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mixed</a:t>
            </a:r>
            <a:r>
              <a:rPr lang="en-US" dirty="0"/>
              <a:t> border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align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 err="1"/>
              <a:t>boolean</a:t>
            </a:r>
            <a:r>
              <a:rPr lang="en-US" dirty="0"/>
              <a:t> fill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mixed</a:t>
            </a:r>
            <a:r>
              <a:rPr lang="en-US" dirty="0"/>
              <a:t> </a:t>
            </a:r>
            <a:r>
              <a:rPr lang="en-US" dirty="0" smtClean="0"/>
              <a:t>link)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W = 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Cell width. If 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, the cell extends up to the right margin</a:t>
            </a:r>
            <a:r>
              <a:rPr 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H = 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Cell height. Default value: 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Txt = String to print. Default value empty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Border = (1,0), (L,T,R,B)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In = 0 to the right, 1 beginning of next line, 2 below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Align = L,R,C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Fill = cell background to be painted true or false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Mixed = </a:t>
            </a:r>
            <a:r>
              <a:rPr lang="en-US" dirty="0" err="1" smtClean="0">
                <a:solidFill>
                  <a:prstClr val="black"/>
                </a:solidFill>
              </a:rPr>
              <a:t>url</a:t>
            </a:r>
            <a:r>
              <a:rPr lang="en-US" dirty="0" smtClean="0">
                <a:solidFill>
                  <a:prstClr val="black"/>
                </a:solidFill>
              </a:rPr>
              <a:t> returned by </a:t>
            </a:r>
            <a:r>
              <a:rPr lang="en-US" dirty="0" err="1" smtClean="0">
                <a:solidFill>
                  <a:prstClr val="black"/>
                </a:solidFill>
              </a:rPr>
              <a:t>addlink</a:t>
            </a:r>
            <a:r>
              <a:rPr lang="en-US" dirty="0" smtClean="0">
                <a:solidFill>
                  <a:prstClr val="black"/>
                </a:solidFill>
              </a:rPr>
              <a:t>()</a:t>
            </a:r>
            <a:endParaRPr lang="en-US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b="1" dirty="0" smtClean="0"/>
              <a:t>Text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many options for changing the </a:t>
            </a:r>
            <a:r>
              <a:rPr lang="en-US" dirty="0" smtClean="0"/>
              <a:t>appearance and </a:t>
            </a:r>
            <a:r>
              <a:rPr lang="en-US" dirty="0"/>
              <a:t>layout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400" b="1" dirty="0" smtClean="0"/>
              <a:t>Coordinates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origin (0,0) in a PDF document with the FPDF library is in the top-left corner </a:t>
            </a:r>
            <a:r>
              <a:rPr lang="en-US" dirty="0" smtClean="0"/>
              <a:t>of the </a:t>
            </a:r>
            <a:r>
              <a:rPr lang="en-US" dirty="0"/>
              <a:t>defined page.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of the measurements are specified in points, millimeters, inches</a:t>
            </a:r>
            <a:r>
              <a:rPr lang="en-US" dirty="0" smtClean="0"/>
              <a:t>, or </a:t>
            </a:r>
            <a:r>
              <a:rPr lang="en-US" dirty="0"/>
              <a:t>centimeters. A point (the default) is equal to 1/72 of an inch, or 0.35 </a:t>
            </a:r>
            <a:r>
              <a:rPr lang="en-US" dirty="0" smtClean="0"/>
              <a:t>mm</a:t>
            </a:r>
          </a:p>
          <a:p>
            <a:pPr marL="0" indent="0" algn="just">
              <a:buNone/>
            </a:pPr>
            <a:r>
              <a:rPr lang="en-US" sz="3400" b="1" dirty="0" smtClean="0"/>
              <a:t>Text attributes</a:t>
            </a:r>
          </a:p>
          <a:p>
            <a:r>
              <a:rPr lang="en-US" dirty="0"/>
              <a:t>There are three common ways to alter the appearance of text: bold, underline, </a:t>
            </a:r>
            <a:r>
              <a:rPr lang="en-US" dirty="0" smtClean="0"/>
              <a:t>and italics.</a:t>
            </a:r>
          </a:p>
          <a:p>
            <a:r>
              <a:rPr lang="en-US" dirty="0" err="1" smtClean="0"/>
              <a:t>Setfont</a:t>
            </a:r>
            <a:r>
              <a:rPr lang="en-US" dirty="0" smtClean="0"/>
              <a:t>(</a:t>
            </a:r>
            <a:r>
              <a:rPr lang="en-US" b="1" dirty="0"/>
              <a:t>string</a:t>
            </a:r>
            <a:r>
              <a:rPr lang="en-US" dirty="0"/>
              <a:t> family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style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</a:t>
            </a:r>
            <a:r>
              <a:rPr lang="en-US" dirty="0" smtClean="0"/>
              <a:t>size);</a:t>
            </a:r>
          </a:p>
          <a:p>
            <a:pPr lvl="1"/>
            <a:r>
              <a:rPr lang="en-US" dirty="0" smtClean="0"/>
              <a:t>Family =  Courier (fixed width), Helvetica or Arial (Sans Serif), Times (Serif), Symbol (Symbolic), </a:t>
            </a:r>
            <a:r>
              <a:rPr lang="en-US" dirty="0" err="1" smtClean="0"/>
              <a:t>Zapfdingbats</a:t>
            </a:r>
            <a:r>
              <a:rPr lang="en-US" dirty="0" smtClean="0"/>
              <a:t> (Symbolic)</a:t>
            </a:r>
          </a:p>
          <a:p>
            <a:pPr lvl="1"/>
            <a:r>
              <a:rPr lang="en-US" dirty="0" smtClean="0"/>
              <a:t>Style = empty, B, I, U</a:t>
            </a:r>
          </a:p>
          <a:p>
            <a:pPr lvl="1"/>
            <a:r>
              <a:rPr lang="en-US" dirty="0" smtClean="0"/>
              <a:t>Size = font size in point.</a:t>
            </a:r>
          </a:p>
        </p:txBody>
      </p:sp>
    </p:spTree>
    <p:extLst>
      <p:ext uri="{BB962C8B-B14F-4D97-AF65-F5344CB8AC3E}">
        <p14:creationId xmlns:p14="http://schemas.microsoft.com/office/powerpoint/2010/main" val="38820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err="1" smtClean="0"/>
              <a:t>Addfont</a:t>
            </a:r>
            <a:r>
              <a:rPr lang="en-US" dirty="0" smtClean="0"/>
              <a:t>(</a:t>
            </a:r>
            <a:r>
              <a:rPr lang="en-US" b="1" dirty="0"/>
              <a:t>string</a:t>
            </a:r>
            <a:r>
              <a:rPr lang="en-US" dirty="0"/>
              <a:t> family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style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Family = </a:t>
            </a:r>
            <a:r>
              <a:rPr lang="en-US" dirty="0"/>
              <a:t>font family </a:t>
            </a:r>
            <a:r>
              <a:rPr lang="en-US" dirty="0" smtClean="0"/>
              <a:t>name.</a:t>
            </a:r>
          </a:p>
          <a:p>
            <a:pPr lvl="1"/>
            <a:r>
              <a:rPr lang="en-US" dirty="0" smtClean="0"/>
              <a:t>Style = empty, B, I, U</a:t>
            </a:r>
          </a:p>
          <a:p>
            <a:pPr lvl="1"/>
            <a:r>
              <a:rPr lang="en-US" dirty="0" smtClean="0"/>
              <a:t>File = The </a:t>
            </a:r>
            <a:r>
              <a:rPr lang="en-US" dirty="0"/>
              <a:t>font definition file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Settextcolor</a:t>
            </a:r>
            <a:r>
              <a:rPr lang="en-US" dirty="0" smtClean="0"/>
              <a:t>(</a:t>
            </a:r>
            <a:r>
              <a:rPr lang="en-US" b="1" dirty="0" err="1"/>
              <a:t>int</a:t>
            </a:r>
            <a:r>
              <a:rPr lang="en-US" dirty="0"/>
              <a:t> r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g,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smtClean="0"/>
              <a:t>b)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 = red component (0 – 255)</a:t>
            </a:r>
          </a:p>
          <a:p>
            <a:pPr lvl="1"/>
            <a:r>
              <a:rPr lang="en-US" dirty="0" smtClean="0"/>
              <a:t>g = green component (0 – 255)</a:t>
            </a:r>
          </a:p>
          <a:p>
            <a:pPr lvl="1"/>
            <a:r>
              <a:rPr lang="en-US" dirty="0" smtClean="0"/>
              <a:t>b = blue component (0 – 255)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8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IMAGE AND LINKS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6104"/>
            <a:ext cx="12192000" cy="6221896"/>
          </a:xfrm>
        </p:spPr>
        <p:txBody>
          <a:bodyPr/>
          <a:lstStyle/>
          <a:p>
            <a:r>
              <a:rPr lang="en-US" dirty="0"/>
              <a:t>The FPDF library can also handle image insertion and control links within the </a:t>
            </a:r>
            <a:r>
              <a:rPr lang="en-US" dirty="0" smtClean="0"/>
              <a:t>PDF document </a:t>
            </a:r>
            <a:r>
              <a:rPr lang="en-US" dirty="0"/>
              <a:t>or externally to outside web 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to specify </a:t>
            </a:r>
            <a:r>
              <a:rPr lang="en-US" dirty="0"/>
              <a:t>an image file to use and to call </a:t>
            </a:r>
            <a:r>
              <a:rPr lang="en-US" dirty="0" smtClean="0"/>
              <a:t>the image</a:t>
            </a:r>
            <a:r>
              <a:rPr lang="en-US" dirty="0"/>
              <a:t>() method to place the image on the PDF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image(file ,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x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y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w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float</a:t>
            </a:r>
            <a:r>
              <a:rPr lang="en-US" dirty="0"/>
              <a:t> h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type 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mixed</a:t>
            </a:r>
            <a:r>
              <a:rPr lang="en-US" dirty="0"/>
              <a:t> </a:t>
            </a:r>
            <a:r>
              <a:rPr lang="en-US" dirty="0" smtClean="0"/>
              <a:t>link)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File = </a:t>
            </a:r>
            <a:r>
              <a:rPr lang="en-US" dirty="0"/>
              <a:t>Path or URL of the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Float x = coordinate </a:t>
            </a:r>
            <a:r>
              <a:rPr lang="en-US" dirty="0"/>
              <a:t>of the upper-left corner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Float y= coordinate of the upper-left corner.</a:t>
            </a:r>
          </a:p>
          <a:p>
            <a:pPr marL="0" indent="0">
              <a:buNone/>
            </a:pPr>
            <a:r>
              <a:rPr lang="en-US" dirty="0" smtClean="0"/>
              <a:t>Float w= </a:t>
            </a:r>
            <a:r>
              <a:rPr lang="en-US" dirty="0"/>
              <a:t>Width of the image in the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Float h= Height of </a:t>
            </a:r>
            <a:r>
              <a:rPr lang="en-US" dirty="0"/>
              <a:t>the image in the page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Type= Image format 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JPG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JPEG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PNG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 and 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GIF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prstClr val="black"/>
                </a:solidFill>
              </a:rPr>
              <a:t>Link = </a:t>
            </a:r>
            <a:r>
              <a:rPr lang="en-US" dirty="0"/>
              <a:t>URL or identifier returned by </a:t>
            </a:r>
            <a:r>
              <a:rPr lang="en-US" dirty="0" err="1"/>
              <a:t>AddLink</a:t>
            </a:r>
            <a:r>
              <a:rPr lang="en-US" dirty="0"/>
              <a:t>().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7" y="119270"/>
            <a:ext cx="10880035" cy="6738730"/>
          </a:xfrm>
        </p:spPr>
        <p:txBody>
          <a:bodyPr/>
          <a:lstStyle/>
          <a:p>
            <a:r>
              <a:rPr lang="en-US" dirty="0"/>
              <a:t>FPDF can create two kinds of links. </a:t>
            </a:r>
            <a:endParaRPr lang="en-US" dirty="0" smtClean="0"/>
          </a:p>
          <a:p>
            <a:pPr algn="just"/>
            <a:r>
              <a:rPr lang="en-US" dirty="0" smtClean="0"/>
              <a:t>One kind is </a:t>
            </a:r>
            <a:r>
              <a:rPr lang="en-US" dirty="0"/>
              <a:t>to have a link within the PDF document to another location within the same </a:t>
            </a:r>
            <a:r>
              <a:rPr lang="en-US" dirty="0" smtClean="0"/>
              <a:t>document (</a:t>
            </a:r>
            <a:r>
              <a:rPr lang="en-US" dirty="0"/>
              <a:t>two pages later, or wherever you set the anchor for the link); this is called </a:t>
            </a:r>
            <a:r>
              <a:rPr lang="en-US" dirty="0" smtClean="0"/>
              <a:t>an internal </a:t>
            </a:r>
            <a:r>
              <a:rPr lang="en-US" dirty="0"/>
              <a:t>link.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kind is an external web URL link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internal link is created in two parts. First you define the starting point or origin </a:t>
            </a:r>
            <a:r>
              <a:rPr lang="en-US" dirty="0" smtClean="0"/>
              <a:t>for the </a:t>
            </a:r>
            <a:r>
              <a:rPr lang="en-US" dirty="0"/>
              <a:t>link, and then you set the anchor, or destination, for where the link will take </a:t>
            </a:r>
            <a:r>
              <a:rPr lang="en-US" dirty="0" smtClean="0"/>
              <a:t>you when </a:t>
            </a:r>
            <a:r>
              <a:rPr lang="en-US" dirty="0"/>
              <a:t>it is clicked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set a link’s origin, use the </a:t>
            </a:r>
            <a:r>
              <a:rPr lang="en-US" dirty="0" err="1"/>
              <a:t>addLink</a:t>
            </a:r>
            <a:r>
              <a:rPr lang="en-US" dirty="0"/>
              <a:t>() method</a:t>
            </a:r>
            <a:r>
              <a:rPr lang="en-US" dirty="0" smtClean="0"/>
              <a:t>. </a:t>
            </a: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a handle that you need to use when creating the destination portion of the link.</a:t>
            </a:r>
            <a:endParaRPr lang="en-US" dirty="0" smtClean="0"/>
          </a:p>
          <a:p>
            <a:pPr algn="just"/>
            <a:r>
              <a:rPr lang="en-US" dirty="0" smtClean="0"/>
              <a:t>We create </a:t>
            </a:r>
            <a:r>
              <a:rPr lang="en-US" dirty="0"/>
              <a:t>the destination portion of the link with the </a:t>
            </a:r>
            <a:r>
              <a:rPr lang="en-US" dirty="0" err="1"/>
              <a:t>setLink</a:t>
            </a:r>
            <a:r>
              <a:rPr lang="en-US" dirty="0"/>
              <a:t>() method, which </a:t>
            </a:r>
            <a:r>
              <a:rPr lang="en-US" dirty="0" smtClean="0"/>
              <a:t>takes the </a:t>
            </a:r>
            <a:r>
              <a:rPr lang="en-US" dirty="0"/>
              <a:t>origin’s link handle as its parameter, so that it can perform the join between </a:t>
            </a:r>
            <a:r>
              <a:rPr lang="en-US" dirty="0" smtClean="0"/>
              <a:t>the two </a:t>
            </a:r>
            <a:r>
              <a:rPr lang="en-US" dirty="0"/>
              <a:t>steps.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7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848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PDF</vt:lpstr>
      <vt:lpstr>PowerPoint Presentation</vt:lpstr>
      <vt:lpstr>FPDF LIBRARY</vt:lpstr>
      <vt:lpstr>DOCUMENTS AND PAGES</vt:lpstr>
      <vt:lpstr>PowerPoint Presentation</vt:lpstr>
      <vt:lpstr>PowerPoint Presentation</vt:lpstr>
      <vt:lpstr>PowerPoint Presentation</vt:lpstr>
      <vt:lpstr>IMAGE AND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PHP</dc:title>
  <dc:creator>Sarabjit Kumar</dc:creator>
  <cp:lastModifiedBy>Microsoft account</cp:lastModifiedBy>
  <cp:revision>128</cp:revision>
  <dcterms:created xsi:type="dcterms:W3CDTF">2016-02-04T06:01:16Z</dcterms:created>
  <dcterms:modified xsi:type="dcterms:W3CDTF">2023-10-17T03:49:53Z</dcterms:modified>
</cp:coreProperties>
</file>