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72" r:id="rId4"/>
    <p:sldId id="276" r:id="rId5"/>
    <p:sldId id="277" r:id="rId6"/>
    <p:sldId id="273" r:id="rId7"/>
    <p:sldId id="274" r:id="rId8"/>
    <p:sldId id="275" r:id="rId9"/>
    <p:sldId id="268" r:id="rId10"/>
    <p:sldId id="257" r:id="rId11"/>
    <p:sldId id="258" r:id="rId12"/>
    <p:sldId id="259" r:id="rId13"/>
    <p:sldId id="278" r:id="rId14"/>
    <p:sldId id="260" r:id="rId15"/>
    <p:sldId id="261" r:id="rId16"/>
    <p:sldId id="279" r:id="rId17"/>
    <p:sldId id="280" r:id="rId18"/>
    <p:sldId id="265" r:id="rId19"/>
    <p:sldId id="293" r:id="rId20"/>
    <p:sldId id="266" r:id="rId21"/>
    <p:sldId id="269" r:id="rId22"/>
    <p:sldId id="270" r:id="rId23"/>
    <p:sldId id="271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4A25-9B39-4F21-8CCE-F1D77D0B3CBD}" type="datetimeFigureOut">
              <a:rPr lang="en-US" smtClean="0"/>
              <a:t>12-Sep-23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7EBC-98CD-4377-883C-08732C3A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29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4A25-9B39-4F21-8CCE-F1D77D0B3CBD}" type="datetimeFigureOut">
              <a:rPr lang="en-US" smtClean="0"/>
              <a:t>12-Sep-23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7EBC-98CD-4377-883C-08732C3A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371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4A25-9B39-4F21-8CCE-F1D77D0B3CBD}" type="datetimeFigureOut">
              <a:rPr lang="en-US" smtClean="0"/>
              <a:t>12-Sep-23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7EBC-98CD-4377-883C-08732C3A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53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4A25-9B39-4F21-8CCE-F1D77D0B3CBD}" type="datetimeFigureOut">
              <a:rPr lang="en-US" smtClean="0"/>
              <a:t>12-Sep-23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7EBC-98CD-4377-883C-08732C3A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98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4A25-9B39-4F21-8CCE-F1D77D0B3CBD}" type="datetimeFigureOut">
              <a:rPr lang="en-US" smtClean="0"/>
              <a:t>12-Sep-23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7EBC-98CD-4377-883C-08732C3A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4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4A25-9B39-4F21-8CCE-F1D77D0B3CBD}" type="datetimeFigureOut">
              <a:rPr lang="en-US" smtClean="0"/>
              <a:t>12-Sep-23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7EBC-98CD-4377-883C-08732C3A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63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4A25-9B39-4F21-8CCE-F1D77D0B3CBD}" type="datetimeFigureOut">
              <a:rPr lang="en-US" smtClean="0"/>
              <a:t>12-Sep-23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7EBC-98CD-4377-883C-08732C3A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1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4A25-9B39-4F21-8CCE-F1D77D0B3CBD}" type="datetimeFigureOut">
              <a:rPr lang="en-US" smtClean="0"/>
              <a:t>12-Sep-23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7EBC-98CD-4377-883C-08732C3A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96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4A25-9B39-4F21-8CCE-F1D77D0B3CBD}" type="datetimeFigureOut">
              <a:rPr lang="en-US" smtClean="0"/>
              <a:t>12-Sep-23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7EBC-98CD-4377-883C-08732C3A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6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4A25-9B39-4F21-8CCE-F1D77D0B3CBD}" type="datetimeFigureOut">
              <a:rPr lang="en-US" smtClean="0"/>
              <a:t>12-Sep-23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7EBC-98CD-4377-883C-08732C3A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7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4A25-9B39-4F21-8CCE-F1D77D0B3CBD}" type="datetimeFigureOut">
              <a:rPr lang="en-US" smtClean="0"/>
              <a:t>12-Sep-23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7EBC-98CD-4377-883C-08732C3A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26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04A25-9B39-4F21-8CCE-F1D77D0B3CBD}" type="datetimeFigureOut">
              <a:rPr lang="en-US" smtClean="0"/>
              <a:t>12-Sep-23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27EBC-98CD-4377-883C-08732C3A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4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hp/func_string_rtrim.asp" TargetMode="External"/><Relationship Id="rId2" Type="http://schemas.openxmlformats.org/officeDocument/2006/relationships/hyperlink" Target="https://www.w3schools.com/php/func_string_ltrim.asp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6966" y="1294892"/>
            <a:ext cx="9144000" cy="2387600"/>
          </a:xfrm>
        </p:spPr>
        <p:txBody>
          <a:bodyPr>
            <a:normAutofit/>
          </a:bodyPr>
          <a:lstStyle/>
          <a:p>
            <a:r>
              <a:rPr lang="en-US" sz="8800" b="1" dirty="0" smtClean="0"/>
              <a:t>Strings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1985146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92039" y="319979"/>
            <a:ext cx="331308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i="0" dirty="0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PHP Strings</a:t>
            </a:r>
            <a:endParaRPr lang="en-US" sz="44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6942" y="1165438"/>
            <a:ext cx="115910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string is a sequence of characters, like "Hello world!".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416942" y="2091232"/>
            <a:ext cx="98398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we will look at some commonly used functions to manipulate strings.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29729" y="2688945"/>
            <a:ext cx="9739222" cy="10823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strlen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() - Return the Length of a String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PHP 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strlen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function returns the length of a string.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633" y="3835731"/>
            <a:ext cx="9811737" cy="285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73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41539" y="90766"/>
            <a:ext cx="10929668" cy="17594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str_word_count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() - Count Words in a String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PHP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str_word_count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function counts the number of words in a string.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96" y="1850181"/>
            <a:ext cx="10871567" cy="465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803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53683" y="251417"/>
            <a:ext cx="9661585" cy="14208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strrev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() - Reverse a String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PHP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strrev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function reverses a string.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48" y="1946666"/>
            <a:ext cx="10142810" cy="448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27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C29EF-15E4-E8D7-2906-3FFDB0D1A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trim() function: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829032E-BCE8-92E8-4339-F459431D7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function allows us to remove whitespaces or strings from both sides of a string.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74B5A0E-1DE8-2909-8D75-6FCCC24F2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96175"/>
            <a:ext cx="5182049" cy="383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386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83" y="241267"/>
            <a:ext cx="11678507" cy="24760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14" y="2717321"/>
            <a:ext cx="10738827" cy="397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840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19177" y="333952"/>
            <a:ext cx="11110823" cy="13593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str_replace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() - Replace Text Within a String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PHP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str_replace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function replaces some characters with some other characters in a string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24" y="1928562"/>
            <a:ext cx="10411079" cy="405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180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5D74A3-76F1-0E5E-C8B7-BF8C9CA07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strtolower</a:t>
            </a:r>
            <a:r>
              <a:rPr lang="en-IN" dirty="0"/>
              <a:t>() function: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8AFBBE4-199E-20E2-FC15-F29B4F1E2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function converts a string into the lowercase string.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00E22459-CA19-63AA-DF63-0EB7A8A52658}"/>
              </a:ext>
            </a:extLst>
          </p:cNvPr>
          <p:cNvSpPr txBox="1">
            <a:spLocks/>
          </p:cNvSpPr>
          <p:nvPr/>
        </p:nvSpPr>
        <p:spPr>
          <a:xfrm>
            <a:off x="1097280" y="26352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79DF2460-13C1-B5BF-8FAF-2B726D5D7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643716"/>
            <a:ext cx="8253175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122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ED00DD-5F5B-D5FD-34A7-F4F2650A7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strtoupper</a:t>
            </a:r>
            <a:r>
              <a:rPr lang="en-IN" dirty="0"/>
              <a:t>() function: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D484F98-10B6-0081-112D-5D3CAFACE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function converts a string into the uppercase string.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95715B4-EF26-5AE1-F2F6-44D70D2EE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395318"/>
            <a:ext cx="8016935" cy="345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21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90121" y="138826"/>
            <a:ext cx="32928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Comparing Strings</a:t>
            </a:r>
            <a:endParaRPr lang="en-US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335959" y="1018718"/>
            <a:ext cx="36541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PHP 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strcmp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() Function</a:t>
            </a:r>
            <a:endParaRPr lang="en-US" sz="2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78" y="1775500"/>
            <a:ext cx="11511628" cy="481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485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90121" y="138826"/>
            <a:ext cx="32928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Comparing Strings</a:t>
            </a:r>
            <a:endParaRPr lang="en-US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335959" y="1018718"/>
            <a:ext cx="36541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PHP 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strcmp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() Function</a:t>
            </a:r>
            <a:endParaRPr lang="en-US" sz="2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719" y="1891752"/>
            <a:ext cx="6799560" cy="40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443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65" y="223083"/>
            <a:ext cx="11722777" cy="595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05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90121" y="138826"/>
            <a:ext cx="32928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Comparing Strings</a:t>
            </a:r>
            <a:endParaRPr lang="en-US" sz="3200" b="1" dirty="0"/>
          </a:p>
        </p:txBody>
      </p:sp>
      <p:sp>
        <p:nvSpPr>
          <p:cNvPr id="2" name="Rectangle 1"/>
          <p:cNvSpPr/>
          <p:nvPr/>
        </p:nvSpPr>
        <p:spPr>
          <a:xfrm>
            <a:off x="209908" y="1000512"/>
            <a:ext cx="114702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</a:t>
            </a:r>
            <a:r>
              <a:rPr lang="en-US" sz="28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strcmp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 function compares two strings.</a:t>
            </a:r>
          </a:p>
          <a:p>
            <a:r>
              <a:rPr lang="en-US" sz="28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The </a:t>
            </a:r>
            <a:r>
              <a:rPr lang="en-US" sz="28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strcmp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 function is binary-safe and case-sensitive.</a:t>
            </a:r>
            <a:endParaRPr lang="en-US" sz="2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66" y="2453147"/>
            <a:ext cx="10510747" cy="375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630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54400" y="250968"/>
            <a:ext cx="29001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Cleaning Strings</a:t>
            </a:r>
            <a:endParaRPr lang="en-US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399689" y="1049411"/>
            <a:ext cx="11703171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trim() function removes whitespace and other predefined characters from both sides of a string.</a:t>
            </a:r>
          </a:p>
          <a:p>
            <a:endParaRPr lang="en-US" b="0" i="0" dirty="0" smtClean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sz="20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Related functions: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  <a:hlinkClick r:id="rId2"/>
              </a:rPr>
              <a:t>ltrim</a:t>
            </a:r>
            <a:r>
              <a:rPr lang="en-US" sz="20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  <a:hlinkClick r:id="rId2"/>
              </a:rPr>
              <a:t>()</a:t>
            </a:r>
            <a:r>
              <a:rPr lang="en-US" sz="20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Removes whitespace or other predefined characters from the left side of a string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  <a:hlinkClick r:id="rId3"/>
              </a:rPr>
              <a:t>rtrim</a:t>
            </a:r>
            <a:r>
              <a:rPr lang="en-US" sz="20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  <a:hlinkClick r:id="rId3"/>
              </a:rPr>
              <a:t>()</a:t>
            </a:r>
            <a:r>
              <a:rPr lang="en-US" sz="20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Removes whitespace or other predefined characters from the right side of a string</a:t>
            </a: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29741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54400" y="250968"/>
            <a:ext cx="29001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Cleaning Strings</a:t>
            </a:r>
            <a:endParaRPr lang="en-US" sz="3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62" y="747418"/>
            <a:ext cx="11363140" cy="573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724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54400" y="250968"/>
            <a:ext cx="29001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Cleaning Strings</a:t>
            </a: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29" y="835742"/>
            <a:ext cx="11424801" cy="553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916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035920-EEC7-33AC-4ACA-41DFBAA82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Which of the following functions is used to find the first occurrence of a substring in a string?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4E870EA-B189-A941-8575-84A92D767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6">
              <a:buFont typeface="Arial" panose="020B0604020202020204" pitchFamily="34" charset="0"/>
              <a:buChar char="•"/>
            </a:pPr>
            <a:r>
              <a:rPr lang="en-IN" sz="3000" dirty="0" err="1"/>
              <a:t>strlen</a:t>
            </a:r>
            <a:r>
              <a:rPr lang="en-IN" sz="3000" dirty="0"/>
              <a:t>()</a:t>
            </a:r>
          </a:p>
          <a:p>
            <a:pPr lvl="6">
              <a:buFont typeface="Arial" panose="020B0604020202020204" pitchFamily="34" charset="0"/>
              <a:buChar char="•"/>
            </a:pPr>
            <a:r>
              <a:rPr lang="en-IN" sz="3000" dirty="0" err="1"/>
              <a:t>strpos</a:t>
            </a:r>
            <a:r>
              <a:rPr lang="en-IN" sz="3000" dirty="0"/>
              <a:t>()</a:t>
            </a:r>
          </a:p>
          <a:p>
            <a:pPr lvl="6">
              <a:buFont typeface="Arial" panose="020B0604020202020204" pitchFamily="34" charset="0"/>
              <a:buChar char="•"/>
            </a:pPr>
            <a:r>
              <a:rPr lang="en-IN" sz="3000" dirty="0" err="1"/>
              <a:t>str_replace</a:t>
            </a:r>
            <a:r>
              <a:rPr lang="en-IN" sz="3000" dirty="0"/>
              <a:t>()</a:t>
            </a:r>
          </a:p>
          <a:p>
            <a:pPr lvl="6">
              <a:buFont typeface="Arial" panose="020B0604020202020204" pitchFamily="34" charset="0"/>
              <a:buChar char="•"/>
            </a:pPr>
            <a:r>
              <a:rPr lang="en-IN" sz="3000" dirty="0" err="1"/>
              <a:t>str_split</a:t>
            </a:r>
            <a:r>
              <a:rPr lang="en-IN" sz="3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895058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035920-EEC7-33AC-4ACA-41DFBAA82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Which of the following functions is used to find the first occurrence of a substring in a string?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4E870EA-B189-A941-8575-84A92D767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6">
              <a:buFont typeface="Arial" panose="020B0604020202020204" pitchFamily="34" charset="0"/>
              <a:buChar char="•"/>
            </a:pPr>
            <a:r>
              <a:rPr lang="en-IN" sz="3000" dirty="0" err="1"/>
              <a:t>strlen</a:t>
            </a:r>
            <a:r>
              <a:rPr lang="en-IN" sz="3000" dirty="0"/>
              <a:t>()</a:t>
            </a:r>
          </a:p>
          <a:p>
            <a:pPr lvl="6">
              <a:buFont typeface="Arial" panose="020B0604020202020204" pitchFamily="34" charset="0"/>
              <a:buChar char="•"/>
            </a:pPr>
            <a:r>
              <a:rPr lang="en-IN" sz="3000" dirty="0" err="1">
                <a:highlight>
                  <a:srgbClr val="00FF00"/>
                </a:highlight>
              </a:rPr>
              <a:t>strpos</a:t>
            </a:r>
            <a:r>
              <a:rPr lang="en-IN" sz="3000" dirty="0">
                <a:highlight>
                  <a:srgbClr val="00FF00"/>
                </a:highlight>
              </a:rPr>
              <a:t>()</a:t>
            </a:r>
          </a:p>
          <a:p>
            <a:pPr lvl="6">
              <a:buFont typeface="Arial" panose="020B0604020202020204" pitchFamily="34" charset="0"/>
              <a:buChar char="•"/>
            </a:pPr>
            <a:r>
              <a:rPr lang="en-IN" sz="3000" dirty="0" err="1"/>
              <a:t>str_replace</a:t>
            </a:r>
            <a:r>
              <a:rPr lang="en-IN" sz="3000" dirty="0"/>
              <a:t>()</a:t>
            </a:r>
          </a:p>
          <a:p>
            <a:pPr lvl="6">
              <a:buFont typeface="Arial" panose="020B0604020202020204" pitchFamily="34" charset="0"/>
              <a:buChar char="•"/>
            </a:pPr>
            <a:r>
              <a:rPr lang="en-IN" sz="3000" dirty="0" err="1"/>
              <a:t>str_split</a:t>
            </a:r>
            <a:r>
              <a:rPr lang="en-IN" sz="3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79188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98A6AE-5AB9-C9F0-6B47-23FC76004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Which of the following functions is used to replace all occurrences of a substring in a string with another substring?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91B5086-CCA7-CE63-2243-41E2D79EF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4">
              <a:buFont typeface="Arial" panose="020B0604020202020204" pitchFamily="34" charset="0"/>
              <a:buChar char="•"/>
            </a:pPr>
            <a:r>
              <a:rPr lang="en-IN" sz="2400" dirty="0" err="1"/>
              <a:t>strlen</a:t>
            </a:r>
            <a:r>
              <a:rPr lang="en-IN" sz="2400" dirty="0"/>
              <a:t>()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IN" sz="2400" dirty="0" err="1"/>
              <a:t>strpos</a:t>
            </a:r>
            <a:r>
              <a:rPr lang="en-IN" sz="2400" dirty="0"/>
              <a:t>()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IN" sz="2400" dirty="0" err="1"/>
              <a:t>str_replace</a:t>
            </a:r>
            <a:r>
              <a:rPr lang="en-IN" sz="2400" dirty="0"/>
              <a:t>()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IN" sz="2400" dirty="0" err="1"/>
              <a:t>str_split</a:t>
            </a:r>
            <a:r>
              <a:rPr lang="en-IN" sz="2400" dirty="0"/>
              <a:t>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9945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98A6AE-5AB9-C9F0-6B47-23FC76004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Which of the following functions is used to replace all occurrences of a substring in a string with another substring?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91B5086-CCA7-CE63-2243-41E2D79EF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4">
              <a:buFont typeface="Arial" panose="020B0604020202020204" pitchFamily="34" charset="0"/>
              <a:buChar char="•"/>
            </a:pPr>
            <a:r>
              <a:rPr lang="en-IN" sz="2400" dirty="0" err="1"/>
              <a:t>strlen</a:t>
            </a:r>
            <a:r>
              <a:rPr lang="en-IN" sz="2400" dirty="0"/>
              <a:t>()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IN" sz="2400" dirty="0" err="1"/>
              <a:t>strpos</a:t>
            </a:r>
            <a:r>
              <a:rPr lang="en-IN" sz="2400" dirty="0"/>
              <a:t>()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IN" sz="2400" dirty="0" err="1">
                <a:highlight>
                  <a:srgbClr val="00FF00"/>
                </a:highlight>
              </a:rPr>
              <a:t>str_replace</a:t>
            </a:r>
            <a:r>
              <a:rPr lang="en-IN" sz="2400" dirty="0">
                <a:highlight>
                  <a:srgbClr val="00FF00"/>
                </a:highlight>
              </a:rPr>
              <a:t>()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IN" sz="2400" dirty="0" err="1"/>
              <a:t>str_split</a:t>
            </a:r>
            <a:r>
              <a:rPr lang="en-IN" sz="2400" dirty="0"/>
              <a:t>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71171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CE9937-CDB8-1394-64E3-F8B96E8B9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of the following functions is used to count the number of words in a string?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5CD8CDF-A139-E9F3-405C-A959EF0A8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3"/>
            <a:r>
              <a:rPr lang="en-US" sz="2400" dirty="0" err="1"/>
              <a:t>strlen</a:t>
            </a:r>
            <a:r>
              <a:rPr lang="en-US" sz="2400" dirty="0"/>
              <a:t>()</a:t>
            </a:r>
          </a:p>
          <a:p>
            <a:pPr lvl="3"/>
            <a:r>
              <a:rPr lang="en-US" sz="2400" dirty="0" err="1"/>
              <a:t>strpos</a:t>
            </a:r>
            <a:r>
              <a:rPr lang="en-US" sz="2400" dirty="0"/>
              <a:t>()</a:t>
            </a:r>
          </a:p>
          <a:p>
            <a:pPr lvl="3"/>
            <a:r>
              <a:rPr lang="en-US" sz="2400" dirty="0" err="1"/>
              <a:t>str_replace</a:t>
            </a:r>
            <a:r>
              <a:rPr lang="en-US" sz="2400" dirty="0"/>
              <a:t>()</a:t>
            </a:r>
          </a:p>
          <a:p>
            <a:pPr lvl="3"/>
            <a:r>
              <a:rPr lang="en-US" sz="2400" dirty="0" err="1"/>
              <a:t>str_word_count</a:t>
            </a:r>
            <a:r>
              <a:rPr lang="en-US" sz="2400" dirty="0"/>
              <a:t>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40151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CE9937-CDB8-1394-64E3-F8B96E8B9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of the following functions is used to count the number of words in a string?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5CD8CDF-A139-E9F3-405C-A959EF0A8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3"/>
            <a:r>
              <a:rPr lang="en-US" sz="2400" dirty="0" err="1"/>
              <a:t>strlen</a:t>
            </a:r>
            <a:r>
              <a:rPr lang="en-US" sz="2400" dirty="0"/>
              <a:t>()</a:t>
            </a:r>
          </a:p>
          <a:p>
            <a:pPr lvl="3"/>
            <a:r>
              <a:rPr lang="en-US" sz="2400" dirty="0" err="1"/>
              <a:t>strpos</a:t>
            </a:r>
            <a:r>
              <a:rPr lang="en-US" sz="2400" dirty="0"/>
              <a:t>()</a:t>
            </a:r>
          </a:p>
          <a:p>
            <a:pPr lvl="3"/>
            <a:r>
              <a:rPr lang="en-US" sz="2400" dirty="0" err="1"/>
              <a:t>str_replace</a:t>
            </a:r>
            <a:r>
              <a:rPr lang="en-US" sz="2400" dirty="0"/>
              <a:t>()</a:t>
            </a:r>
          </a:p>
          <a:p>
            <a:pPr lvl="3"/>
            <a:r>
              <a:rPr lang="en-US" sz="2400" dirty="0" err="1">
                <a:highlight>
                  <a:srgbClr val="00FF00"/>
                </a:highlight>
              </a:rPr>
              <a:t>str_word_count</a:t>
            </a:r>
            <a:r>
              <a:rPr lang="en-US" sz="2400" dirty="0">
                <a:highlight>
                  <a:srgbClr val="00FF00"/>
                </a:highlight>
              </a:rPr>
              <a:t>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9961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593" y="386152"/>
            <a:ext cx="10705354" cy="567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43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F8CB85-7DA8-082E-EB79-51243CDD3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of the following is not a built-in PHP function for working with strings?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A76DDBB-6D9A-DC9A-E2F2-E524E14C6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4"/>
            <a:r>
              <a:rPr lang="en-IN" sz="2400" dirty="0" err="1"/>
              <a:t>strlen</a:t>
            </a:r>
            <a:r>
              <a:rPr lang="en-IN" sz="2400" dirty="0"/>
              <a:t>()</a:t>
            </a:r>
          </a:p>
          <a:p>
            <a:pPr lvl="4"/>
            <a:r>
              <a:rPr lang="en-IN" sz="2400" dirty="0" err="1"/>
              <a:t>strpos</a:t>
            </a:r>
            <a:r>
              <a:rPr lang="en-IN" sz="2400" dirty="0"/>
              <a:t>()</a:t>
            </a:r>
          </a:p>
          <a:p>
            <a:pPr lvl="4"/>
            <a:r>
              <a:rPr lang="en-IN" sz="2400" dirty="0" err="1"/>
              <a:t>str_replace</a:t>
            </a:r>
            <a:r>
              <a:rPr lang="en-IN" sz="2400" dirty="0"/>
              <a:t>()</a:t>
            </a:r>
          </a:p>
          <a:p>
            <a:pPr lvl="4"/>
            <a:r>
              <a:rPr lang="en-IN" sz="2400" dirty="0" err="1"/>
              <a:t>str_split</a:t>
            </a:r>
            <a:r>
              <a:rPr lang="en-IN" sz="2400" dirty="0"/>
              <a:t>()</a:t>
            </a:r>
          </a:p>
          <a:p>
            <a:pPr lvl="4"/>
            <a:r>
              <a:rPr lang="en-IN" sz="2400" dirty="0" err="1"/>
              <a:t>strrev</a:t>
            </a:r>
            <a:r>
              <a:rPr lang="en-IN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288613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F8CB85-7DA8-082E-EB79-51243CDD3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of the following is not a built-in PHP function for working with strings?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A76DDBB-6D9A-DC9A-E2F2-E524E14C6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4"/>
            <a:r>
              <a:rPr lang="en-IN" sz="2400" dirty="0" err="1"/>
              <a:t>strlen</a:t>
            </a:r>
            <a:r>
              <a:rPr lang="en-IN" sz="2400" dirty="0"/>
              <a:t>()</a:t>
            </a:r>
          </a:p>
          <a:p>
            <a:pPr lvl="4"/>
            <a:r>
              <a:rPr lang="en-IN" sz="2400" dirty="0" err="1"/>
              <a:t>strpos</a:t>
            </a:r>
            <a:r>
              <a:rPr lang="en-IN" sz="2400" dirty="0"/>
              <a:t>()</a:t>
            </a:r>
          </a:p>
          <a:p>
            <a:pPr lvl="4"/>
            <a:r>
              <a:rPr lang="en-IN" sz="2400" dirty="0" err="1"/>
              <a:t>str_replace</a:t>
            </a:r>
            <a:r>
              <a:rPr lang="en-IN" sz="2400" dirty="0"/>
              <a:t>()</a:t>
            </a:r>
          </a:p>
          <a:p>
            <a:pPr lvl="4"/>
            <a:r>
              <a:rPr lang="en-IN" sz="2400" dirty="0" err="1"/>
              <a:t>str_split</a:t>
            </a:r>
            <a:r>
              <a:rPr lang="en-IN" sz="2400" dirty="0"/>
              <a:t>()</a:t>
            </a:r>
          </a:p>
          <a:p>
            <a:pPr lvl="4"/>
            <a:r>
              <a:rPr lang="en-IN" sz="2400" dirty="0" err="1">
                <a:highlight>
                  <a:srgbClr val="00FF00"/>
                </a:highlight>
              </a:rPr>
              <a:t>strrev</a:t>
            </a:r>
            <a:r>
              <a:rPr lang="en-IN" sz="2400" dirty="0">
                <a:highlight>
                  <a:srgbClr val="00FF00"/>
                </a:highlight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550645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846C4D4-A79D-D511-7F07-41A1B150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9950"/>
            <a:ext cx="10058400" cy="1450757"/>
          </a:xfrm>
        </p:spPr>
        <p:txBody>
          <a:bodyPr>
            <a:normAutofit/>
          </a:bodyPr>
          <a:lstStyle/>
          <a:p>
            <a:r>
              <a:rPr lang="en-US" sz="3100" dirty="0"/>
              <a:t>What is the following is the output of the following PHP code?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C71D715-E92D-89AE-F3BC-F73B4DB32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  <a:p>
            <a:r>
              <a:rPr lang="en-US" dirty="0"/>
              <a:t>$str = "Hello, world!";</a:t>
            </a:r>
          </a:p>
          <a:p>
            <a:r>
              <a:rPr lang="en-US" dirty="0"/>
              <a:t>echo </a:t>
            </a:r>
            <a:r>
              <a:rPr lang="en-US" dirty="0" err="1"/>
              <a:t>strlen</a:t>
            </a:r>
            <a:r>
              <a:rPr lang="en-US" dirty="0"/>
              <a:t>($str);</a:t>
            </a:r>
          </a:p>
          <a:p>
            <a:endParaRPr lang="en-US" dirty="0"/>
          </a:p>
          <a:p>
            <a:r>
              <a:rPr lang="en-US" dirty="0">
                <a:highlight>
                  <a:srgbClr val="00FF00"/>
                </a:highlight>
              </a:rPr>
              <a:t>13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0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F835E7-2E6C-813F-3785-01D089971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dirty="0"/>
              <a:t>What is the following is the output of the following PHP code?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BA703FD-F707-0A72-D521-D17EC4848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php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$str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"Hello, world!"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strpos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$str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?&gt;</a:t>
            </a:r>
          </a:p>
          <a:p>
            <a:r>
              <a:rPr lang="en-US" dirty="0">
                <a:solidFill>
                  <a:srgbClr val="8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7</a:t>
            </a:r>
            <a:endParaRPr lang="en-US" b="0" dirty="0">
              <a:solidFill>
                <a:srgbClr val="800000"/>
              </a:solidFill>
              <a:effectLst/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8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695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F835E7-2E6C-813F-3785-01D089971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dirty="0"/>
              <a:t>What is the following is the output of the following PHP code?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BA703FD-F707-0A72-D521-D17EC4848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&lt;?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php</a:t>
            </a:r>
            <a:endParaRPr lang="en-US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$str = "Hello, world!";</a:t>
            </a: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echo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str_replace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("world", "universe", $str);</a:t>
            </a: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?&gt;</a:t>
            </a:r>
          </a:p>
          <a:p>
            <a:r>
              <a:rPr lang="en-US" dirty="0">
                <a:solidFill>
                  <a:srgbClr val="8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Hello universe</a:t>
            </a:r>
            <a:endParaRPr lang="en-US" b="0" dirty="0">
              <a:solidFill>
                <a:srgbClr val="800000"/>
              </a:solidFill>
              <a:effectLst/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8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320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C25C387-2E38-F4C9-DCD3-8B0D815A6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What is the following is the output of the following PHP code?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23444F0-2A37-ABF8-FA0A-093CC56C1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php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$str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"Hello, world!"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$str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?&gt;</a:t>
            </a:r>
          </a:p>
          <a:p>
            <a:endParaRPr lang="en-US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588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25B1FA-DDCF-2B61-3E15-97752D94E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Single Quoted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C7E4B17-B028-3F5A-9909-8C9016F00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simplest way to create a string is to enclose the string literal (i.e. string characters) in single quotation marks ('), like this: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30F105D-76C6-017D-B542-140629D3C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602" y="2677114"/>
            <a:ext cx="6157494" cy="344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517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135A86-8524-0418-A9A6-9D6F0CA1A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Double-quote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43A7502-0C29-18A1-80FF-831112096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Unlike single-quote strings, double-quote strings in PHP are capable of processing special characters.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1D17D02-677A-2920-B3B2-F480E6FE0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2631232"/>
            <a:ext cx="7766803" cy="379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583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79" y="244010"/>
            <a:ext cx="9902932" cy="600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464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98" y="395940"/>
            <a:ext cx="10654056" cy="52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011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42" y="1594839"/>
            <a:ext cx="11060002" cy="384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402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5788" y="423020"/>
            <a:ext cx="112287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i="0" dirty="0" smtClean="0">
                <a:solidFill>
                  <a:srgbClr val="333333"/>
                </a:solidFill>
                <a:effectLst/>
                <a:latin typeface="helvetica neue"/>
              </a:rPr>
              <a:t>We can perform several functions on string in PHP . The string manipulation functions are.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41" y="934819"/>
            <a:ext cx="11099664" cy="572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3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559</Words>
  <Application>Microsoft Office PowerPoint</Application>
  <PresentationFormat>Widescreen</PresentationFormat>
  <Paragraphs>117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Calibri Light</vt:lpstr>
      <vt:lpstr>Consolas</vt:lpstr>
      <vt:lpstr>helvetica neue</vt:lpstr>
      <vt:lpstr>Segoe UI</vt:lpstr>
      <vt:lpstr>Verdana</vt:lpstr>
      <vt:lpstr>Office Theme</vt:lpstr>
      <vt:lpstr>Strings</vt:lpstr>
      <vt:lpstr>PowerPoint Presentation</vt:lpstr>
      <vt:lpstr>PowerPoint Presentation</vt:lpstr>
      <vt:lpstr>Single Quoted</vt:lpstr>
      <vt:lpstr>Double-quote strings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trim() function: </vt:lpstr>
      <vt:lpstr>PowerPoint Presentation</vt:lpstr>
      <vt:lpstr>PowerPoint Presentation</vt:lpstr>
      <vt:lpstr>strtolower() function:</vt:lpstr>
      <vt:lpstr>strtoupper() function: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Which of the following functions is used to find the first occurrence of a substring in a string?</vt:lpstr>
      <vt:lpstr>Which of the following functions is used to find the first occurrence of a substring in a string?</vt:lpstr>
      <vt:lpstr>Which of the following functions is used to replace all occurrences of a substring in a string with another substring?</vt:lpstr>
      <vt:lpstr>Which of the following functions is used to replace all occurrences of a substring in a string with another substring?</vt:lpstr>
      <vt:lpstr>Which of the following functions is used to count the number of words in a string?</vt:lpstr>
      <vt:lpstr>Which of the following functions is used to count the number of words in a string?</vt:lpstr>
      <vt:lpstr>Which of the following is not a built-in PHP function for working with strings?</vt:lpstr>
      <vt:lpstr>Which of the following is not a built-in PHP function for working with strings?</vt:lpstr>
      <vt:lpstr>What is the following is the output of the following PHP code? </vt:lpstr>
      <vt:lpstr>What is the following is the output of the following PHP code? </vt:lpstr>
      <vt:lpstr>What is the following is the output of the following PHP code? </vt:lpstr>
      <vt:lpstr>What is the following is the output of the following PHP code?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</dc:title>
  <dc:creator>Asus</dc:creator>
  <cp:lastModifiedBy>Asus</cp:lastModifiedBy>
  <cp:revision>41</cp:revision>
  <dcterms:created xsi:type="dcterms:W3CDTF">2023-05-22T04:26:03Z</dcterms:created>
  <dcterms:modified xsi:type="dcterms:W3CDTF">2023-09-12T04:02:53Z</dcterms:modified>
</cp:coreProperties>
</file>