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2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F4959-3D89-4219-A3AF-F174539FF640}" type="datetimeFigureOut">
              <a:rPr lang="en-US" smtClean="0"/>
              <a:t>07-Sep-23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1411-8D0A-42E2-B3B7-9E3929C0F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65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F4959-3D89-4219-A3AF-F174539FF640}" type="datetimeFigureOut">
              <a:rPr lang="en-US" smtClean="0"/>
              <a:t>07-Sep-23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1411-8D0A-42E2-B3B7-9E3929C0F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33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F4959-3D89-4219-A3AF-F174539FF640}" type="datetimeFigureOut">
              <a:rPr lang="en-US" smtClean="0"/>
              <a:t>07-Sep-23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1411-8D0A-42E2-B3B7-9E3929C0F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78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F4959-3D89-4219-A3AF-F174539FF640}" type="datetimeFigureOut">
              <a:rPr lang="en-US" smtClean="0"/>
              <a:t>07-Sep-23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1411-8D0A-42E2-B3B7-9E3929C0F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87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F4959-3D89-4219-A3AF-F174539FF640}" type="datetimeFigureOut">
              <a:rPr lang="en-US" smtClean="0"/>
              <a:t>07-Sep-23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1411-8D0A-42E2-B3B7-9E3929C0F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91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F4959-3D89-4219-A3AF-F174539FF640}" type="datetimeFigureOut">
              <a:rPr lang="en-US" smtClean="0"/>
              <a:t>07-Sep-23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1411-8D0A-42E2-B3B7-9E3929C0F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22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F4959-3D89-4219-A3AF-F174539FF640}" type="datetimeFigureOut">
              <a:rPr lang="en-US" smtClean="0"/>
              <a:t>07-Sep-23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1411-8D0A-42E2-B3B7-9E3929C0F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1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F4959-3D89-4219-A3AF-F174539FF640}" type="datetimeFigureOut">
              <a:rPr lang="en-US" smtClean="0"/>
              <a:t>07-Sep-23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1411-8D0A-42E2-B3B7-9E3929C0F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1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F4959-3D89-4219-A3AF-F174539FF640}" type="datetimeFigureOut">
              <a:rPr lang="en-US" smtClean="0"/>
              <a:t>07-Sep-23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1411-8D0A-42E2-B3B7-9E3929C0F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42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F4959-3D89-4219-A3AF-F174539FF640}" type="datetimeFigureOut">
              <a:rPr lang="en-US" smtClean="0"/>
              <a:t>07-Sep-23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1411-8D0A-42E2-B3B7-9E3929C0F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03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F4959-3D89-4219-A3AF-F174539FF640}" type="datetimeFigureOut">
              <a:rPr lang="en-US" smtClean="0"/>
              <a:t>07-Sep-23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1411-8D0A-42E2-B3B7-9E3929C0F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44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F4959-3D89-4219-A3AF-F174539FF640}" type="datetimeFigureOut">
              <a:rPr lang="en-US" smtClean="0"/>
              <a:t>07-Sep-23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51411-8D0A-42E2-B3B7-9E3929C0F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57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5112" y="766078"/>
            <a:ext cx="1144524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000" b="0" i="0" dirty="0" smtClean="0">
                <a:effectLst/>
                <a:latin typeface="Helvetica" panose="020B0604020202020204" pitchFamily="34" charset="0"/>
              </a:rPr>
              <a:t> Write a PHP script to sort the following associative array :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0" i="0" dirty="0" smtClean="0">
                <a:effectLst/>
                <a:latin typeface="Helvetica" panose="020B0604020202020204" pitchFamily="34" charset="0"/>
              </a:rPr>
              <a:t>array("Sophia"=&gt;"31","Jacob"=&gt;"41","William"=&gt;"39","Ramesh"=&gt;"40") in</a:t>
            </a: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0" i="0" dirty="0" smtClean="0">
                <a:effectLst/>
                <a:latin typeface="Helvetica" panose="020B0604020202020204" pitchFamily="34" charset="0"/>
              </a:rPr>
              <a:t>a) ascending order sort by value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0" i="0" dirty="0" smtClean="0">
                <a:effectLst/>
                <a:latin typeface="Helvetica" panose="020B0604020202020204" pitchFamily="34" charset="0"/>
              </a:rPr>
              <a:t>b) ascending order sort by Key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0" i="0" dirty="0" smtClean="0">
                <a:effectLst/>
                <a:latin typeface="Helvetica" panose="020B0604020202020204" pitchFamily="34" charset="0"/>
              </a:rPr>
              <a:t>c) descending order sorting by Value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0" i="0" dirty="0" smtClean="0">
                <a:effectLst/>
                <a:latin typeface="Helvetica" panose="020B0604020202020204" pitchFamily="34" charset="0"/>
              </a:rPr>
              <a:t>d) descending order sorting by Key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90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191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4216" y="155448"/>
            <a:ext cx="1164945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i="0" dirty="0" smtClean="0">
                <a:solidFill>
                  <a:srgbClr val="EE990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sz="1400" b="0" i="0" dirty="0" err="1" smtClean="0">
                <a:solidFill>
                  <a:srgbClr val="EE9900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en-US" sz="1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400" b="0" i="0" dirty="0" smtClean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dirty="0" smtClean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 Associative array : Ascending order sort by value "</a:t>
            </a:r>
            <a:r>
              <a:rPr lang="en-US" sz="1400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dirty="0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$array2=</a:t>
            </a:r>
            <a:r>
              <a:rPr lang="en-US" sz="1400" b="0" i="0" dirty="0" smtClean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400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i="0" dirty="0" smtClean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"Sophia"</a:t>
            </a:r>
            <a:r>
              <a:rPr lang="en-US" sz="1400" b="0" i="0" dirty="0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i="0" dirty="0" smtClean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"31"</a:t>
            </a:r>
            <a:r>
              <a:rPr lang="en-US" sz="1400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i="0" dirty="0" smtClean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"Jacob"</a:t>
            </a:r>
            <a:r>
              <a:rPr lang="en-US" sz="1400" b="0" i="0" dirty="0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i="0" dirty="0" smtClean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"41"</a:t>
            </a:r>
            <a:r>
              <a:rPr lang="en-US" sz="1400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i="0" dirty="0" smtClean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"William"</a:t>
            </a:r>
            <a:r>
              <a:rPr lang="en-US" sz="1400" b="0" i="0" dirty="0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i="0" dirty="0" smtClean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"39"</a:t>
            </a:r>
            <a:r>
              <a:rPr lang="en-US" sz="1400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i="0" dirty="0" smtClean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"Ramesh"</a:t>
            </a:r>
            <a:r>
              <a:rPr lang="en-US" sz="1400" b="0" i="0" dirty="0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i="0" dirty="0" smtClean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"40"</a:t>
            </a:r>
            <a:r>
              <a:rPr lang="en-US" sz="1400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400" b="0" i="0" dirty="0" err="1" smtClean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asort</a:t>
            </a:r>
            <a:r>
              <a:rPr lang="en-US" sz="1400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i="0" dirty="0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$array2</a:t>
            </a:r>
            <a:r>
              <a:rPr lang="en-US" sz="1400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dirty="0" err="1" smtClean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sz="1400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i="0" dirty="0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$array2</a:t>
            </a:r>
            <a:r>
              <a:rPr lang="en-US" sz="1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dirty="0" smtClean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dirty="0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$y=&gt;$</a:t>
            </a:r>
            <a:r>
              <a:rPr lang="en-US" sz="1400" b="0" i="0" dirty="0" err="1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y_value</a:t>
            </a:r>
            <a:r>
              <a:rPr lang="en-US" sz="1400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dirty="0" smtClean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dirty="0" smtClean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"Age of "</a:t>
            </a:r>
            <a:r>
              <a:rPr lang="en-US" sz="1400" b="0" i="0" dirty="0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.$y.</a:t>
            </a:r>
            <a:r>
              <a:rPr lang="en-US" sz="1400" b="0" i="0" dirty="0" smtClean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 is : "</a:t>
            </a:r>
            <a:r>
              <a:rPr lang="en-US" sz="1400" b="0" i="0" dirty="0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.$</a:t>
            </a:r>
            <a:r>
              <a:rPr lang="en-US" sz="1400" b="0" i="0" dirty="0" err="1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y_value</a:t>
            </a:r>
            <a:r>
              <a:rPr lang="en-US" sz="1400" b="0" i="0" dirty="0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i="0" dirty="0" smtClean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400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dirty="0" smtClean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dirty="0" smtClean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 Associative array : Ascending order sort by Key "</a:t>
            </a:r>
            <a:r>
              <a:rPr lang="en-US" sz="1400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dirty="0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$array3=</a:t>
            </a:r>
            <a:r>
              <a:rPr lang="en-US" sz="1400" b="0" i="0" dirty="0" smtClean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400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i="0" dirty="0" smtClean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"Sophia"</a:t>
            </a:r>
            <a:r>
              <a:rPr lang="en-US" sz="1400" b="0" i="0" dirty="0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i="0" dirty="0" smtClean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"31"</a:t>
            </a:r>
            <a:r>
              <a:rPr lang="en-US" sz="1400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i="0" dirty="0" smtClean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"Jacob"</a:t>
            </a:r>
            <a:r>
              <a:rPr lang="en-US" sz="1400" b="0" i="0" dirty="0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i="0" dirty="0" smtClean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"41"</a:t>
            </a:r>
            <a:r>
              <a:rPr lang="en-US" sz="1400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i="0" dirty="0" smtClean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"William"</a:t>
            </a:r>
            <a:r>
              <a:rPr lang="en-US" sz="1400" b="0" i="0" dirty="0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i="0" dirty="0" smtClean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"39"</a:t>
            </a:r>
            <a:r>
              <a:rPr lang="en-US" sz="1400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i="0" dirty="0" smtClean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"Ramesh"</a:t>
            </a:r>
            <a:r>
              <a:rPr lang="en-US" sz="1400" b="0" i="0" dirty="0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i="0" dirty="0" smtClean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"40"</a:t>
            </a:r>
            <a:r>
              <a:rPr lang="en-US" sz="1400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dirty="0" err="1" smtClean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ksort</a:t>
            </a:r>
            <a:r>
              <a:rPr lang="en-US" sz="1400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i="0" dirty="0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$array3</a:t>
            </a:r>
            <a:r>
              <a:rPr lang="en-US" sz="1400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400" b="0" i="0" dirty="0" err="1" smtClean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sz="1400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i="0" dirty="0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$array3</a:t>
            </a:r>
            <a:r>
              <a:rPr lang="en-US" sz="1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dirty="0" smtClean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dirty="0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$y=&gt;$</a:t>
            </a:r>
            <a:r>
              <a:rPr lang="en-US" sz="1400" b="0" i="0" dirty="0" err="1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y_value</a:t>
            </a:r>
            <a:r>
              <a:rPr lang="en-US" sz="1400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400" b="0" i="0" dirty="0" smtClean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dirty="0" smtClean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"Age of "</a:t>
            </a:r>
            <a:r>
              <a:rPr lang="en-US" sz="1400" b="0" i="0" dirty="0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.$y.</a:t>
            </a:r>
            <a:r>
              <a:rPr lang="en-US" sz="1400" b="0" i="0" dirty="0" smtClean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 is : "</a:t>
            </a:r>
            <a:r>
              <a:rPr lang="en-US" sz="1400" b="0" i="0" dirty="0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.$</a:t>
            </a:r>
            <a:r>
              <a:rPr lang="en-US" sz="1400" b="0" i="0" dirty="0" err="1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y_value</a:t>
            </a:r>
            <a:r>
              <a:rPr lang="en-US" sz="1400" b="0" i="0" dirty="0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i="0" dirty="0" smtClean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400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400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400" b="0" i="0" dirty="0" smtClean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dirty="0" smtClean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 Associative array : Descending order sorting by Value "</a:t>
            </a:r>
            <a:r>
              <a:rPr lang="en-US" sz="1400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dirty="0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$age=</a:t>
            </a:r>
            <a:r>
              <a:rPr lang="en-US" sz="1400" b="0" i="0" dirty="0" smtClean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400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i="0" dirty="0" smtClean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"Sophia"</a:t>
            </a:r>
            <a:r>
              <a:rPr lang="en-US" sz="1400" b="0" i="0" dirty="0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i="0" dirty="0" smtClean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"31"</a:t>
            </a:r>
            <a:r>
              <a:rPr lang="en-US" sz="1400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i="0" dirty="0" smtClean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"Jacob"</a:t>
            </a:r>
            <a:r>
              <a:rPr lang="en-US" sz="1400" b="0" i="0" dirty="0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i="0" dirty="0" smtClean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"41"</a:t>
            </a:r>
            <a:r>
              <a:rPr lang="en-US" sz="1400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i="0" dirty="0" smtClean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"William"</a:t>
            </a:r>
            <a:r>
              <a:rPr lang="en-US" sz="1400" b="0" i="0" dirty="0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i="0" dirty="0" smtClean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"39"</a:t>
            </a:r>
            <a:r>
              <a:rPr lang="en-US" sz="1400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i="0" dirty="0" smtClean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"Ramesh"</a:t>
            </a:r>
            <a:r>
              <a:rPr lang="en-US" sz="1400" b="0" i="0" dirty="0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i="0" dirty="0" smtClean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"40"</a:t>
            </a:r>
            <a:r>
              <a:rPr lang="en-US" sz="1400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dirty="0" err="1" smtClean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arsort</a:t>
            </a:r>
            <a:r>
              <a:rPr lang="en-US" sz="1400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i="0" dirty="0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$age</a:t>
            </a:r>
            <a:r>
              <a:rPr lang="en-US" sz="1400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dirty="0" err="1" smtClean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sz="1400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i="0" dirty="0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$age</a:t>
            </a:r>
            <a:r>
              <a:rPr lang="en-US" sz="1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dirty="0" smtClean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dirty="0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$y=&gt;$</a:t>
            </a:r>
            <a:r>
              <a:rPr lang="en-US" sz="1400" b="0" i="0" dirty="0" err="1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y_value</a:t>
            </a:r>
            <a:r>
              <a:rPr lang="en-US" sz="1400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400" b="0" i="0" dirty="0" smtClean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dirty="0" smtClean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"Age of "</a:t>
            </a:r>
            <a:r>
              <a:rPr lang="en-US" sz="1400" b="0" i="0" dirty="0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.$y.</a:t>
            </a:r>
            <a:r>
              <a:rPr lang="en-US" sz="1400" b="0" i="0" dirty="0" smtClean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 is : "</a:t>
            </a:r>
            <a:r>
              <a:rPr lang="en-US" sz="1400" b="0" i="0" dirty="0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.$</a:t>
            </a:r>
            <a:r>
              <a:rPr lang="en-US" sz="1400" b="0" i="0" dirty="0" err="1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y_value</a:t>
            </a:r>
            <a:r>
              <a:rPr lang="en-US" sz="1400" b="0" i="0" dirty="0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i="0" dirty="0" smtClean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400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400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dirty="0" smtClean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dirty="0" smtClean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 Associative array : Descending order sorting by Key "</a:t>
            </a:r>
            <a:r>
              <a:rPr lang="en-US" sz="1400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dirty="0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$array4=</a:t>
            </a:r>
            <a:r>
              <a:rPr lang="en-US" sz="1400" b="0" i="0" dirty="0" smtClean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400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i="0" dirty="0" smtClean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"Sophia"</a:t>
            </a:r>
            <a:r>
              <a:rPr lang="en-US" sz="1400" b="0" i="0" dirty="0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i="0" dirty="0" smtClean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"31"</a:t>
            </a:r>
            <a:r>
              <a:rPr lang="en-US" sz="1400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i="0" dirty="0" smtClean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"Jacob"</a:t>
            </a:r>
            <a:r>
              <a:rPr lang="en-US" sz="1400" b="0" i="0" dirty="0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i="0" dirty="0" smtClean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"41"</a:t>
            </a:r>
            <a:r>
              <a:rPr lang="en-US" sz="1400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i="0" dirty="0" smtClean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"William"</a:t>
            </a:r>
            <a:r>
              <a:rPr lang="en-US" sz="1400" b="0" i="0" dirty="0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i="0" dirty="0" smtClean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"39"</a:t>
            </a:r>
            <a:r>
              <a:rPr lang="en-US" sz="1400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i="0" dirty="0" smtClean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"Ramesh"</a:t>
            </a:r>
            <a:r>
              <a:rPr lang="en-US" sz="1400" b="0" i="0" dirty="0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i="0" dirty="0" smtClean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"40"</a:t>
            </a:r>
            <a:r>
              <a:rPr lang="en-US" sz="1400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dirty="0" err="1" smtClean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krsort</a:t>
            </a:r>
            <a:r>
              <a:rPr lang="en-US" sz="1400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i="0" dirty="0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$array4</a:t>
            </a:r>
            <a:r>
              <a:rPr lang="en-US" sz="1400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400" b="0" i="0" dirty="0" err="1" smtClean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sz="1400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i="0" dirty="0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$array4</a:t>
            </a:r>
            <a:r>
              <a:rPr lang="en-US" sz="1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dirty="0" smtClean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dirty="0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$y=&gt;$</a:t>
            </a:r>
            <a:r>
              <a:rPr lang="en-US" sz="1400" b="0" i="0" dirty="0" err="1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y_value</a:t>
            </a:r>
            <a:r>
              <a:rPr lang="en-US" sz="1400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400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dirty="0" smtClean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dirty="0" smtClean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"Age of "</a:t>
            </a:r>
            <a:r>
              <a:rPr lang="en-US" sz="1400" b="0" i="0" dirty="0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.$y.</a:t>
            </a:r>
            <a:r>
              <a:rPr lang="en-US" sz="1400" b="0" i="0" dirty="0" smtClean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 is : "</a:t>
            </a:r>
            <a:r>
              <a:rPr lang="en-US" sz="1400" b="0" i="0" dirty="0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.$</a:t>
            </a:r>
            <a:r>
              <a:rPr lang="en-US" sz="1400" b="0" i="0" dirty="0" err="1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y_value</a:t>
            </a:r>
            <a:r>
              <a:rPr lang="en-US" sz="1400" b="0" i="0" dirty="0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i="0" dirty="0" smtClean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400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400" b="0" i="0" dirty="0" smtClean="0">
                <a:solidFill>
                  <a:srgbClr val="EE99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6246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12" y="141515"/>
            <a:ext cx="7212568" cy="654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5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75488" y="1146557"/>
            <a:ext cx="11576304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Write a PHP program to merge (by index) the following two arrays.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/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</a:b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Sample arrays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 :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$array1 = array(array(77, 87), array(23, 45));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$array2 = array("w3resource", "com");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</a:b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Expected Output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 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Array ( [0] =&gt; Array ( [0] =&gt; w3resource [1] =&gt; 77 [2] =&gt; 87 ) [1] =&gt; Array ( [0] =&gt; com [1] =&gt; 23 [2] =&gt; 45 ) )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38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69392" y="252675"/>
            <a:ext cx="1143609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EE990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b="0" i="0" dirty="0" err="1" smtClean="0">
                <a:solidFill>
                  <a:srgbClr val="EE9900"/>
                </a:solidFill>
                <a:effectLst/>
                <a:latin typeface="Consolas" panose="020B0609020204030204" pitchFamily="49" charset="0"/>
              </a:rPr>
              <a:t>php</a:t>
            </a:r>
            <a:endParaRPr lang="en-US" b="0" i="0" dirty="0" smtClean="0">
              <a:solidFill>
                <a:srgbClr val="EE99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$array1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smtClean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smtClean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smtClean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77</a:t>
            </a:r>
            <a:r>
              <a:rPr lang="en-US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smtClean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87</a:t>
            </a:r>
            <a:r>
              <a:rPr lang="en-US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smtClean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smtClean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lang="en-US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smtClean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lang="en-US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$array2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smtClean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smtClean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"w3resource"</a:t>
            </a:r>
            <a:r>
              <a:rPr lang="en-US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smtClean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"com"</a:t>
            </a:r>
            <a:r>
              <a:rPr lang="en-US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i="0" dirty="0" smtClean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 smtClean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merge_arrays_by_index</a:t>
            </a:r>
            <a:r>
              <a:rPr lang="en-US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$x</a:t>
            </a:r>
            <a:r>
              <a:rPr lang="en-US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$y</a:t>
            </a:r>
            <a:r>
              <a:rPr lang="en-US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i="0" dirty="0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$temp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smtClean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i="0" dirty="0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$temp</a:t>
            </a:r>
            <a:r>
              <a:rPr lang="en-US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$x</a:t>
            </a:r>
            <a:r>
              <a:rPr lang="en-US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i="0" dirty="0" smtClean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 smtClean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is_scalar</a:t>
            </a:r>
            <a:r>
              <a:rPr lang="en-US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$y</a:t>
            </a:r>
            <a:r>
              <a:rPr lang="en-US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$temp</a:t>
            </a:r>
            <a:r>
              <a:rPr lang="en-US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$y</a:t>
            </a:r>
            <a:r>
              <a:rPr lang="en-US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i="0" dirty="0" smtClean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i="0" dirty="0" err="1" smtClean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$y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smtClean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$k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$v</a:t>
            </a:r>
            <a:r>
              <a:rPr lang="en-US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i="0" dirty="0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$temp</a:t>
            </a:r>
            <a:r>
              <a:rPr lang="en-US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$v</a:t>
            </a:r>
            <a:r>
              <a:rPr lang="en-US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i="0" dirty="0" smtClean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$temp</a:t>
            </a:r>
            <a:r>
              <a:rPr lang="en-US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i="0" dirty="0" smtClean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smtClean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'&lt;pre&gt;'</a:t>
            </a:r>
            <a:r>
              <a:rPr lang="en-US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 smtClean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print_r</a:t>
            </a:r>
            <a:r>
              <a:rPr lang="en-US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 smtClean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array_map</a:t>
            </a:r>
            <a:r>
              <a:rPr lang="en-US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smtClean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'merge_arrays_by_index'</a:t>
            </a:r>
            <a:r>
              <a:rPr lang="en-US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$array2</a:t>
            </a:r>
            <a:r>
              <a:rPr lang="en-US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$array1</a:t>
            </a:r>
            <a:r>
              <a:rPr lang="en-US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smtClean="0">
                <a:solidFill>
                  <a:srgbClr val="EE99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31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9392" y="801547"/>
            <a:ext cx="117226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 smtClean="0">
                <a:effectLst/>
                <a:latin typeface="Helvetica" panose="020B0604020202020204" pitchFamily="34" charset="0"/>
              </a:rPr>
              <a:t>Write a PHP program to get the index of the highest value in an associative array.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95072" y="2278856"/>
            <a:ext cx="1167384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dirty="0" smtClean="0">
                <a:solidFill>
                  <a:srgbClr val="EE990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sz="2800" b="0" i="0" dirty="0" err="1" smtClean="0">
                <a:solidFill>
                  <a:srgbClr val="EE9900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2800" b="0" i="0" dirty="0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$x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i="0" dirty="0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i="0" dirty="0" smtClean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800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i="0" dirty="0" smtClean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'value1'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i="0" dirty="0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i="0" dirty="0" smtClean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3021</a:t>
            </a:r>
            <a:r>
              <a:rPr lang="en-US" sz="2800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i="0" dirty="0" smtClean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'value2'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i="0" dirty="0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i="0" dirty="0" smtClean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2365</a:t>
            </a:r>
            <a:r>
              <a:rPr lang="en-US" sz="2800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i="0" dirty="0" smtClean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'value3'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i="0" dirty="0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i="0" dirty="0" smtClean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5215</a:t>
            </a:r>
            <a:r>
              <a:rPr lang="en-US" sz="2800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i="0" dirty="0" smtClean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'value4'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i="0" dirty="0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i="0" dirty="0" smtClean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5214</a:t>
            </a:r>
            <a:r>
              <a:rPr lang="en-US" sz="2800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i="0" dirty="0" smtClean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'value5'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i="0" dirty="0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i="0" dirty="0" smtClean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2145</a:t>
            </a:r>
            <a:r>
              <a:rPr lang="en-US" sz="2800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2800" b="0" i="0" dirty="0" err="1" smtClean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arsort</a:t>
            </a:r>
            <a:r>
              <a:rPr lang="en-US" sz="2800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i="0" dirty="0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$x</a:t>
            </a:r>
            <a:r>
              <a:rPr lang="en-US" sz="2800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8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i="0" dirty="0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800" b="0" i="0" dirty="0" err="1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key_of_max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i="0" dirty="0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i="0" dirty="0" smtClean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2800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i="0" dirty="0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$x</a:t>
            </a:r>
            <a:r>
              <a:rPr lang="en-US" sz="2800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2800" b="0" i="0" dirty="0" smtClean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i="0" dirty="0" smtClean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"Index of the highest value : "</a:t>
            </a:r>
            <a:r>
              <a:rPr lang="en-US" sz="2800" b="0" i="0" dirty="0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.$</a:t>
            </a:r>
            <a:r>
              <a:rPr lang="en-US" sz="2800" b="0" i="0" dirty="0" err="1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key_of_max</a:t>
            </a:r>
            <a:r>
              <a:rPr lang="en-US" sz="2800" b="0" i="0" dirty="0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i="0" dirty="0" smtClean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sz="2800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2800" b="0" i="0" dirty="0" smtClean="0">
                <a:solidFill>
                  <a:srgbClr val="EE99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3395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4528" y="883843"/>
            <a:ext cx="112166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 smtClean="0">
                <a:effectLst/>
                <a:latin typeface="Helvetica" panose="020B0604020202020204" pitchFamily="34" charset="0"/>
              </a:rPr>
              <a:t> Write a PHP script to delete a specific value from an array using </a:t>
            </a:r>
            <a:r>
              <a:rPr lang="en-US" sz="2400" b="0" i="0" dirty="0" err="1" smtClean="0">
                <a:effectLst/>
                <a:latin typeface="Helvetica" panose="020B0604020202020204" pitchFamily="34" charset="0"/>
              </a:rPr>
              <a:t>array_filter</a:t>
            </a:r>
            <a:r>
              <a:rPr lang="en-US" sz="2400" b="0" i="0" dirty="0" smtClean="0">
                <a:effectLst/>
                <a:latin typeface="Helvetica" panose="020B0604020202020204" pitchFamily="34" charset="0"/>
              </a:rPr>
              <a:t>() function.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297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9120" y="474810"/>
            <a:ext cx="995476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 smtClean="0">
                <a:solidFill>
                  <a:srgbClr val="EE990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sz="2400" b="0" i="0" dirty="0" err="1" smtClean="0">
                <a:solidFill>
                  <a:srgbClr val="EE9900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2400" b="0" i="0" dirty="0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$colors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0" dirty="0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0" dirty="0" smtClean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dirty="0" smtClean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'key1'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0" dirty="0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0" dirty="0" smtClean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US" sz="2400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0" dirty="0" smtClean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'key2'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0" dirty="0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0" dirty="0" smtClean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US" sz="2400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0" dirty="0" smtClean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'key3'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0" dirty="0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0" dirty="0" smtClean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'Black'</a:t>
            </a:r>
            <a:r>
              <a:rPr lang="en-US" sz="2400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0" dirty="0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400" b="0" i="0" dirty="0" err="1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given_value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0" dirty="0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0" dirty="0" smtClean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'Black'</a:t>
            </a:r>
            <a:r>
              <a:rPr lang="en-US" sz="2400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0" dirty="0" err="1" smtClean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print_r</a:t>
            </a:r>
            <a:r>
              <a:rPr lang="en-US" sz="2400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dirty="0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$colors</a:t>
            </a:r>
            <a:r>
              <a:rPr lang="en-US" sz="2400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2400" b="0" i="0" dirty="0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400" b="0" i="0" dirty="0" err="1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new_filtered_array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0" dirty="0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0" dirty="0" err="1" smtClean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array_filter</a:t>
            </a:r>
            <a:r>
              <a:rPr lang="en-US" sz="2400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dirty="0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$colors</a:t>
            </a:r>
            <a:r>
              <a:rPr lang="en-US" sz="2400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0" dirty="0" smtClean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dirty="0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$element</a:t>
            </a:r>
            <a:r>
              <a:rPr lang="en-US" sz="2400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0" dirty="0" smtClean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dirty="0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400" b="0" i="0" dirty="0" err="1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given_value</a:t>
            </a:r>
            <a:r>
              <a:rPr lang="en-US" sz="2400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0" dirty="0" smtClean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dirty="0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$element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0" dirty="0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0" dirty="0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400" b="0" i="0" dirty="0" err="1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given_value</a:t>
            </a:r>
            <a:r>
              <a:rPr lang="en-US" sz="2400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);});</a:t>
            </a:r>
          </a:p>
          <a:p>
            <a:r>
              <a:rPr lang="en-US" sz="2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0" dirty="0" err="1" smtClean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print_r</a:t>
            </a:r>
            <a:r>
              <a:rPr lang="en-US" sz="2400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dirty="0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400" b="0" i="0" dirty="0" err="1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filtered_array</a:t>
            </a:r>
            <a:r>
              <a:rPr lang="en-US" sz="2400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2400" b="0" i="0" dirty="0" err="1" smtClean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print_r</a:t>
            </a:r>
            <a:r>
              <a:rPr lang="en-US" sz="2400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dirty="0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400" b="0" i="0" dirty="0" err="1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new_filtered_array</a:t>
            </a:r>
            <a:r>
              <a:rPr lang="en-US" sz="2400" b="0" i="0" dirty="0" smtClean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0" dirty="0" smtClean="0">
                <a:solidFill>
                  <a:srgbClr val="EE99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427" y="3732924"/>
            <a:ext cx="5197290" cy="26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5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9976" y="1286179"/>
            <a:ext cx="10439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dirty="0" smtClean="0">
                <a:effectLst/>
                <a:latin typeface="Helvetica" panose="020B0604020202020204" pitchFamily="34" charset="0"/>
              </a:rPr>
              <a:t>Write a PHP function to compares two multidimensional arrays and returns the difference.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8234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526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 Unicode MS</vt:lpstr>
      <vt:lpstr>Arial</vt:lpstr>
      <vt:lpstr>Calibri</vt:lpstr>
      <vt:lpstr>Calibri Light</vt:lpstr>
      <vt:lpstr>Consolas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12</cp:revision>
  <dcterms:created xsi:type="dcterms:W3CDTF">2023-09-07T04:19:38Z</dcterms:created>
  <dcterms:modified xsi:type="dcterms:W3CDTF">2023-09-07T08:47:39Z</dcterms:modified>
</cp:coreProperties>
</file>