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57" r:id="rId7"/>
    <p:sldId id="258" r:id="rId8"/>
    <p:sldId id="284" r:id="rId9"/>
    <p:sldId id="259" r:id="rId10"/>
    <p:sldId id="260" r:id="rId11"/>
    <p:sldId id="261" r:id="rId12"/>
    <p:sldId id="262" r:id="rId13"/>
    <p:sldId id="263" r:id="rId14"/>
    <p:sldId id="285" r:id="rId15"/>
    <p:sldId id="286" r:id="rId16"/>
    <p:sldId id="287" r:id="rId17"/>
    <p:sldId id="295" r:id="rId18"/>
    <p:sldId id="289" r:id="rId19"/>
    <p:sldId id="288" r:id="rId20"/>
    <p:sldId id="264" r:id="rId21"/>
    <p:sldId id="313" r:id="rId22"/>
    <p:sldId id="314" r:id="rId23"/>
    <p:sldId id="315" r:id="rId24"/>
    <p:sldId id="265" r:id="rId25"/>
    <p:sldId id="266" r:id="rId26"/>
    <p:sldId id="290" r:id="rId27"/>
    <p:sldId id="267" r:id="rId28"/>
    <p:sldId id="268" r:id="rId29"/>
    <p:sldId id="277" r:id="rId30"/>
    <p:sldId id="278" r:id="rId31"/>
    <p:sldId id="291" r:id="rId32"/>
    <p:sldId id="269" r:id="rId33"/>
    <p:sldId id="270" r:id="rId34"/>
    <p:sldId id="275" r:id="rId35"/>
    <p:sldId id="276" r:id="rId36"/>
    <p:sldId id="279" r:id="rId37"/>
    <p:sldId id="292" r:id="rId38"/>
    <p:sldId id="293" r:id="rId39"/>
    <p:sldId id="29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8C3E-E299-42E0-97A0-A12148641591}" type="datetimeFigureOut">
              <a:rPr lang="en-US" smtClean="0"/>
              <a:t>06-Sep-23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1728-CB82-4157-A041-B23452B03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984340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b="1" dirty="0" smtClean="0"/>
              <a:t>ARRAYS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4332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1" y="189797"/>
            <a:ext cx="11159858" cy="65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3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7" y="175521"/>
            <a:ext cx="11485651" cy="63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1" y="163067"/>
            <a:ext cx="11639128" cy="44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2" y="198407"/>
            <a:ext cx="11932425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81" y="961725"/>
            <a:ext cx="7585328" cy="2674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31" y="4004216"/>
            <a:ext cx="6619171" cy="2767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4031" y="163901"/>
            <a:ext cx="452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Associative Array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504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580" y="698112"/>
            <a:ext cx="84423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r>
              <a:rPr lang="en-US" sz="2800" dirty="0"/>
              <a:t>$age=array("bill"=&gt;25, "john"=&gt;28, "deep"=&gt;27);</a:t>
            </a:r>
          </a:p>
          <a:p>
            <a:r>
              <a:rPr lang="en-US" sz="2800" dirty="0" err="1"/>
              <a:t>var_dump</a:t>
            </a:r>
            <a:r>
              <a:rPr lang="en-US" sz="2800" dirty="0"/>
              <a:t>($age);</a:t>
            </a:r>
          </a:p>
          <a:p>
            <a:r>
              <a:rPr lang="en-US" sz="2800" dirty="0"/>
              <a:t>echo $age["john"]."&lt;br&gt;";</a:t>
            </a:r>
          </a:p>
          <a:p>
            <a:r>
              <a:rPr lang="en-US" sz="2800" dirty="0"/>
              <a:t>echo $age["bill"];</a:t>
            </a:r>
          </a:p>
          <a:p>
            <a:r>
              <a:rPr lang="en-US" sz="2800" dirty="0"/>
              <a:t>echo $age["deep"];</a:t>
            </a:r>
          </a:p>
          <a:p>
            <a:r>
              <a:rPr lang="en-US" sz="2800" dirty="0"/>
              <a:t>?&gt;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8589" y="1837426"/>
            <a:ext cx="2216988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05577" y="1678640"/>
            <a:ext cx="339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the data types of values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87" y="4193867"/>
            <a:ext cx="7683737" cy="23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" y="382226"/>
            <a:ext cx="11707044" cy="44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7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2" y="622606"/>
            <a:ext cx="11115800" cy="50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668" y="1475442"/>
            <a:ext cx="1140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Create an associative array representing a person's information, including name, age, and email.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1668" y="2829313"/>
            <a:ext cx="11409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Create an associative array of fruits and their corresponding colors. Loop through the array and print out each fruit and its color.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97547" y="517585"/>
            <a:ext cx="3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TRY THIS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674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512" y="250968"/>
            <a:ext cx="5239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Loop Through an Associative Array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166" y="1036557"/>
            <a:ext cx="10394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loop through and print all the values of an associative array, you could use a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like this: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834" y="1885695"/>
            <a:ext cx="75107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$age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"35"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"Ben"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"37"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"43"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solidFill>
                  <a:srgbClr val="0000CD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($age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$x =&gt; 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"Key="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. $x .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", Value="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. 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"&lt;br&gt;"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10445" y="5520754"/>
            <a:ext cx="31112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Key=Peter, Value=35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Key=Ben, Value=37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Key=Joe, Value=43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099" y="267745"/>
            <a:ext cx="11435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stores multiple values in one single variable: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7" y="1056249"/>
            <a:ext cx="9840813" cy="46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8" y="109838"/>
            <a:ext cx="11818697" cy="66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1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61" y="209159"/>
            <a:ext cx="7579522" cy="284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55" y="3376000"/>
            <a:ext cx="8948718" cy="30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11" y="336987"/>
            <a:ext cx="9129771" cy="49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3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3" y="441470"/>
            <a:ext cx="9906023" cy="60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9" y="258792"/>
            <a:ext cx="11808269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7" y="280103"/>
            <a:ext cx="11819683" cy="61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81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0771" y="217417"/>
            <a:ext cx="12071229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Write a PHP program to merge (by index) the following two arrays.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Sample arrays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: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$array1 = array(array(77, 87), array(23, 45));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$array2 = array("w3resource", "com");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Expected 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</a:rPr>
              <a:t> 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Array ( [0] =&gt;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[0] =&gt; w3resource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[1] =&gt; 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[2] =&gt; 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[1] =&gt;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[0] =&gt; 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[1] =&gt;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[2] =&gt; 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5" y="69012"/>
            <a:ext cx="11812796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3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4414" y="250015"/>
            <a:ext cx="1156514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 Array in Ascending Order - sort()</a:t>
            </a:r>
          </a:p>
          <a:p>
            <a:endParaRPr lang="en-US" sz="28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sorts the elements of the $cars array in ascending alphabetical order: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9" y="1696517"/>
            <a:ext cx="11420581" cy="48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4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440" y="1952"/>
            <a:ext cx="4663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Sort Array in Descending Order -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</a:rPr>
              <a:t>rsort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9" y="542534"/>
            <a:ext cx="9930224" cy="2514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440" y="3359376"/>
            <a:ext cx="6026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Sort Array (Ascending Order), According to Value 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asort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0" y="3866833"/>
            <a:ext cx="9999235" cy="299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8" y="431320"/>
            <a:ext cx="10831541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209" y="0"/>
            <a:ext cx="583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Sort Array (Ascending Order), According to Key 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ksort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8" y="382922"/>
            <a:ext cx="9357859" cy="2861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209" y="3517134"/>
            <a:ext cx="876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Sort Array (Descending Order), According to Value 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arsort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8" y="3969770"/>
            <a:ext cx="9526501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6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3373" y="198407"/>
            <a:ext cx="398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TRY THIS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92656" y="1294806"/>
            <a:ext cx="1073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</a:rPr>
              <a:t>Write a PHP program to sort a multi-dimensional array set by a specific key.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2656" y="2347037"/>
            <a:ext cx="11737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</a:rPr>
              <a:t>Write a PHP function to sort an array according to another array acting as a priority list.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2656" y="3751213"/>
            <a:ext cx="117376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Write a PHP script to sort the following associative array 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array("Sophia"=&gt;"31","Jacob"=&gt;"41","William"=&gt;"39","Ramesh"=&gt;"40") </a:t>
            </a:r>
            <a:r>
              <a:rPr lang="en-US" sz="2000" dirty="0" smtClean="0">
                <a:latin typeface="Helvetica" panose="020B0604020202020204" pitchFamily="34" charset="0"/>
              </a:rPr>
              <a:t>in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a) ascending order sort by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b) ascending order sort by Key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c) descending order sorting by Value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d) descending order sorting by 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448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669" y="656063"/>
            <a:ext cx="1003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array functions allow you to access and manipulate arrays.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9" y="1025395"/>
            <a:ext cx="10827769" cy="5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0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0351" y="181956"/>
            <a:ext cx="2662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 Array </a:t>
            </a:r>
            <a:r>
              <a:rPr lang="en-US" sz="20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Functions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4" y="688463"/>
            <a:ext cx="11055819" cy="61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7556" y="354485"/>
            <a:ext cx="3577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PHP </a:t>
            </a:r>
            <a:r>
              <a:rPr lang="en-US" sz="20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array_merge</a:t>
            </a:r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() Function</a:t>
            </a:r>
            <a:endParaRPr lang="en-US" sz="20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4030" y="975111"/>
            <a:ext cx="1038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array_merge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function merges one or more arrays into one array.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5" y="1685729"/>
            <a:ext cx="9581074" cy="46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7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" y="343585"/>
            <a:ext cx="11502729" cy="5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51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625" y="155601"/>
            <a:ext cx="10167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Traversing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Arrays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0513" y="853863"/>
            <a:ext cx="121114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02124"/>
                </a:solidFill>
                <a:latin typeface="Google Sans"/>
              </a:rPr>
              <a:t> Traverse 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an array means </a:t>
            </a:r>
            <a:r>
              <a:rPr lang="en-US" sz="2800" dirty="0">
                <a:solidFill>
                  <a:srgbClr val="040C28"/>
                </a:solidFill>
                <a:latin typeface="Google Sans"/>
              </a:rPr>
              <a:t>to access each element (item) stored in the array so that the data can be checked or used as part of a process</a:t>
            </a:r>
            <a:r>
              <a:rPr lang="en-US" sz="2800" dirty="0" smtClean="0">
                <a:solidFill>
                  <a:srgbClr val="202124"/>
                </a:solidFill>
                <a:latin typeface="Google Sans"/>
              </a:rPr>
              <a:t>.</a:t>
            </a:r>
          </a:p>
          <a:p>
            <a:endParaRPr lang="en-US" sz="2800" dirty="0" smtClean="0">
              <a:solidFill>
                <a:srgbClr val="202124"/>
              </a:solidFill>
              <a:latin typeface="Google Sans"/>
            </a:endParaRPr>
          </a:p>
          <a:p>
            <a:r>
              <a:rPr lang="en-US" sz="28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800" dirty="0" smtClean="0">
                <a:solidFill>
                  <a:srgbClr val="202124"/>
                </a:solidFill>
                <a:latin typeface="Google Sans"/>
              </a:rPr>
              <a:t>To visit each and every element of an array is known as traversing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8947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9" y="342924"/>
            <a:ext cx="10394580" cy="611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5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61" y="341900"/>
            <a:ext cx="10980251" cy="46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4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86"/>
          <a:stretch/>
        </p:blipFill>
        <p:spPr>
          <a:xfrm>
            <a:off x="431320" y="246447"/>
            <a:ext cx="10739888" cy="63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449" y="808825"/>
            <a:ext cx="96759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&lt;?</a:t>
            </a:r>
            <a:r>
              <a:rPr lang="en-US" sz="4000" dirty="0" err="1"/>
              <a:t>php</a:t>
            </a:r>
            <a:endParaRPr lang="en-US" sz="4000" dirty="0"/>
          </a:p>
          <a:p>
            <a:r>
              <a:rPr lang="en-US" sz="4000" dirty="0"/>
              <a:t>$colors=array("red","yellow","blue","green");</a:t>
            </a:r>
          </a:p>
          <a:p>
            <a:r>
              <a:rPr lang="en-US" sz="4000" dirty="0"/>
              <a:t>echo $colors[0]."&lt;br&gt;";</a:t>
            </a:r>
          </a:p>
          <a:p>
            <a:r>
              <a:rPr lang="en-US" sz="4000" dirty="0"/>
              <a:t>echo $colors[1];</a:t>
            </a:r>
          </a:p>
          <a:p>
            <a:r>
              <a:rPr lang="en-US" sz="4000" dirty="0"/>
              <a:t>echo $colors[2];</a:t>
            </a:r>
          </a:p>
          <a:p>
            <a:r>
              <a:rPr lang="en-US" sz="4000" dirty="0"/>
              <a:t>echo $colors[3];</a:t>
            </a:r>
          </a:p>
          <a:p>
            <a:r>
              <a:rPr lang="en-US" sz="4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774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B092F-BFA0-94D3-7048-17E73D8D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65" y="14651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Which PHP function is used to add elements to the end of an array?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E7DCB-052D-7904-44AA-5FEAE217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74" y="3252373"/>
            <a:ext cx="8918275" cy="3557708"/>
          </a:xfrm>
        </p:spPr>
        <p:txBody>
          <a:bodyPr/>
          <a:lstStyle/>
          <a:p>
            <a:r>
              <a:rPr lang="en-US" dirty="0"/>
              <a:t>A) </a:t>
            </a:r>
            <a:r>
              <a:rPr lang="en-US" dirty="0" err="1"/>
              <a:t>array_push</a:t>
            </a:r>
            <a:r>
              <a:rPr lang="en-US" dirty="0"/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array_pop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array_shift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array_unshift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89585" y="80150"/>
            <a:ext cx="435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914846" y="25066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B092F-BFA0-94D3-7048-17E73D8D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Which PHP function is used to add elements to the end of an array?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5E7DCB-052D-7904-44AA-5FEAE217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A) </a:t>
            </a:r>
            <a:r>
              <a:rPr lang="en-US" dirty="0" err="1">
                <a:highlight>
                  <a:srgbClr val="00FF00"/>
                </a:highlight>
              </a:rPr>
              <a:t>array_push</a:t>
            </a:r>
            <a:r>
              <a:rPr lang="en-US" dirty="0">
                <a:highlight>
                  <a:srgbClr val="00FF00"/>
                </a:highlight>
              </a:rPr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array_pop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array_shift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array_unshift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622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172EF-DA50-EB2A-5A87-845305D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42392"/>
            <a:ext cx="10058400" cy="4926702"/>
          </a:xfrm>
        </p:spPr>
        <p:txBody>
          <a:bodyPr/>
          <a:lstStyle/>
          <a:p>
            <a:r>
              <a:rPr lang="en-US" dirty="0"/>
              <a:t>Which PHP function is used to combine two or more arrays into a single array?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array_merge</a:t>
            </a:r>
            <a:r>
              <a:rPr lang="en-US" dirty="0"/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array_combine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array_union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array_join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819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172EF-DA50-EB2A-5A87-845305DC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42392"/>
            <a:ext cx="10058400" cy="4926702"/>
          </a:xfrm>
        </p:spPr>
        <p:txBody>
          <a:bodyPr/>
          <a:lstStyle/>
          <a:p>
            <a:r>
              <a:rPr lang="en-US" dirty="0"/>
              <a:t>Which PHP function is used to combine two or more arrays into a single array?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A) </a:t>
            </a:r>
            <a:r>
              <a:rPr lang="en-US" dirty="0" err="1">
                <a:highlight>
                  <a:srgbClr val="00FF00"/>
                </a:highlight>
              </a:rPr>
              <a:t>array_merge</a:t>
            </a:r>
            <a:r>
              <a:rPr lang="en-US" dirty="0">
                <a:highlight>
                  <a:srgbClr val="00FF00"/>
                </a:highlight>
              </a:rPr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array_combine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array_union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array_join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733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3D26E-DD62-B647-79F9-FA23A57B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08272-D309-D9E1-CFE9-007EC341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function is used to find the number of elements in an array in PHP?</a:t>
            </a:r>
          </a:p>
          <a:p>
            <a:endParaRPr lang="en-US" dirty="0"/>
          </a:p>
          <a:p>
            <a:r>
              <a:rPr lang="en-US" dirty="0"/>
              <a:t>A) count()</a:t>
            </a:r>
          </a:p>
          <a:p>
            <a:r>
              <a:rPr lang="en-US" dirty="0"/>
              <a:t>B) length()</a:t>
            </a:r>
          </a:p>
          <a:p>
            <a:r>
              <a:rPr lang="en-US" dirty="0"/>
              <a:t>C) size()</a:t>
            </a:r>
          </a:p>
          <a:p>
            <a:r>
              <a:rPr lang="en-US" dirty="0"/>
              <a:t>D) </a:t>
            </a:r>
            <a:r>
              <a:rPr lang="en-US" dirty="0" err="1"/>
              <a:t>sizeof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59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3D26E-DD62-B647-79F9-FA23A57B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08272-D309-D9E1-CFE9-007EC341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function is used to find the number of elements in an array in PHP?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</a:rPr>
              <a:t>A) count()</a:t>
            </a:r>
          </a:p>
          <a:p>
            <a:r>
              <a:rPr lang="en-US" dirty="0"/>
              <a:t>B) length()</a:t>
            </a:r>
          </a:p>
          <a:p>
            <a:r>
              <a:rPr lang="en-US" dirty="0"/>
              <a:t>C) size()</a:t>
            </a:r>
          </a:p>
          <a:p>
            <a:r>
              <a:rPr lang="en-US" dirty="0"/>
              <a:t>D) </a:t>
            </a:r>
            <a:r>
              <a:rPr lang="en-US" dirty="0" err="1"/>
              <a:t>sizeof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38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79D9A-54F2-A33D-8C49-7778C02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2BD78-B4D6-521F-77D9-637A8130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how do you check if a specific element exists in an array?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element_exists</a:t>
            </a:r>
            <a:r>
              <a:rPr lang="en-US" dirty="0"/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in_array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array_search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find_element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114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79D9A-54F2-A33D-8C49-7778C02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2BD78-B4D6-521F-77D9-637A8130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how do you check if a specific element exists in an array?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element_exists</a:t>
            </a:r>
            <a:r>
              <a:rPr lang="en-US" dirty="0"/>
              <a:t>()</a:t>
            </a:r>
          </a:p>
          <a:p>
            <a:r>
              <a:rPr lang="en-US" dirty="0">
                <a:highlight>
                  <a:srgbClr val="00FF00"/>
                </a:highlight>
              </a:rPr>
              <a:t>B) </a:t>
            </a:r>
            <a:r>
              <a:rPr lang="en-US" dirty="0" err="1">
                <a:highlight>
                  <a:srgbClr val="00FF00"/>
                </a:highlight>
              </a:rPr>
              <a:t>in_array</a:t>
            </a:r>
            <a:r>
              <a:rPr lang="en-US" dirty="0">
                <a:highlight>
                  <a:srgbClr val="00FF00"/>
                </a:highlight>
              </a:rPr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array_search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find_element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012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338E0-CAD1-41A2-32AB-FB8BCA9D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244009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Which method is used to remove an element from the beginning of an array in PHP?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0401D-CB8F-7495-BAE5-D99746E7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4033"/>
            <a:ext cx="10058400" cy="3695061"/>
          </a:xfrm>
        </p:spPr>
        <p:txBody>
          <a:bodyPr/>
          <a:lstStyle/>
          <a:p>
            <a:r>
              <a:rPr lang="en-US" dirty="0"/>
              <a:t>A) </a:t>
            </a:r>
            <a:r>
              <a:rPr lang="en-US" dirty="0" err="1"/>
              <a:t>array_pop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array_shift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array_slice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array_splice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335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338E0-CAD1-41A2-32AB-FB8BCA9D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244009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Which method is used to remove an element from the beginning of an array in PHP?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D0401D-CB8F-7495-BAE5-D99746E7F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4033"/>
            <a:ext cx="10058400" cy="3695061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A) </a:t>
            </a:r>
            <a:r>
              <a:rPr lang="en-US" dirty="0" err="1">
                <a:highlight>
                  <a:srgbClr val="00FF00"/>
                </a:highlight>
              </a:rPr>
              <a:t>array_pop</a:t>
            </a:r>
            <a:r>
              <a:rPr lang="en-US" dirty="0">
                <a:highlight>
                  <a:srgbClr val="00FF00"/>
                </a:highlight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</a:t>
            </a:r>
            <a:r>
              <a:rPr lang="en-US" dirty="0" err="1"/>
              <a:t>array_shift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C) </a:t>
            </a:r>
            <a:r>
              <a:rPr lang="en-US" dirty="0" err="1"/>
              <a:t>array_slice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array_splice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8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9008"/>
            <a:ext cx="98053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&lt;?</a:t>
            </a:r>
            <a:r>
              <a:rPr lang="en-US" sz="4000" dirty="0" err="1"/>
              <a:t>php</a:t>
            </a:r>
            <a:endParaRPr lang="en-US" sz="4000" dirty="0"/>
          </a:p>
          <a:p>
            <a:r>
              <a:rPr lang="en-US" sz="4000" dirty="0"/>
              <a:t>$colors=["</a:t>
            </a:r>
            <a:r>
              <a:rPr lang="en-US" sz="4000" dirty="0" err="1"/>
              <a:t>red","yellow","blue","green</a:t>
            </a:r>
            <a:r>
              <a:rPr lang="en-US" sz="4000" dirty="0"/>
              <a:t>"];</a:t>
            </a:r>
          </a:p>
          <a:p>
            <a:r>
              <a:rPr lang="en-US" sz="4000" dirty="0"/>
              <a:t>for($</a:t>
            </a:r>
            <a:r>
              <a:rPr lang="en-US" sz="4000" dirty="0" err="1"/>
              <a:t>i</a:t>
            </a:r>
            <a:r>
              <a:rPr lang="en-US" sz="4000" dirty="0"/>
              <a:t>=0;$</a:t>
            </a:r>
            <a:r>
              <a:rPr lang="en-US" sz="4000" dirty="0" err="1"/>
              <a:t>i</a:t>
            </a:r>
            <a:r>
              <a:rPr lang="en-US" sz="4000" dirty="0"/>
              <a:t>&lt;4;$</a:t>
            </a:r>
            <a:r>
              <a:rPr lang="en-US" sz="4000" dirty="0" err="1"/>
              <a:t>i</a:t>
            </a:r>
            <a:r>
              <a:rPr lang="en-US" sz="4000" dirty="0"/>
              <a:t>++)</a:t>
            </a:r>
          </a:p>
          <a:p>
            <a:r>
              <a:rPr lang="en-US" sz="4000" dirty="0"/>
              <a:t>echo $colors[$</a:t>
            </a:r>
            <a:r>
              <a:rPr lang="en-US" sz="4000" dirty="0" err="1"/>
              <a:t>i</a:t>
            </a:r>
            <a:r>
              <a:rPr lang="en-US" sz="4000" dirty="0"/>
              <a:t>];</a:t>
            </a:r>
          </a:p>
          <a:p>
            <a:r>
              <a:rPr lang="en-US" sz="4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687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6A7AA-BD2F-CD44-8809-1B2A2205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ADCDA-9337-3DB9-5917-628DD29D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PHP function is used to remove duplicate values from an array?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array_unique</a:t>
            </a:r>
            <a:r>
              <a:rPr lang="en-US" dirty="0"/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array_distinct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array_remove_duplicates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array_filter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18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6A7AA-BD2F-CD44-8809-1B2A2205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3ADCDA-9337-3DB9-5917-628DD29D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PHP function is used to remove duplicate values from an array?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A) </a:t>
            </a:r>
            <a:r>
              <a:rPr lang="en-US" dirty="0" err="1">
                <a:highlight>
                  <a:srgbClr val="00FF00"/>
                </a:highlight>
              </a:rPr>
              <a:t>array_unique</a:t>
            </a:r>
            <a:r>
              <a:rPr lang="en-US" dirty="0">
                <a:highlight>
                  <a:srgbClr val="00FF00"/>
                </a:highlight>
              </a:rPr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array_distinct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array_remove_duplicates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array_filter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529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014B4-2C63-0380-44CD-A520B764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70384"/>
            <a:ext cx="10058400" cy="4898710"/>
          </a:xfrm>
        </p:spPr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array_keys</a:t>
            </a:r>
            <a:r>
              <a:rPr lang="en-US" dirty="0"/>
              <a:t>() function in PHP return?</a:t>
            </a:r>
          </a:p>
          <a:p>
            <a:endParaRPr lang="en-US" dirty="0"/>
          </a:p>
          <a:p>
            <a:r>
              <a:rPr lang="en-US" dirty="0"/>
              <a:t>A) The values of an array</a:t>
            </a:r>
          </a:p>
          <a:p>
            <a:r>
              <a:rPr lang="en-US" dirty="0"/>
              <a:t>B) The keys of an array</a:t>
            </a:r>
          </a:p>
          <a:p>
            <a:r>
              <a:rPr lang="en-US" dirty="0"/>
              <a:t>C) The combined keys and values of an array</a:t>
            </a:r>
          </a:p>
          <a:p>
            <a:r>
              <a:rPr lang="en-US" dirty="0"/>
              <a:t>D) The sorted keys of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280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2014B4-2C63-0380-44CD-A520B764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70384"/>
            <a:ext cx="10058400" cy="4898710"/>
          </a:xfrm>
        </p:spPr>
        <p:txBody>
          <a:bodyPr/>
          <a:lstStyle/>
          <a:p>
            <a:r>
              <a:rPr lang="en-US" dirty="0"/>
              <a:t>What does the </a:t>
            </a:r>
            <a:r>
              <a:rPr lang="en-US" dirty="0" err="1"/>
              <a:t>array_keys</a:t>
            </a:r>
            <a:r>
              <a:rPr lang="en-US" dirty="0"/>
              <a:t>() function in PHP return?</a:t>
            </a:r>
          </a:p>
          <a:p>
            <a:endParaRPr lang="en-US" dirty="0"/>
          </a:p>
          <a:p>
            <a:r>
              <a:rPr lang="en-US" dirty="0"/>
              <a:t>A) The values of an array</a:t>
            </a:r>
          </a:p>
          <a:p>
            <a:r>
              <a:rPr lang="en-US" dirty="0">
                <a:highlight>
                  <a:srgbClr val="00FF00"/>
                </a:highlight>
              </a:rPr>
              <a:t>B) The keys of an array</a:t>
            </a:r>
          </a:p>
          <a:p>
            <a:r>
              <a:rPr lang="en-US" dirty="0"/>
              <a:t>C) The combined keys and values of an array</a:t>
            </a:r>
          </a:p>
          <a:p>
            <a:r>
              <a:rPr lang="en-US" dirty="0"/>
              <a:t>D) The sorted keys of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822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A068A-1B89-00E1-16BB-4B2275A5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42392"/>
            <a:ext cx="10058400" cy="4926702"/>
          </a:xfrm>
        </p:spPr>
        <p:txBody>
          <a:bodyPr/>
          <a:lstStyle/>
          <a:p>
            <a:r>
              <a:rPr lang="en-US" dirty="0"/>
              <a:t>Which array function is used to extract a portion of an array?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array_extract</a:t>
            </a:r>
            <a:r>
              <a:rPr lang="en-US" dirty="0"/>
              <a:t>()</a:t>
            </a:r>
          </a:p>
          <a:p>
            <a:r>
              <a:rPr lang="en-US" dirty="0"/>
              <a:t>B) </a:t>
            </a:r>
            <a:r>
              <a:rPr lang="en-US" dirty="0" err="1"/>
              <a:t>array_slice</a:t>
            </a:r>
            <a:r>
              <a:rPr lang="en-US" dirty="0"/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array_subarray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array_part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58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A068A-1B89-00E1-16BB-4B2275A5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42392"/>
            <a:ext cx="10058400" cy="4926702"/>
          </a:xfrm>
        </p:spPr>
        <p:txBody>
          <a:bodyPr/>
          <a:lstStyle/>
          <a:p>
            <a:r>
              <a:rPr lang="en-US" dirty="0"/>
              <a:t>Which array function is used to extract a portion of an array?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array_extract</a:t>
            </a:r>
            <a:r>
              <a:rPr lang="en-US" dirty="0"/>
              <a:t>()</a:t>
            </a:r>
          </a:p>
          <a:p>
            <a:r>
              <a:rPr lang="en-US" dirty="0">
                <a:highlight>
                  <a:srgbClr val="00FF00"/>
                </a:highlight>
              </a:rPr>
              <a:t>B) </a:t>
            </a:r>
            <a:r>
              <a:rPr lang="en-US" dirty="0" err="1">
                <a:highlight>
                  <a:srgbClr val="00FF00"/>
                </a:highlight>
              </a:rPr>
              <a:t>array_slice</a:t>
            </a:r>
            <a:r>
              <a:rPr lang="en-US" dirty="0">
                <a:highlight>
                  <a:srgbClr val="00FF00"/>
                </a:highlight>
              </a:rPr>
              <a:t>()</a:t>
            </a:r>
          </a:p>
          <a:p>
            <a:r>
              <a:rPr lang="en-US" dirty="0"/>
              <a:t>C) </a:t>
            </a:r>
            <a:r>
              <a:rPr lang="en-US" dirty="0" err="1"/>
              <a:t>array_subarray</a:t>
            </a:r>
            <a:r>
              <a:rPr lang="en-US" dirty="0"/>
              <a:t>()</a:t>
            </a:r>
          </a:p>
          <a:p>
            <a:r>
              <a:rPr lang="en-US" dirty="0"/>
              <a:t>D) </a:t>
            </a:r>
            <a:r>
              <a:rPr lang="en-US" dirty="0" err="1"/>
              <a:t>array_part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85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099" y="267745"/>
            <a:ext cx="10262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array stores multiple values in one single variable: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1" y="962325"/>
            <a:ext cx="11375366" cy="55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9" y="730186"/>
            <a:ext cx="11427124" cy="44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137581"/>
            <a:ext cx="11142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$color = array('white', 'green', 'red'')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Write a PHP script which will display the colors in the following way </a:t>
            </a:r>
            <a:r>
              <a:rPr lang="en-US" sz="2000" dirty="0" smtClean="0">
                <a:latin typeface="Helvetica" panose="020B0604020202020204" pitchFamily="34" charset="0"/>
              </a:rPr>
              <a:t>: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latin typeface="Helvetica" panose="020B0604020202020204" pitchFamily="34" charset="0"/>
              </a:rPr>
              <a:t>Output 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Helvetica" panose="020B0604020202020204" pitchFamily="34" charset="0"/>
              </a:rPr>
              <a:t>white, green, red,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787661" y="138023"/>
            <a:ext cx="38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TRY THIS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04798" y="3245135"/>
            <a:ext cx="116255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</a:rPr>
              <a:t>$color = array('white', 'green', 'red', 'blue', 'black</a:t>
            </a:r>
            <a:r>
              <a:rPr lang="en-US" sz="2400" dirty="0" smtClean="0">
                <a:latin typeface="Helvetica" panose="020B0604020202020204" pitchFamily="34" charset="0"/>
              </a:rPr>
              <a:t>');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Helvetica" panose="020B0604020202020204" pitchFamily="34" charset="0"/>
              </a:rPr>
              <a:t>Write a script which will display the following </a:t>
            </a:r>
            <a:r>
              <a:rPr lang="en-US" sz="2400" dirty="0" smtClean="0">
                <a:latin typeface="Helvetica" panose="020B0604020202020204" pitchFamily="34" charset="0"/>
              </a:rPr>
              <a:t>string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Helvetica" panose="020B0604020202020204" pitchFamily="34" charset="0"/>
              </a:rPr>
              <a:t>"The memory of that scene for me is like a frame of film forever frozen at that moment: the red carpet, the green lawn, the white house, the leaden sky. The new president and his first lady. - Richard M. Nixon"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Helvetica" panose="020B0604020202020204" pitchFamily="34" charset="0"/>
              </a:rPr>
              <a:t>and the words 'red', 'green' and 'white' will come from $color.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3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" y="185774"/>
            <a:ext cx="11282636" cy="634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880</Words>
  <Application>Microsoft Office PowerPoint</Application>
  <PresentationFormat>Widescreen</PresentationFormat>
  <Paragraphs>161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 Unicode MS</vt:lpstr>
      <vt:lpstr>Arial</vt:lpstr>
      <vt:lpstr>Calibri</vt:lpstr>
      <vt:lpstr>Calibri Light</vt:lpstr>
      <vt:lpstr>Consolas</vt:lpstr>
      <vt:lpstr>Google Sans</vt:lpstr>
      <vt:lpstr>Helvetica</vt:lpstr>
      <vt:lpstr>Segoe UI</vt:lpstr>
      <vt:lpstr>Söhne</vt:lpstr>
      <vt:lpstr>Times New Roman</vt:lpstr>
      <vt:lpstr>Verdana</vt:lpstr>
      <vt:lpstr>Office Theme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PHP function is used to add elements to the end of an array?</vt:lpstr>
      <vt:lpstr>Which PHP function is used to add elements to the end of an array?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method is used to remove an element from the beginning of an array in PHP?  </vt:lpstr>
      <vt:lpstr>Which method is used to remove an element from the beginning of an array in PHP?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Asus</dc:creator>
  <cp:lastModifiedBy>Asus</cp:lastModifiedBy>
  <cp:revision>86</cp:revision>
  <dcterms:created xsi:type="dcterms:W3CDTF">2023-05-16T05:14:26Z</dcterms:created>
  <dcterms:modified xsi:type="dcterms:W3CDTF">2023-09-06T04:29:50Z</dcterms:modified>
</cp:coreProperties>
</file>