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ECEE-889B-41C7-8279-52185807D5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429D-724C-4260-85C8-D4693E1FFA2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2-D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71625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534" t="26621" r="42694" b="64401"/>
          <a:stretch>
            <a:fillRect/>
          </a:stretch>
        </p:blipFill>
        <p:spPr>
          <a:xfrm>
            <a:off x="7803470" y="3725445"/>
            <a:ext cx="1682701" cy="1254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58" y="502852"/>
            <a:ext cx="7906305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000" t="25372" r="45607" b="54952"/>
          <a:stretch>
            <a:fillRect/>
          </a:stretch>
        </p:blipFill>
        <p:spPr>
          <a:xfrm>
            <a:off x="6326820" y="2175028"/>
            <a:ext cx="1112668" cy="2803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3-D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61412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3-D array it will go through all the 2-D arrays.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534" t="26621" r="33373" b="50000"/>
          <a:stretch>
            <a:fillRect/>
          </a:stretch>
        </p:blipFill>
        <p:spPr>
          <a:xfrm>
            <a:off x="8833279" y="3707569"/>
            <a:ext cx="3186783" cy="26043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Iterate down to the scalars: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25901" cy="4351338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680" t="26621" r="45242" b="39547"/>
          <a:stretch>
            <a:fillRect/>
          </a:stretch>
        </p:blipFill>
        <p:spPr>
          <a:xfrm>
            <a:off x="10067276" y="1027906"/>
            <a:ext cx="1207363" cy="56348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Arrays Using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nditer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753" t="26621" r="45097" b="45890"/>
          <a:stretch>
            <a:fillRect/>
          </a:stretch>
        </p:blipFill>
        <p:spPr>
          <a:xfrm>
            <a:off x="10813000" y="2075734"/>
            <a:ext cx="1100831" cy="41012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Iterating With Different Step Size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use filtering and followed by iteration.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Iterate through every scalar element of the 2D array skipping 1 element: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388" t="27315" r="46991" b="59223"/>
          <a:stretch>
            <a:fillRect/>
          </a:stretch>
        </p:blipFill>
        <p:spPr>
          <a:xfrm>
            <a:off x="10208582" y="3926768"/>
            <a:ext cx="825622" cy="2385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10" y="698161"/>
            <a:ext cx="10515600" cy="4351338"/>
          </a:xfrm>
        </p:spPr>
        <p:txBody>
          <a:bodyPr/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np.nditer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::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0388" t="27315" r="46991" b="59223"/>
          <a:stretch>
            <a:fillRect/>
          </a:stretch>
        </p:blipFill>
        <p:spPr>
          <a:xfrm>
            <a:off x="10634710" y="1616162"/>
            <a:ext cx="825622" cy="23851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Enumerated Iteration Using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ndenumerate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9850"/>
            <a:ext cx="910479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numeration means mentioning sequence number of somethings one by one.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Sometimes we require corresponding index of the element while iterating,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ndenumerate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can be used for those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74187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Enumerate on following 1D arrays elements: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np.ndenumerate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50680" t="25890" r="42257" b="63754"/>
          <a:stretch>
            <a:fillRect/>
          </a:stretch>
        </p:blipFill>
        <p:spPr>
          <a:xfrm>
            <a:off x="7637463" y="3812322"/>
            <a:ext cx="2962917" cy="24436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3947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Enumerate on following 2D array's elements: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np.ndenumerate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680" t="26621" r="40946" b="50000"/>
          <a:stretch>
            <a:fillRect/>
          </a:stretch>
        </p:blipFill>
        <p:spPr>
          <a:xfrm>
            <a:off x="9374819" y="1978990"/>
            <a:ext cx="1846556" cy="290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Reshaping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Reshaping means changing the shape of an array.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shape of an array is the number of elements in each dimension.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reshaping we can add or remove dimensions or change number of elements in each dimension.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Reshape From 1-D to 2-D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20"/>
            <a:ext cx="10515600" cy="2329125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dirty="0" err="1">
                <a:solidFill>
                  <a:srgbClr val="FFFFFF"/>
                </a:solidFill>
                <a:latin typeface="Source Sans Pro" panose="020B0503030403020204" pitchFamily="34" charset="0"/>
              </a:rPr>
              <a:t>Get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 y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following 1-D array with 12 elements into a 2-D array.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outermost dimension will have 4 arrays, each with 3 elements: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9785" y="3763172"/>
            <a:ext cx="6656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50534" t="25760" r="36796" b="53658"/>
          <a:stretch>
            <a:fillRect/>
          </a:stretch>
        </p:blipFill>
        <p:spPr>
          <a:xfrm>
            <a:off x="8362764" y="4101606"/>
            <a:ext cx="1882067" cy="1719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Reshape From 1-D to 3-D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71" y="1372864"/>
            <a:ext cx="10515600" cy="247116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following 1-D array with 12 elements into a 3-D array.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outermost dimension will have 2 arrays that contains 3 arrays, each with 2 elements: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63171"/>
            <a:ext cx="6539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50680" t="26019" r="40364" b="51327"/>
          <a:stretch>
            <a:fillRect/>
          </a:stretch>
        </p:blipFill>
        <p:spPr>
          <a:xfrm>
            <a:off x="8646850" y="3863915"/>
            <a:ext cx="1784412" cy="2538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Unknown Dimension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09725" y="1492526"/>
            <a:ext cx="923795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are allowed to have one "unknown" dimension.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Meaning that you do not have to specify an exact number for one of the dimensions in the reshape method.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Pass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the value, and NumPy will calculate this number for you.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73" y="1497152"/>
            <a:ext cx="8527742" cy="4351338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1D array with 8 elements to 3D array with 2x2 elements: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607" t="26149" r="40364" b="53269"/>
          <a:stretch>
            <a:fillRect/>
          </a:stretch>
        </p:blipFill>
        <p:spPr>
          <a:xfrm>
            <a:off x="7426171" y="2171631"/>
            <a:ext cx="2867487" cy="36768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Flattening the 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5439" y="1690688"/>
            <a:ext cx="708955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Flattening array means converting a multidimensional array into a 1D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can use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reshape(-1)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do this.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array into a 1D array: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arr.reshape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50534" t="26621" r="36432" b="68284"/>
          <a:stretch>
            <a:fillRect/>
          </a:stretch>
        </p:blipFill>
        <p:spPr>
          <a:xfrm>
            <a:off x="6167021" y="4094825"/>
            <a:ext cx="3729029" cy="8199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NumPy Array Iterating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073" y="1581211"/>
            <a:ext cx="974398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Iterating means going through elements one by one.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we deal with multi-dimensional arrays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we can do this using basic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of python.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iterate on a 1-D array it will go through each element one by one.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022" y="3322857"/>
            <a:ext cx="66560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#Iterate on the elements of the following 1-D array: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04186" y="3009530"/>
            <a:ext cx="117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32475" t="25761" r="61991" b="62200"/>
          <a:stretch>
            <a:fillRect/>
          </a:stretch>
        </p:blipFill>
        <p:spPr>
          <a:xfrm>
            <a:off x="8717870" y="3700224"/>
            <a:ext cx="1775535" cy="2172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3508</Words>
  <Application>WPS Presentation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Segoe UI</vt:lpstr>
      <vt:lpstr>Verdana</vt:lpstr>
      <vt:lpstr>Source Sans Pro</vt:lpstr>
      <vt:lpstr>Consolas</vt:lpstr>
      <vt:lpstr>Calibri Light</vt:lpstr>
      <vt:lpstr>Calibri</vt:lpstr>
      <vt:lpstr>Microsoft YaHei</vt:lpstr>
      <vt:lpstr>Arial Unicode MS</vt:lpstr>
      <vt:lpstr>Office Theme</vt:lpstr>
      <vt:lpstr>Numpy</vt:lpstr>
      <vt:lpstr>Reshaping arrays </vt:lpstr>
      <vt:lpstr>Reshape From 1-D to 2-D </vt:lpstr>
      <vt:lpstr>Reshape From 1-D to 3-D </vt:lpstr>
      <vt:lpstr>Unknown Dimension </vt:lpstr>
      <vt:lpstr>Example </vt:lpstr>
      <vt:lpstr>Flattening the arrays </vt:lpstr>
      <vt:lpstr>Example </vt:lpstr>
      <vt:lpstr>NumPy Array Iterating </vt:lpstr>
      <vt:lpstr>Iterating 2-D Arrays </vt:lpstr>
      <vt:lpstr>PowerPoint 演示文稿</vt:lpstr>
      <vt:lpstr>Iterating 3-D Arrays </vt:lpstr>
      <vt:lpstr>Iterate down to the scalars:</vt:lpstr>
      <vt:lpstr>Iterating Arrays Using nditer() </vt:lpstr>
      <vt:lpstr>Iterating With Different Step Size </vt:lpstr>
      <vt:lpstr>PowerPoint 演示文稿</vt:lpstr>
      <vt:lpstr>Enumerated Iteration Using ndenumerate() 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Girish Kumar</dc:creator>
  <cp:lastModifiedBy>PC</cp:lastModifiedBy>
  <cp:revision>6</cp:revision>
  <dcterms:created xsi:type="dcterms:W3CDTF">2023-09-05T05:51:00Z</dcterms:created>
  <dcterms:modified xsi:type="dcterms:W3CDTF">2023-09-07T09:08:47Z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1B5470800CCE44E58E76FD1065DBE6EC_12</vt:lpwstr>
  </property>
  <property fmtid="{D5CDD505-2E9C-101B-9397-08002B2CF9AE}" pid="3" name="KSOProductBuildVer">
    <vt:lpwstr>1033-12.2.0.13181</vt:lpwstr>
  </property>
</Properties>
</file>