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7ABE-4B2E-E478-2C0D-3ACAFC117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35183-F79B-D5AE-CE92-3CC3B945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0A6B-9F93-4AB7-ECFE-8C731216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E176-66BF-B76E-5D08-11EA677F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7C1F-9521-1807-1E49-2E933F8C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1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24CB-20FC-0D62-B57C-6D3F708B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EFAC7-C46A-E33D-639F-652F5F33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95F4-B8FF-ECE3-C3C9-239CD63F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B07E-1DA3-F9A1-1FF4-79EB840F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12B5-1A01-38CB-15AD-751D1E01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2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AB6E-8F12-51ED-A2FA-788A89E87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DBB5-7AC0-B7B4-3D53-7326C80E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7CC3-7003-7A79-4BD6-AFF72B67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8B5A-220A-C217-CCD5-578DB89A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C907-195F-2AF1-4362-659EDA24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EA60-0E95-3E64-BEFC-8A87847E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5A1E-EFE5-C911-26F2-B70CA67F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8479-7C41-BFCF-A7D9-90722A46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F63B-10AE-C982-8375-7F7E581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D197-C5D4-863A-C472-B4C68811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8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64D2-1B79-DDA0-950D-901C58EA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2C0E-1D54-AC09-77F0-B7578BE6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F110-72A3-35A3-576D-9711A650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966B-934C-77E4-1996-19E0535C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E822-822F-72DB-74F3-5431421E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1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72E5-8099-363A-57F2-612BA51C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C4B0-1CD2-11C8-11E6-40D3F032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3A93-11B4-83AD-A8E5-7BBA20686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E993-2768-A0F4-59B3-10E6751B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548AD-72EE-6947-4428-9043B047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BC909-CCD9-1449-6519-957902C7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339F-11D0-5CF8-00D8-C413631B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DEA4-6CF7-E73E-B628-9CD44816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30F7-CBD0-DF80-D4D7-6854BADD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6F50A-1B1B-7AC2-601F-83F086B4E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88AE7-5671-B6C6-72BF-512241A16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64FEA-2E11-BDF3-1C30-E6C116CD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28F4-4CE1-9A7C-3F2C-F93AB0BB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F5BED-486C-F7F2-FE68-0242338E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4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4E18-1E3D-C6F4-1D38-BB8BCBD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97E4-8976-D05E-E69A-625AB246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9C6B-0D3F-8785-58E2-98829915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9E0B0-DF4A-B4C1-A8E2-4BB1236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45923-06F5-F0D5-4268-BE5A7E51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CC88B-76DC-8A88-6CCB-2B0C1B91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F6E0-B077-16D9-D593-647ED5D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FF36-33FF-7460-943C-D150ACBD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3EB5-EFAB-EA5A-7F34-44241066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2BD75-6FFB-323A-345F-7BB21F48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F34DF-760E-E698-5AB8-92787431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F47F-4F55-A9A1-1126-BF6BD78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2BFA-DEF3-0A9A-B166-4958EA2B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EA6E-6AE3-501B-B085-1F6F737F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08FF9-63C2-7733-5F25-E5994C5B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DCB3A-8717-AB83-F740-3348CE2E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DC28-8091-1C76-6B50-013E1A3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F083A-8AFF-6B01-FF00-FD7B6162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0457-4AFE-FAA2-A841-50AA8CFC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3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03496-40A0-9958-3118-8179386C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FDD5-6B61-5112-2822-1193A7EA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D5F8-5D49-A811-5669-CC19BA49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ECEE-889B-41C7-8279-52185807D56D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08D8-8C0E-2AF4-25C1-E3DDC9C38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991A-7C54-D7E1-E91B-1C7C0142A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429D-724C-4260-85C8-D4693E1F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F6CB-B11D-5871-3112-550B810A4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63F3-6C67-B9CC-FEBC-75F0C21BB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2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E5C9-53AD-DA1A-2603-E25F5AEE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2-D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DB49-832A-AFE3-CD67-C11DED84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1625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88524-F90B-60F6-7CD6-0E9B4F658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6621" r="42694" b="64401"/>
          <a:stretch/>
        </p:blipFill>
        <p:spPr>
          <a:xfrm>
            <a:off x="7803470" y="3725445"/>
            <a:ext cx="1682701" cy="12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8004-362C-F4C3-E193-43E16446A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502852"/>
            <a:ext cx="7906305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12DE9-5F9D-E320-C4D3-95E56D227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72" r="45607" b="54952"/>
          <a:stretch/>
        </p:blipFill>
        <p:spPr>
          <a:xfrm>
            <a:off x="6326820" y="2175028"/>
            <a:ext cx="1112668" cy="28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AC50-FB50-F03D-6AE0-461864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3-D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5BA1-EB22-E228-E7D4-4F843C2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61412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3-D array it will go through all the 2-D arrays.</a:t>
            </a: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464A8-7C61-7412-9162-2BEBBDFF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6621" r="33373" b="50000"/>
          <a:stretch/>
        </p:blipFill>
        <p:spPr>
          <a:xfrm>
            <a:off x="8833279" y="3707569"/>
            <a:ext cx="3186783" cy="26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5C69-9E44-0A62-3B43-7C1C7261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Iterate down to the scalars: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A11E-0A9F-1DA3-4B44-89947A6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5901" cy="4351338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C0809-0CF5-C118-E0A7-D3D08C6F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0" t="26621" r="45242" b="39547"/>
          <a:stretch/>
        </p:blipFill>
        <p:spPr>
          <a:xfrm>
            <a:off x="10067276" y="1027906"/>
            <a:ext cx="1207363" cy="56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0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F14D-A003-6DC0-6817-8B6EC37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Arrays Using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nditer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B6AB-11A8-059E-6E89-088B9F05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np.nditer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AAC01-EAF7-E8AC-D469-A13ECFA8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3" t="26621" r="45097" b="45890"/>
          <a:stretch/>
        </p:blipFill>
        <p:spPr>
          <a:xfrm>
            <a:off x="10813000" y="2075734"/>
            <a:ext cx="1100831" cy="41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9249-9E71-E531-969E-D29B0CE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With Different Step Size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9304-B94C-9B24-0A2B-35DFC27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use filtering and followed by iteration.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Iterate through every scalar element of the 2D array skipping 1 element: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np.nditer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B564C-8825-D6D0-AF77-B6EDFB43D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88" t="27315" r="46991" b="59223"/>
          <a:stretch/>
        </p:blipFill>
        <p:spPr>
          <a:xfrm>
            <a:off x="10208582" y="3926768"/>
            <a:ext cx="825622" cy="23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0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4ABE-9C0B-8B17-B2F2-7EA67A08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0" y="698161"/>
            <a:ext cx="10515600" cy="4351338"/>
          </a:xfrm>
        </p:spPr>
        <p:txBody>
          <a:bodyPr/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np.nditer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::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30D59-F671-058C-F256-F3D95A66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88" t="27315" r="46991" b="59223"/>
          <a:stretch/>
        </p:blipFill>
        <p:spPr>
          <a:xfrm>
            <a:off x="10634710" y="1616162"/>
            <a:ext cx="825622" cy="23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2F5B-D603-F3F7-4E07-17C867BA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Enumerated Iteration Using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ndenumerate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F63706-CF16-78E3-9372-9942F9906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9850"/>
            <a:ext cx="910479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numeration means mentioning sequence number of somethings one by one.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Sometimes we require corresponding index of the element while iterating,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ndenumerate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can be used for those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usecases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DC8C1-FCD8-3E7B-06EE-AFDD94320648}"/>
              </a:ext>
            </a:extLst>
          </p:cNvPr>
          <p:cNvSpPr txBox="1"/>
          <p:nvPr/>
        </p:nvSpPr>
        <p:spPr>
          <a:xfrm>
            <a:off x="838200" y="374187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Enumerate on following 1D arrays elements: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np.ndenumerate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17AF9-E2CE-98DB-1FD5-F21E45055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0" t="25890" r="42257" b="63754"/>
          <a:stretch/>
        </p:blipFill>
        <p:spPr>
          <a:xfrm>
            <a:off x="7637463" y="3812322"/>
            <a:ext cx="2962917" cy="24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8E4-9CEF-EFF5-4DB2-04EFE112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305-9421-74D9-7501-74305FA1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39470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Enumerate on following 2D array's elements: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np.ndenumerate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ACCF-7FE8-7A3A-FAF7-AB09FB4F1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0" t="26621" r="40946" b="50000"/>
          <a:stretch/>
        </p:blipFill>
        <p:spPr>
          <a:xfrm>
            <a:off x="9374819" y="1978990"/>
            <a:ext cx="1846556" cy="29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F0B0-6C98-F6A7-EF01-D317EE27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Reshaping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5C96-D696-A18A-3F99-30A0BC9E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Reshaping means changing the shape of an array.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shape of an array is the number of elements in each dimension.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reshaping we can add or remove dimensions or change number of elements in each dimension.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1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3B19-92AA-5F13-79A4-55C97C5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Reshape From 1-D to 2-D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3479-469C-45F9-D8E5-F828EFD4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720"/>
            <a:ext cx="10515600" cy="2329125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 err="1">
                <a:solidFill>
                  <a:srgbClr val="FFFFFF"/>
                </a:solidFill>
                <a:latin typeface="Source Sans Pro" panose="020B0503030403020204" pitchFamily="34" charset="0"/>
              </a:rPr>
              <a:t>Get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 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following 1-D array with 12 elements into a 2-D array.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outermost dimension will have 4 arrays, each with 3 elements: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E6DC1-C008-2DFB-6762-0F5499BD69C4}"/>
              </a:ext>
            </a:extLst>
          </p:cNvPr>
          <p:cNvSpPr txBox="1"/>
          <p:nvPr/>
        </p:nvSpPr>
        <p:spPr>
          <a:xfrm>
            <a:off x="1049785" y="3763172"/>
            <a:ext cx="6656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4E82C-E673-1636-C849-B8CB203F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5760" r="36796" b="53658"/>
          <a:stretch/>
        </p:blipFill>
        <p:spPr>
          <a:xfrm>
            <a:off x="8362764" y="4101606"/>
            <a:ext cx="1882067" cy="17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7705-BE7E-A6E0-8EF7-83A69DA8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Reshape From 1-D to 3-D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0269-CA5E-4C4A-8553-B57A4CA9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1372864"/>
            <a:ext cx="10515600" cy="247116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following 1-D array with 12 elements into a 3-D array.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outermost dimension will have 2 arrays that contains 3 arrays, each with 2 elements: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B5A34-028C-BB6D-8BDC-466A8D4E497C}"/>
              </a:ext>
            </a:extLst>
          </p:cNvPr>
          <p:cNvSpPr txBox="1"/>
          <p:nvPr/>
        </p:nvSpPr>
        <p:spPr>
          <a:xfrm>
            <a:off x="838200" y="3763171"/>
            <a:ext cx="6539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EA0A3-343F-4654-ED7A-8035BA6F0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0" t="26019" r="40364" b="51327"/>
          <a:stretch/>
        </p:blipFill>
        <p:spPr>
          <a:xfrm>
            <a:off x="8646850" y="3863915"/>
            <a:ext cx="1784412" cy="25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9049-0987-1907-CAA4-015F6292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Unknown Dimension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7020DC-7C31-C33B-C3AA-F282FE1B0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725" y="1492526"/>
            <a:ext cx="923795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are allowed to have one "unknown" dimension.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Meaning that you do not have to specify an exact number for one of the dimensions in the reshape method.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Pass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the value, and NumPy will calculate this number for you.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0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3B09-6BE3-E354-1F9F-4FBAD170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FDAB-1117-7E6E-7F11-48AACF28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3" y="1497152"/>
            <a:ext cx="8527742" cy="4351338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1D array with 8 elements to 3D array with 2x2 elements: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9B430-C1AA-E82A-B5D5-A351CA3F7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6149" r="40364" b="53269"/>
          <a:stretch/>
        </p:blipFill>
        <p:spPr>
          <a:xfrm>
            <a:off x="7426171" y="2171631"/>
            <a:ext cx="2867487" cy="36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64DB-F45B-E228-CDB1-3F01F04D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Flattening the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9ACBF2-CB27-1BDF-AB25-55AB89BCC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439" y="1690688"/>
            <a:ext cx="708955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Flattening array means converting a multidimensional array into a 1D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reshape(-1)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do this.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49D5-85F8-0042-9DCB-8642B74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51D7-62E7-D9FF-C32C-B88FC8EF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array into a 1D array: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37070-B526-5925-C505-921A9C84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6621" r="36432" b="68284"/>
          <a:stretch/>
        </p:blipFill>
        <p:spPr>
          <a:xfrm>
            <a:off x="6167021" y="4094825"/>
            <a:ext cx="3729029" cy="8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D565-A29B-A72F-74CF-1D6458D2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Array Iterating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AA3FAF-8246-8FD9-BF8B-177AC95C5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073" y="1581211"/>
            <a:ext cx="974398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Iterating means going through elements one by one.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we deal with multi-dimensional arrays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we can do this using basic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of python.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iterate on a 1-D array it will go through each element one by one.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C8AFC-4B5B-BD95-45BA-8E8DAE088162}"/>
              </a:ext>
            </a:extLst>
          </p:cNvPr>
          <p:cNvSpPr txBox="1"/>
          <p:nvPr/>
        </p:nvSpPr>
        <p:spPr>
          <a:xfrm>
            <a:off x="597022" y="3322857"/>
            <a:ext cx="66560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#Iterate on the elements of the following 1-D array: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2AE38-6DDF-C563-0EE3-3329A8254F9D}"/>
              </a:ext>
            </a:extLst>
          </p:cNvPr>
          <p:cNvCxnSpPr/>
          <p:nvPr/>
        </p:nvCxnSpPr>
        <p:spPr>
          <a:xfrm>
            <a:off x="204186" y="3009530"/>
            <a:ext cx="1179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442CB10-E6D9-C51B-D6CF-7AD55C21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5" t="25761" r="61991" b="62200"/>
          <a:stretch/>
        </p:blipFill>
        <p:spPr>
          <a:xfrm>
            <a:off x="8717870" y="3700224"/>
            <a:ext cx="1775535" cy="21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1064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Source Sans Pro</vt:lpstr>
      <vt:lpstr>Verdana</vt:lpstr>
      <vt:lpstr>Office Theme</vt:lpstr>
      <vt:lpstr>Numpy</vt:lpstr>
      <vt:lpstr>Reshaping arrays </vt:lpstr>
      <vt:lpstr>Reshape From 1-D to 2-D </vt:lpstr>
      <vt:lpstr>Reshape From 1-D to 3-D </vt:lpstr>
      <vt:lpstr>Unknown Dimension </vt:lpstr>
      <vt:lpstr>Example </vt:lpstr>
      <vt:lpstr>Flattening the arrays </vt:lpstr>
      <vt:lpstr>Example </vt:lpstr>
      <vt:lpstr>NumPy Array Iterating </vt:lpstr>
      <vt:lpstr>Iterating 2-D Arrays </vt:lpstr>
      <vt:lpstr>PowerPoint Presentation</vt:lpstr>
      <vt:lpstr>Iterating 3-D Arrays </vt:lpstr>
      <vt:lpstr>Iterate down to the scalars:</vt:lpstr>
      <vt:lpstr>Iterating Arrays Using nditer() </vt:lpstr>
      <vt:lpstr>Iterating With Different Step Size </vt:lpstr>
      <vt:lpstr>PowerPoint Presentation</vt:lpstr>
      <vt:lpstr>Enumerated Iteration Using ndenumerate() 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Girish Kumar</dc:creator>
  <cp:lastModifiedBy>Girish Kumar</cp:lastModifiedBy>
  <cp:revision>5</cp:revision>
  <dcterms:created xsi:type="dcterms:W3CDTF">2023-09-05T05:51:23Z</dcterms:created>
  <dcterms:modified xsi:type="dcterms:W3CDTF">2023-09-05T08:28:28Z</dcterms:modified>
</cp:coreProperties>
</file>