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36000" y="1332000"/>
            <a:ext cx="2370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36000" y="2880000"/>
            <a:ext cx="2370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836000" y="4176000"/>
            <a:ext cx="2370600" cy="78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292000" y="900000"/>
            <a:ext cx="2370600" cy="150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92000" y="2571480"/>
            <a:ext cx="2370600" cy="1275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292000" y="4047480"/>
            <a:ext cx="2370600" cy="1023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988000" y="360000"/>
            <a:ext cx="4386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440000" y="720000"/>
            <a:ext cx="6764760" cy="179676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2016000" y="1188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92000" y="1188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140000" y="900000"/>
            <a:ext cx="143496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4320000" y="3168000"/>
            <a:ext cx="1038960" cy="78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4176000" y="4428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5870160" y="33141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944000" y="900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120000" y="900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68000" y="612000"/>
            <a:ext cx="143496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7"/>
          <p:cNvSpPr/>
          <p:nvPr/>
        </p:nvSpPr>
        <p:spPr>
          <a:xfrm>
            <a:off x="2592000" y="5904000"/>
            <a:ext cx="712368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360000" y="216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1727640" y="216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359280" y="1008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358920" y="1800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2"/>
          <p:cNvSpPr/>
          <p:nvPr/>
        </p:nvSpPr>
        <p:spPr>
          <a:xfrm>
            <a:off x="1906560" y="1836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4211280" y="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6226920" y="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4210920" y="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16"/>
          <p:cNvSpPr/>
          <p:nvPr/>
        </p:nvSpPr>
        <p:spPr>
          <a:xfrm>
            <a:off x="7738920" y="252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17"/>
          <p:cNvSpPr/>
          <p:nvPr/>
        </p:nvSpPr>
        <p:spPr>
          <a:xfrm>
            <a:off x="7810920" y="936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30"/>
          <p:cNvGraphicFramePr/>
          <p:nvPr/>
        </p:nvGraphicFramePr>
        <p:xfrm>
          <a:off x="5065920" y="4241880"/>
          <a:ext cx="3125520" cy="10864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43" name="CustomShape 31"/>
          <p:cNvSpPr/>
          <p:nvPr/>
        </p:nvSpPr>
        <p:spPr>
          <a:xfrm>
            <a:off x="576000" y="4320000"/>
            <a:ext cx="24451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2"/>
          <p:cNvSpPr/>
          <p:nvPr/>
        </p:nvSpPr>
        <p:spPr>
          <a:xfrm>
            <a:off x="7092000" y="3672000"/>
            <a:ext cx="24451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33"/>
          <p:cNvSpPr/>
          <p:nvPr/>
        </p:nvSpPr>
        <p:spPr>
          <a:xfrm>
            <a:off x="3744000" y="5328000"/>
            <a:ext cx="24451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 By TABLE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934960" y="1050480"/>
            <a:ext cx="1693440" cy="100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1908000" y="1152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084000" y="1152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032000" y="864000"/>
            <a:ext cx="143496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7"/>
          <p:cNvSpPr/>
          <p:nvPr/>
        </p:nvSpPr>
        <p:spPr>
          <a:xfrm>
            <a:off x="1548000" y="576000"/>
            <a:ext cx="212112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5760000" y="576000"/>
            <a:ext cx="212112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216000" y="2376000"/>
            <a:ext cx="2121120" cy="25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57" name="Table 12"/>
          <p:cNvGraphicFramePr/>
          <p:nvPr/>
        </p:nvGraphicFramePr>
        <p:xfrm>
          <a:off x="2967840" y="3226680"/>
          <a:ext cx="2872440" cy="115416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59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945800" y="3636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300000" y="36738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1764000" y="4860000"/>
            <a:ext cx="712368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4140000" y="1080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4392000" y="2267640"/>
            <a:ext cx="932760" cy="100476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8"/>
          <p:cNvSpPr/>
          <p:nvPr/>
        </p:nvSpPr>
        <p:spPr>
          <a:xfrm>
            <a:off x="4572000" y="2304000"/>
            <a:ext cx="6447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2"/>
          <p:cNvSpPr/>
          <p:nvPr/>
        </p:nvSpPr>
        <p:spPr>
          <a:xfrm>
            <a:off x="2592000" y="43200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4104360" y="360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5652720" y="43272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3813480" y="432108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16"/>
          <p:cNvSpPr/>
          <p:nvPr/>
        </p:nvSpPr>
        <p:spPr>
          <a:xfrm>
            <a:off x="2193840" y="471744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682200" y="450180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5434560" y="45741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19"/>
          <p:cNvSpPr/>
          <p:nvPr/>
        </p:nvSpPr>
        <p:spPr>
          <a:xfrm>
            <a:off x="7634160" y="457452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20"/>
          <p:cNvSpPr/>
          <p:nvPr/>
        </p:nvSpPr>
        <p:spPr>
          <a:xfrm>
            <a:off x="686520" y="309888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0"/>
          <p:cNvSpPr/>
          <p:nvPr/>
        </p:nvSpPr>
        <p:spPr>
          <a:xfrm>
            <a:off x="216000" y="288000"/>
            <a:ext cx="2373120" cy="23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908000" y="936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084000" y="936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934160" y="4392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032000" y="648000"/>
            <a:ext cx="143496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908000" y="3204360"/>
            <a:ext cx="143496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4140000" y="2234160"/>
            <a:ext cx="114912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3708360" y="3636360"/>
            <a:ext cx="107676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2"/>
          <p:cNvSpPr/>
          <p:nvPr/>
        </p:nvSpPr>
        <p:spPr>
          <a:xfrm>
            <a:off x="504000" y="396000"/>
            <a:ext cx="114912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1944000" y="180000"/>
            <a:ext cx="114912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288000" y="1152000"/>
            <a:ext cx="114912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15"/>
          <p:cNvSpPr/>
          <p:nvPr/>
        </p:nvSpPr>
        <p:spPr>
          <a:xfrm>
            <a:off x="5940000" y="180000"/>
            <a:ext cx="114912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16"/>
          <p:cNvSpPr/>
          <p:nvPr/>
        </p:nvSpPr>
        <p:spPr>
          <a:xfrm>
            <a:off x="7560000" y="180000"/>
            <a:ext cx="114912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7992000" y="972000"/>
            <a:ext cx="114912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9"/>
          <p:cNvSpPr/>
          <p:nvPr/>
        </p:nvSpPr>
        <p:spPr>
          <a:xfrm>
            <a:off x="432000" y="3636360"/>
            <a:ext cx="107676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20"/>
          <p:cNvSpPr/>
          <p:nvPr/>
        </p:nvSpPr>
        <p:spPr>
          <a:xfrm>
            <a:off x="6803640" y="4068360"/>
            <a:ext cx="107676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6839280" y="4752360"/>
            <a:ext cx="107676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556000" y="1152000"/>
            <a:ext cx="45334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FORMAL SPECIFICATION LANGUAGES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26" name="Table 2"/>
          <p:cNvGraphicFramePr/>
          <p:nvPr/>
        </p:nvGraphicFramePr>
        <p:xfrm>
          <a:off x="1008000" y="1994760"/>
          <a:ext cx="7703640" cy="215928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Table 1"/>
          <p:cNvGraphicFramePr/>
          <p:nvPr/>
        </p:nvGraphicFramePr>
        <p:xfrm>
          <a:off x="648720" y="2534760"/>
          <a:ext cx="8783640" cy="4168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28" name="CustomShape 2"/>
          <p:cNvSpPr/>
          <p:nvPr/>
        </p:nvSpPr>
        <p:spPr>
          <a:xfrm>
            <a:off x="3492000" y="3541680"/>
            <a:ext cx="3022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44000" y="3564000"/>
            <a:ext cx="3022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7308000" y="3528000"/>
            <a:ext cx="3022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Table 1"/>
          <p:cNvGraphicFramePr/>
          <p:nvPr/>
        </p:nvGraphicFramePr>
        <p:xfrm>
          <a:off x="648720" y="2160000"/>
          <a:ext cx="8783640" cy="7912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79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36" name="CustomShape 2"/>
          <p:cNvSpPr/>
          <p:nvPr/>
        </p:nvSpPr>
        <p:spPr>
          <a:xfrm>
            <a:off x="3492000" y="3541680"/>
            <a:ext cx="3022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44000" y="3564000"/>
            <a:ext cx="3022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7308000" y="3528000"/>
            <a:ext cx="3022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Table 1"/>
          <p:cNvGraphicFramePr/>
          <p:nvPr/>
        </p:nvGraphicFramePr>
        <p:xfrm>
          <a:off x="587520" y="2302920"/>
          <a:ext cx="3229560" cy="1550880"/>
        </p:xfrm>
        <a:graphic>
          <a:graphicData uri="http://schemas.openxmlformats.org/drawingml/2006/table">
            <a:tbl>
              <a:tblPr/>
              <a:tblGrid>
                <a:gridCol w="1042200"/>
                <a:gridCol w="1131120"/>
                <a:gridCol w="1056600"/>
              </a:tblGrid>
              <a:tr h="40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Table 2"/>
          <p:cNvGraphicFramePr/>
          <p:nvPr/>
        </p:nvGraphicFramePr>
        <p:xfrm>
          <a:off x="5497200" y="2705040"/>
          <a:ext cx="2664000" cy="1580760"/>
        </p:xfrm>
        <a:graphic>
          <a:graphicData uri="http://schemas.openxmlformats.org/drawingml/2006/table">
            <a:tbl>
              <a:tblPr/>
              <a:tblGrid>
                <a:gridCol w="938160"/>
                <a:gridCol w="878040"/>
                <a:gridCol w="848160"/>
              </a:tblGrid>
              <a:tr h="42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1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45" name="CustomShape 3"/>
          <p:cNvSpPr/>
          <p:nvPr/>
        </p:nvSpPr>
        <p:spPr>
          <a:xfrm>
            <a:off x="3456000" y="1008000"/>
            <a:ext cx="323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Fixed Length Records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648000" y="1836000"/>
            <a:ext cx="323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5436000" y="2160000"/>
            <a:ext cx="323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Line 6"/>
          <p:cNvSpPr/>
          <p:nvPr/>
        </p:nvSpPr>
        <p:spPr>
          <a:xfrm>
            <a:off x="8496000" y="2808000"/>
            <a:ext cx="0" cy="13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7"/>
          <p:cNvSpPr/>
          <p:nvPr/>
        </p:nvSpPr>
        <p:spPr>
          <a:xfrm>
            <a:off x="8676000" y="2988000"/>
            <a:ext cx="1042920" cy="7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Records in a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Line 8"/>
          <p:cNvSpPr/>
          <p:nvPr/>
        </p:nvSpPr>
        <p:spPr>
          <a:xfrm>
            <a:off x="3817080" y="28800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9"/>
          <p:cNvSpPr/>
          <p:nvPr/>
        </p:nvSpPr>
        <p:spPr>
          <a:xfrm>
            <a:off x="3816360" y="32958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10"/>
          <p:cNvSpPr/>
          <p:nvPr/>
        </p:nvSpPr>
        <p:spPr>
          <a:xfrm>
            <a:off x="3815640" y="36756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1"/>
          <p:cNvSpPr/>
          <p:nvPr/>
        </p:nvSpPr>
        <p:spPr>
          <a:xfrm>
            <a:off x="2448000" y="4464000"/>
            <a:ext cx="5830920" cy="7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tuple in the table is stored as a fixed length record in the 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Table 1"/>
          <p:cNvGraphicFramePr/>
          <p:nvPr/>
        </p:nvGraphicFramePr>
        <p:xfrm>
          <a:off x="5669280" y="1124640"/>
          <a:ext cx="3259440" cy="3825000"/>
        </p:xfrm>
        <a:graphic>
          <a:graphicData uri="http://schemas.openxmlformats.org/drawingml/2006/table">
            <a:tbl>
              <a:tblPr/>
              <a:tblGrid>
                <a:gridCol w="1101960"/>
                <a:gridCol w="758880"/>
                <a:gridCol w="758880"/>
                <a:gridCol w="64008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Table 2"/>
          <p:cNvGraphicFramePr/>
          <p:nvPr/>
        </p:nvGraphicFramePr>
        <p:xfrm>
          <a:off x="1026360" y="2240640"/>
          <a:ext cx="2426040" cy="1130760"/>
        </p:xfrm>
        <a:graphic>
          <a:graphicData uri="http://schemas.openxmlformats.org/drawingml/2006/table">
            <a:tbl>
              <a:tblPr/>
              <a:tblGrid>
                <a:gridCol w="1310040"/>
                <a:gridCol w="1116360"/>
              </a:tblGrid>
              <a:tr h="36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4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56" name="Line 3"/>
          <p:cNvSpPr/>
          <p:nvPr/>
        </p:nvSpPr>
        <p:spPr>
          <a:xfrm flipV="1">
            <a:off x="3168000" y="1368000"/>
            <a:ext cx="250128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4"/>
          <p:cNvSpPr/>
          <p:nvPr/>
        </p:nvSpPr>
        <p:spPr>
          <a:xfrm flipV="1">
            <a:off x="3096000" y="2736000"/>
            <a:ext cx="2573280" cy="7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5"/>
          <p:cNvSpPr/>
          <p:nvPr/>
        </p:nvSpPr>
        <p:spPr>
          <a:xfrm>
            <a:off x="3240000" y="3240000"/>
            <a:ext cx="2429280" cy="86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"/>
          <p:cNvSpPr/>
          <p:nvPr/>
        </p:nvSpPr>
        <p:spPr>
          <a:xfrm>
            <a:off x="1728000" y="1741680"/>
            <a:ext cx="1151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7"/>
          <p:cNvSpPr/>
          <p:nvPr/>
        </p:nvSpPr>
        <p:spPr>
          <a:xfrm>
            <a:off x="6480000" y="648000"/>
            <a:ext cx="1691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Sequential 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908000" y="936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084000" y="936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08000" y="4068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032000" y="648000"/>
            <a:ext cx="143496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872000" y="2232360"/>
            <a:ext cx="143496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5184000" y="2340000"/>
            <a:ext cx="201096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0360" y="3240360"/>
            <a:ext cx="2010960" cy="570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551160"/>
                <a:gridCol w="1562040"/>
                <a:gridCol w="503280"/>
                <a:gridCol w="1678320"/>
                <a:gridCol w="5886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5384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62" name="CustomShape 2"/>
          <p:cNvSpPr/>
          <p:nvPr/>
        </p:nvSpPr>
        <p:spPr>
          <a:xfrm>
            <a:off x="144000" y="205740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K=2, then 2 records and 3 pointers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405600" y="976680"/>
            <a:ext cx="2971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B+ Tree Non-Leaf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5"/>
          <p:cNvSpPr/>
          <p:nvPr/>
        </p:nvSpPr>
        <p:spPr>
          <a:xfrm>
            <a:off x="4921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7"/>
          <p:cNvSpPr/>
          <p:nvPr/>
        </p:nvSpPr>
        <p:spPr>
          <a:xfrm>
            <a:off x="457200" y="3742200"/>
            <a:ext cx="29714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Indexblock(Leaf or Non-Leaf) for the records with key &lt; 5272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8"/>
          <p:cNvSpPr/>
          <p:nvPr/>
        </p:nvSpPr>
        <p:spPr>
          <a:xfrm>
            <a:off x="3866400" y="3742200"/>
            <a:ext cx="25340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Indexblock(Leaf or Non-Leaf) for the records with key &gt;= 5272 and key &lt; 5384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9"/>
          <p:cNvSpPr/>
          <p:nvPr/>
        </p:nvSpPr>
        <p:spPr>
          <a:xfrm>
            <a:off x="7086600" y="3706200"/>
            <a:ext cx="2742840" cy="10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Indexblock(Leaf or Non-Leaf) for the records with key &gt;= 5384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10"/>
          <p:cNvSpPr/>
          <p:nvPr/>
        </p:nvSpPr>
        <p:spPr>
          <a:xfrm>
            <a:off x="7488360" y="2057760"/>
            <a:ext cx="2514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Size = One Block Size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444240"/>
                <a:gridCol w="1001160"/>
                <a:gridCol w="429120"/>
                <a:gridCol w="992880"/>
                <a:gridCol w="415800"/>
                <a:gridCol w="1194120"/>
                <a:gridCol w="406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72" name="CustomShape 2"/>
          <p:cNvSpPr/>
          <p:nvPr/>
        </p:nvSpPr>
        <p:spPr>
          <a:xfrm>
            <a:off x="144000" y="205740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K=3, then 3 records and 4 pointers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405600" y="976680"/>
            <a:ext cx="2971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B+ Tree 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5"/>
          <p:cNvSpPr/>
          <p:nvPr/>
        </p:nvSpPr>
        <p:spPr>
          <a:xfrm>
            <a:off x="4129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7"/>
          <p:cNvSpPr/>
          <p:nvPr/>
        </p:nvSpPr>
        <p:spPr>
          <a:xfrm>
            <a:off x="842400" y="3742200"/>
            <a:ext cx="16970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Points block for the record with key value 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8"/>
          <p:cNvSpPr/>
          <p:nvPr/>
        </p:nvSpPr>
        <p:spPr>
          <a:xfrm>
            <a:off x="2822400" y="3742200"/>
            <a:ext cx="22100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Points block for the record with key value 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9"/>
          <p:cNvSpPr/>
          <p:nvPr/>
        </p:nvSpPr>
        <p:spPr>
          <a:xfrm>
            <a:off x="7772400" y="3706200"/>
            <a:ext cx="2057040" cy="6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Points to the next 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10"/>
          <p:cNvSpPr/>
          <p:nvPr/>
        </p:nvSpPr>
        <p:spPr>
          <a:xfrm>
            <a:off x="7488360" y="2057760"/>
            <a:ext cx="2514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Size = One Block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Line 11"/>
          <p:cNvSpPr/>
          <p:nvPr/>
        </p:nvSpPr>
        <p:spPr>
          <a:xfrm>
            <a:off x="5569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2"/>
          <p:cNvSpPr/>
          <p:nvPr/>
        </p:nvSpPr>
        <p:spPr>
          <a:xfrm>
            <a:off x="5090400" y="3742200"/>
            <a:ext cx="22100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Points block for the record with key value 04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1564920" y="685800"/>
            <a:ext cx="180720" cy="346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384" name="TextShape 2"/>
          <p:cNvSpPr txBox="1"/>
          <p:nvPr/>
        </p:nvSpPr>
        <p:spPr>
          <a:xfrm>
            <a:off x="228600" y="228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169200" y="950400"/>
            <a:ext cx="2057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Inital: Empty Tree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86" name="Table 4"/>
          <p:cNvGraphicFramePr/>
          <p:nvPr/>
        </p:nvGraphicFramePr>
        <p:xfrm>
          <a:off x="3226320" y="883800"/>
          <a:ext cx="233640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87" name="Line 5"/>
          <p:cNvSpPr/>
          <p:nvPr/>
        </p:nvSpPr>
        <p:spPr>
          <a:xfrm>
            <a:off x="2226600" y="1143000"/>
            <a:ext cx="973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6"/>
          <p:cNvSpPr/>
          <p:nvPr/>
        </p:nvSpPr>
        <p:spPr>
          <a:xfrm>
            <a:off x="3321000" y="11430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89" name="Table 7"/>
          <p:cNvGraphicFramePr/>
          <p:nvPr/>
        </p:nvGraphicFramePr>
        <p:xfrm>
          <a:off x="7018200" y="8841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0" name="Line 8"/>
          <p:cNvSpPr/>
          <p:nvPr/>
        </p:nvSpPr>
        <p:spPr>
          <a:xfrm>
            <a:off x="7154640" y="120276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9"/>
          <p:cNvSpPr/>
          <p:nvPr/>
        </p:nvSpPr>
        <p:spPr>
          <a:xfrm>
            <a:off x="8198640" y="120276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10"/>
          <p:cNvSpPr/>
          <p:nvPr/>
        </p:nvSpPr>
        <p:spPr>
          <a:xfrm>
            <a:off x="5839920" y="1143360"/>
            <a:ext cx="973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11"/>
          <p:cNvSpPr/>
          <p:nvPr/>
        </p:nvSpPr>
        <p:spPr>
          <a:xfrm>
            <a:off x="8229600" y="18288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4" name="Table 12"/>
          <p:cNvGraphicFramePr/>
          <p:nvPr/>
        </p:nvGraphicFramePr>
        <p:xfrm>
          <a:off x="5086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5" name="Line 13"/>
          <p:cNvSpPr/>
          <p:nvPr/>
        </p:nvSpPr>
        <p:spPr>
          <a:xfrm>
            <a:off x="5223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14"/>
          <p:cNvSpPr/>
          <p:nvPr/>
        </p:nvSpPr>
        <p:spPr>
          <a:xfrm>
            <a:off x="6267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7" name="Table 15"/>
          <p:cNvGraphicFramePr/>
          <p:nvPr/>
        </p:nvGraphicFramePr>
        <p:xfrm>
          <a:off x="7534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8" name="Line 16"/>
          <p:cNvSpPr/>
          <p:nvPr/>
        </p:nvSpPr>
        <p:spPr>
          <a:xfrm>
            <a:off x="7671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9" name="Table 17"/>
          <p:cNvGraphicFramePr/>
          <p:nvPr/>
        </p:nvGraphicFramePr>
        <p:xfrm>
          <a:off x="6248160" y="3527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0" name="Line 18"/>
          <p:cNvSpPr/>
          <p:nvPr/>
        </p:nvSpPr>
        <p:spPr>
          <a:xfrm flipH="1">
            <a:off x="6148800" y="375408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9"/>
          <p:cNvSpPr/>
          <p:nvPr/>
        </p:nvSpPr>
        <p:spPr>
          <a:xfrm>
            <a:off x="7448400" y="368100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20"/>
          <p:cNvSpPr/>
          <p:nvPr/>
        </p:nvSpPr>
        <p:spPr>
          <a:xfrm flipH="1">
            <a:off x="4498200" y="3718800"/>
            <a:ext cx="1143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3" name="Table 21"/>
          <p:cNvGraphicFramePr/>
          <p:nvPr/>
        </p:nvGraphicFramePr>
        <p:xfrm>
          <a:off x="46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4" name="Line 22"/>
          <p:cNvSpPr/>
          <p:nvPr/>
        </p:nvSpPr>
        <p:spPr>
          <a:xfrm>
            <a:off x="183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23"/>
          <p:cNvSpPr/>
          <p:nvPr/>
        </p:nvSpPr>
        <p:spPr>
          <a:xfrm>
            <a:off x="1227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6" name="Table 24"/>
          <p:cNvGraphicFramePr/>
          <p:nvPr/>
        </p:nvGraphicFramePr>
        <p:xfrm>
          <a:off x="2494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7" name="Line 25"/>
          <p:cNvSpPr/>
          <p:nvPr/>
        </p:nvSpPr>
        <p:spPr>
          <a:xfrm>
            <a:off x="2631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8" name="Table 26"/>
          <p:cNvGraphicFramePr/>
          <p:nvPr/>
        </p:nvGraphicFramePr>
        <p:xfrm>
          <a:off x="1208160" y="35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9" name="Line 27"/>
          <p:cNvSpPr/>
          <p:nvPr/>
        </p:nvSpPr>
        <p:spPr>
          <a:xfrm flipH="1">
            <a:off x="1108800" y="378972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28"/>
          <p:cNvSpPr/>
          <p:nvPr/>
        </p:nvSpPr>
        <p:spPr>
          <a:xfrm>
            <a:off x="2408400" y="371664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1564920" y="685800"/>
            <a:ext cx="180720" cy="346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412" name="TextShape 2"/>
          <p:cNvSpPr txBox="1"/>
          <p:nvPr/>
        </p:nvSpPr>
        <p:spPr>
          <a:xfrm>
            <a:off x="228600" y="228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13" name="Table 3"/>
          <p:cNvGraphicFramePr/>
          <p:nvPr/>
        </p:nvGraphicFramePr>
        <p:xfrm>
          <a:off x="2212200" y="42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14" name="Line 4"/>
          <p:cNvSpPr/>
          <p:nvPr/>
        </p:nvSpPr>
        <p:spPr>
          <a:xfrm>
            <a:off x="3999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5"/>
          <p:cNvSpPr/>
          <p:nvPr/>
        </p:nvSpPr>
        <p:spPr>
          <a:xfrm>
            <a:off x="5043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16" name="Table 6"/>
          <p:cNvGraphicFramePr/>
          <p:nvPr/>
        </p:nvGraphicFramePr>
        <p:xfrm>
          <a:off x="4942800" y="42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17" name="Line 7"/>
          <p:cNvSpPr/>
          <p:nvPr/>
        </p:nvSpPr>
        <p:spPr>
          <a:xfrm>
            <a:off x="6447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18" name="Table 8"/>
          <p:cNvGraphicFramePr/>
          <p:nvPr/>
        </p:nvGraphicFramePr>
        <p:xfrm>
          <a:off x="5024160" y="34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19" name="Line 9"/>
          <p:cNvSpPr/>
          <p:nvPr/>
        </p:nvSpPr>
        <p:spPr>
          <a:xfrm flipH="1">
            <a:off x="3405600" y="364608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10"/>
          <p:cNvSpPr/>
          <p:nvPr/>
        </p:nvSpPr>
        <p:spPr>
          <a:xfrm>
            <a:off x="6148800" y="35730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1" name="Table 11"/>
          <p:cNvGraphicFramePr/>
          <p:nvPr/>
        </p:nvGraphicFramePr>
        <p:xfrm>
          <a:off x="46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2" name="Line 12"/>
          <p:cNvSpPr/>
          <p:nvPr/>
        </p:nvSpPr>
        <p:spPr>
          <a:xfrm>
            <a:off x="183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13"/>
          <p:cNvSpPr/>
          <p:nvPr/>
        </p:nvSpPr>
        <p:spPr>
          <a:xfrm>
            <a:off x="1227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4" name="Table 14"/>
          <p:cNvGraphicFramePr/>
          <p:nvPr/>
        </p:nvGraphicFramePr>
        <p:xfrm>
          <a:off x="2494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5" name="Line 15"/>
          <p:cNvSpPr/>
          <p:nvPr/>
        </p:nvSpPr>
        <p:spPr>
          <a:xfrm>
            <a:off x="2631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6" name="Table 16"/>
          <p:cNvGraphicFramePr/>
          <p:nvPr/>
        </p:nvGraphicFramePr>
        <p:xfrm>
          <a:off x="1208160" y="8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7" name="Line 17"/>
          <p:cNvSpPr/>
          <p:nvPr/>
        </p:nvSpPr>
        <p:spPr>
          <a:xfrm flipH="1">
            <a:off x="1108800" y="108972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18"/>
          <p:cNvSpPr/>
          <p:nvPr/>
        </p:nvSpPr>
        <p:spPr>
          <a:xfrm>
            <a:off x="2408400" y="101664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9" name="Table 19"/>
          <p:cNvGraphicFramePr/>
          <p:nvPr/>
        </p:nvGraphicFramePr>
        <p:xfrm>
          <a:off x="7619040" y="42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0" name="Line 20"/>
          <p:cNvSpPr/>
          <p:nvPr/>
        </p:nvSpPr>
        <p:spPr>
          <a:xfrm>
            <a:off x="7226640" y="3608640"/>
            <a:ext cx="1208160" cy="69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31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1564920" y="685800"/>
            <a:ext cx="180720" cy="346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433" name="TextShape 2"/>
          <p:cNvSpPr txBox="1"/>
          <p:nvPr/>
        </p:nvSpPr>
        <p:spPr>
          <a:xfrm>
            <a:off x="228600" y="228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34" name="Table 3"/>
          <p:cNvGraphicFramePr/>
          <p:nvPr/>
        </p:nvGraphicFramePr>
        <p:xfrm>
          <a:off x="808200" y="15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5" name="Line 4"/>
          <p:cNvSpPr/>
          <p:nvPr/>
        </p:nvSpPr>
        <p:spPr>
          <a:xfrm>
            <a:off x="2595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5"/>
          <p:cNvSpPr/>
          <p:nvPr/>
        </p:nvSpPr>
        <p:spPr>
          <a:xfrm>
            <a:off x="3639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7" name="Table 6"/>
          <p:cNvGraphicFramePr/>
          <p:nvPr/>
        </p:nvGraphicFramePr>
        <p:xfrm>
          <a:off x="3538800" y="15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8" name="Line 7"/>
          <p:cNvSpPr/>
          <p:nvPr/>
        </p:nvSpPr>
        <p:spPr>
          <a:xfrm>
            <a:off x="5043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9" name="Table 8"/>
          <p:cNvGraphicFramePr/>
          <p:nvPr/>
        </p:nvGraphicFramePr>
        <p:xfrm>
          <a:off x="3620160" y="7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0" name="Line 9"/>
          <p:cNvSpPr/>
          <p:nvPr/>
        </p:nvSpPr>
        <p:spPr>
          <a:xfrm flipH="1">
            <a:off x="2001600" y="94608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10"/>
          <p:cNvSpPr/>
          <p:nvPr/>
        </p:nvSpPr>
        <p:spPr>
          <a:xfrm>
            <a:off x="4744800" y="8730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2" name="Table 11"/>
          <p:cNvGraphicFramePr/>
          <p:nvPr/>
        </p:nvGraphicFramePr>
        <p:xfrm>
          <a:off x="6215040" y="15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3" name="Line 12"/>
          <p:cNvSpPr/>
          <p:nvPr/>
        </p:nvSpPr>
        <p:spPr>
          <a:xfrm>
            <a:off x="5822640" y="908640"/>
            <a:ext cx="1208160" cy="69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13"/>
          <p:cNvSpPr/>
          <p:nvPr/>
        </p:nvSpPr>
        <p:spPr>
          <a:xfrm>
            <a:off x="5102640" y="252828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TextShape 14"/>
          <p:cNvSpPr txBox="1"/>
          <p:nvPr/>
        </p:nvSpPr>
        <p:spPr>
          <a:xfrm>
            <a:off x="799920" y="4158720"/>
            <a:ext cx="180720" cy="427320"/>
          </a:xfrm>
          <a:prstGeom prst="rect">
            <a:avLst/>
          </a:prstGeom>
          <a:noFill/>
          <a:ln w="0">
            <a:noFill/>
          </a:ln>
        </p:spPr>
      </p:sp>
      <p:graphicFrame>
        <p:nvGraphicFramePr>
          <p:cNvPr id="446" name="Table 15"/>
          <p:cNvGraphicFramePr/>
          <p:nvPr/>
        </p:nvGraphicFramePr>
        <p:xfrm>
          <a:off x="43200" y="5030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7" name="Line 16"/>
          <p:cNvSpPr/>
          <p:nvPr/>
        </p:nvSpPr>
        <p:spPr>
          <a:xfrm>
            <a:off x="1830240" y="53748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17"/>
          <p:cNvSpPr/>
          <p:nvPr/>
        </p:nvSpPr>
        <p:spPr>
          <a:xfrm>
            <a:off x="2874240" y="53748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9" name="Table 18"/>
          <p:cNvGraphicFramePr/>
          <p:nvPr/>
        </p:nvGraphicFramePr>
        <p:xfrm>
          <a:off x="2773800" y="50562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0" name="Line 19"/>
          <p:cNvSpPr/>
          <p:nvPr/>
        </p:nvSpPr>
        <p:spPr>
          <a:xfrm>
            <a:off x="4278240" y="53748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1" name="Table 20"/>
          <p:cNvGraphicFramePr/>
          <p:nvPr/>
        </p:nvGraphicFramePr>
        <p:xfrm>
          <a:off x="2855160" y="41925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2" name="Line 21"/>
          <p:cNvSpPr/>
          <p:nvPr/>
        </p:nvSpPr>
        <p:spPr>
          <a:xfrm flipH="1">
            <a:off x="1236600" y="441900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22"/>
          <p:cNvSpPr/>
          <p:nvPr/>
        </p:nvSpPr>
        <p:spPr>
          <a:xfrm>
            <a:off x="3979800" y="434592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4" name="Table 23"/>
          <p:cNvGraphicFramePr/>
          <p:nvPr/>
        </p:nvGraphicFramePr>
        <p:xfrm>
          <a:off x="5450040" y="50724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5" name="Line 24"/>
          <p:cNvSpPr/>
          <p:nvPr/>
        </p:nvSpPr>
        <p:spPr>
          <a:xfrm>
            <a:off x="5057640" y="4381560"/>
            <a:ext cx="1208160" cy="69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6" name="Table 25"/>
          <p:cNvGraphicFramePr/>
          <p:nvPr/>
        </p:nvGraphicFramePr>
        <p:xfrm>
          <a:off x="5948640" y="4167360"/>
          <a:ext cx="2538000" cy="441000"/>
        </p:xfrm>
        <a:graphic>
          <a:graphicData uri="http://schemas.openxmlformats.org/drawingml/2006/table">
            <a:tbl>
              <a:tblPr/>
              <a:tblGrid>
                <a:gridCol w="273600"/>
                <a:gridCol w="875520"/>
                <a:gridCol w="226440"/>
                <a:gridCol w="923040"/>
                <a:gridCol w="239400"/>
              </a:tblGrid>
              <a:tr h="441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060000" y="2268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832000" y="1980000"/>
            <a:ext cx="143496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2376000" y="1044000"/>
            <a:ext cx="1146960" cy="678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780360" y="1044360"/>
            <a:ext cx="1146960" cy="678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2376360" y="1044360"/>
            <a:ext cx="1146960" cy="678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1512720" y="2160720"/>
            <a:ext cx="1146960" cy="678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4500000" y="2376000"/>
            <a:ext cx="139896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4320000" y="3204360"/>
            <a:ext cx="139896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576000"/>
            <a:ext cx="427320" cy="1651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440360" y="576360"/>
            <a:ext cx="427320" cy="1651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3204720" y="612720"/>
            <a:ext cx="427320" cy="1651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4068720" y="576720"/>
            <a:ext cx="427320" cy="1651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504720" y="3204720"/>
            <a:ext cx="427320" cy="1651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1440720" y="3168720"/>
            <a:ext cx="427320" cy="1651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3240720" y="3168720"/>
            <a:ext cx="427320" cy="1651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"/>
          <p:cNvSpPr/>
          <p:nvPr/>
        </p:nvSpPr>
        <p:spPr>
          <a:xfrm>
            <a:off x="4068720" y="3168720"/>
            <a:ext cx="427320" cy="1651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>
            <a:off x="540000" y="936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540000" y="1512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1512000" y="1512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1512000" y="900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540000" y="1260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1512000" y="1224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3240000" y="900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4104000" y="900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17"/>
          <p:cNvSpPr/>
          <p:nvPr/>
        </p:nvSpPr>
        <p:spPr>
          <a:xfrm>
            <a:off x="4104000" y="1224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8"/>
          <p:cNvSpPr/>
          <p:nvPr/>
        </p:nvSpPr>
        <p:spPr>
          <a:xfrm>
            <a:off x="4104000" y="1620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9"/>
          <p:cNvSpPr/>
          <p:nvPr/>
        </p:nvSpPr>
        <p:spPr>
          <a:xfrm>
            <a:off x="576000" y="3492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0"/>
          <p:cNvSpPr/>
          <p:nvPr/>
        </p:nvSpPr>
        <p:spPr>
          <a:xfrm>
            <a:off x="576000" y="3852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1"/>
          <p:cNvSpPr/>
          <p:nvPr/>
        </p:nvSpPr>
        <p:spPr>
          <a:xfrm>
            <a:off x="576000" y="4176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2"/>
          <p:cNvSpPr/>
          <p:nvPr/>
        </p:nvSpPr>
        <p:spPr>
          <a:xfrm>
            <a:off x="1476000" y="3492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3240000" y="3492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4"/>
          <p:cNvSpPr/>
          <p:nvPr/>
        </p:nvSpPr>
        <p:spPr>
          <a:xfrm>
            <a:off x="3276000" y="3960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5"/>
          <p:cNvSpPr/>
          <p:nvPr/>
        </p:nvSpPr>
        <p:spPr>
          <a:xfrm>
            <a:off x="4140000" y="3492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26"/>
          <p:cNvSpPr/>
          <p:nvPr/>
        </p:nvSpPr>
        <p:spPr>
          <a:xfrm>
            <a:off x="4140000" y="3924000"/>
            <a:ext cx="499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8"/>
          <p:cNvSpPr/>
          <p:nvPr/>
        </p:nvSpPr>
        <p:spPr>
          <a:xfrm>
            <a:off x="540000" y="2412000"/>
            <a:ext cx="1291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9"/>
          <p:cNvSpPr/>
          <p:nvPr/>
        </p:nvSpPr>
        <p:spPr>
          <a:xfrm>
            <a:off x="3168000" y="2412000"/>
            <a:ext cx="14353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0"/>
          <p:cNvSpPr/>
          <p:nvPr/>
        </p:nvSpPr>
        <p:spPr>
          <a:xfrm>
            <a:off x="3168000" y="4968000"/>
            <a:ext cx="15793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41"/>
          <p:cNvSpPr/>
          <p:nvPr/>
        </p:nvSpPr>
        <p:spPr>
          <a:xfrm>
            <a:off x="504000" y="4968000"/>
            <a:ext cx="14353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72000" y="1008000"/>
            <a:ext cx="2083680" cy="787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328000" y="756000"/>
            <a:ext cx="1651680" cy="121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1872360" y="3672360"/>
            <a:ext cx="2083680" cy="787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5328360" y="3420360"/>
            <a:ext cx="1651680" cy="121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1188000" y="2304000"/>
            <a:ext cx="690768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80000" y="4788000"/>
            <a:ext cx="715968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08000" y="2232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84000" y="2232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32000" y="1944000"/>
            <a:ext cx="143496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2592000" y="3636000"/>
            <a:ext cx="712368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34960" y="2130480"/>
            <a:ext cx="1693440" cy="100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908000" y="2232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84000" y="2232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032000" y="1944000"/>
            <a:ext cx="143496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1764000" y="3564000"/>
            <a:ext cx="712368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945800" y="3636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00000" y="36738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764000" y="4860000"/>
            <a:ext cx="712368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140000" y="1080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392000" y="2267640"/>
            <a:ext cx="932760" cy="100476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4572000" y="2304000"/>
            <a:ext cx="6447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2592000" y="43200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4104360" y="360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5652720" y="43272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3813480" y="432108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193840" y="471744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682200" y="450180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5434560" y="45741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7634160" y="457452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686520" y="309888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72000"/>
            <a:ext cx="9068760" cy="251676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2016000" y="1188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92000" y="1188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140000" y="900000"/>
            <a:ext cx="143496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-36000" y="3384000"/>
            <a:ext cx="262476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5868360" y="1803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7344720" y="21672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921080" y="93708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7921440" y="169344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7921440" y="93744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2089440" y="43344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649800" y="54180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4320000" y="3168000"/>
            <a:ext cx="1038960" cy="78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4176000" y="4428000"/>
            <a:ext cx="1434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2"/>
          <p:cNvSpPr/>
          <p:nvPr/>
        </p:nvSpPr>
        <p:spPr>
          <a:xfrm>
            <a:off x="5870160" y="3782160"/>
            <a:ext cx="1148760" cy="500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7380000" y="3115440"/>
            <a:ext cx="262476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Application>LibreOffice/7.0.0.3$Linux_X86_64 LibreOffice_project/00$Build-3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2020-09-01T20:07:37Z</dcterms:modified>
  <cp:revision>55</cp:revision>
  <dc:subject/>
  <dc:title/>
</cp:coreProperties>
</file>