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6000" y="1332000"/>
            <a:ext cx="2370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36000" y="2880000"/>
            <a:ext cx="2370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36000" y="4176000"/>
            <a:ext cx="2370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292000" y="900000"/>
            <a:ext cx="2370240" cy="150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2000" y="2571480"/>
            <a:ext cx="2370240" cy="1274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292000" y="4047480"/>
            <a:ext cx="2370240" cy="1022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8000" y="360000"/>
            <a:ext cx="438624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440000" y="720000"/>
            <a:ext cx="6764400" cy="179640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016000" y="1188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92000" y="1188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140000" y="90000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4320000" y="3168000"/>
            <a:ext cx="1038600" cy="7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176000" y="4428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5870160" y="33141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944000" y="900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20000" y="900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8000" y="61200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2592000" y="5904000"/>
            <a:ext cx="712332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360000" y="216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727640" y="216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359280" y="1008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358920" y="1800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1906560" y="1836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4211280" y="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6226920" y="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4210920" y="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7738920" y="252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7810920" y="936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43" name="CustomShape 31"/>
          <p:cNvSpPr/>
          <p:nvPr/>
        </p:nvSpPr>
        <p:spPr>
          <a:xfrm>
            <a:off x="576000" y="4320000"/>
            <a:ext cx="2444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2"/>
          <p:cNvSpPr/>
          <p:nvPr/>
        </p:nvSpPr>
        <p:spPr>
          <a:xfrm>
            <a:off x="7092000" y="3672000"/>
            <a:ext cx="2444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33"/>
          <p:cNvSpPr/>
          <p:nvPr/>
        </p:nvSpPr>
        <p:spPr>
          <a:xfrm>
            <a:off x="3744000" y="5328000"/>
            <a:ext cx="2444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934960" y="1050480"/>
            <a:ext cx="1693080" cy="100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908000" y="1152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084000" y="1152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032000" y="86400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1548000" y="576000"/>
            <a:ext cx="2120760" cy="4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5760000" y="576000"/>
            <a:ext cx="2120760" cy="4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216000" y="2376000"/>
            <a:ext cx="2120760" cy="25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9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45800" y="3636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00000" y="36738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1764000" y="4860000"/>
            <a:ext cx="712332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4140000" y="1080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4392000" y="2267640"/>
            <a:ext cx="932400" cy="100440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4572000" y="2304000"/>
            <a:ext cx="6444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2"/>
          <p:cNvSpPr/>
          <p:nvPr/>
        </p:nvSpPr>
        <p:spPr>
          <a:xfrm>
            <a:off x="2592000" y="43200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4104360" y="360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5652720" y="43272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813480" y="432108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2193840" y="471744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682200" y="450180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5434560" y="45741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7634160" y="457452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686520" y="309888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0"/>
          <p:cNvSpPr/>
          <p:nvPr/>
        </p:nvSpPr>
        <p:spPr>
          <a:xfrm>
            <a:off x="216000" y="288000"/>
            <a:ext cx="2372760" cy="23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08000" y="936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084000" y="936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934160" y="4392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032000" y="64800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908000" y="320436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4140000" y="2234160"/>
            <a:ext cx="114876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3708360" y="3636360"/>
            <a:ext cx="107640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2"/>
          <p:cNvSpPr/>
          <p:nvPr/>
        </p:nvSpPr>
        <p:spPr>
          <a:xfrm>
            <a:off x="504000" y="396000"/>
            <a:ext cx="114876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1944000" y="180000"/>
            <a:ext cx="114876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288000" y="1152000"/>
            <a:ext cx="114876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15"/>
          <p:cNvSpPr/>
          <p:nvPr/>
        </p:nvSpPr>
        <p:spPr>
          <a:xfrm>
            <a:off x="5940000" y="180000"/>
            <a:ext cx="114876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7560000" y="180000"/>
            <a:ext cx="114876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7992000" y="972000"/>
            <a:ext cx="114876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432000" y="3636360"/>
            <a:ext cx="107640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20"/>
          <p:cNvSpPr/>
          <p:nvPr/>
        </p:nvSpPr>
        <p:spPr>
          <a:xfrm>
            <a:off x="6803640" y="4068360"/>
            <a:ext cx="107640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6839280" y="4752360"/>
            <a:ext cx="107640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56000" y="1152000"/>
            <a:ext cx="45331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26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28" name="CustomShape 2"/>
          <p:cNvSpPr/>
          <p:nvPr/>
        </p:nvSpPr>
        <p:spPr>
          <a:xfrm>
            <a:off x="3492000" y="3541680"/>
            <a:ext cx="3022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44000" y="3564000"/>
            <a:ext cx="3022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7308000" y="3528000"/>
            <a:ext cx="3022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36" name="CustomShape 2"/>
          <p:cNvSpPr/>
          <p:nvPr/>
        </p:nvSpPr>
        <p:spPr>
          <a:xfrm>
            <a:off x="3492000" y="3541680"/>
            <a:ext cx="3022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44000" y="3564000"/>
            <a:ext cx="3022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7308000" y="3528000"/>
            <a:ext cx="3022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45" name="CustomShape 3"/>
          <p:cNvSpPr/>
          <p:nvPr/>
        </p:nvSpPr>
        <p:spPr>
          <a:xfrm>
            <a:off x="3456000" y="1008000"/>
            <a:ext cx="32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48000" y="1836000"/>
            <a:ext cx="32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5436000" y="2160000"/>
            <a:ext cx="32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7"/>
          <p:cNvSpPr/>
          <p:nvPr/>
        </p:nvSpPr>
        <p:spPr>
          <a:xfrm>
            <a:off x="8676000" y="2988000"/>
            <a:ext cx="1042560" cy="7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2448000" y="4464000"/>
            <a:ext cx="5830560" cy="7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56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1728000" y="1741680"/>
            <a:ext cx="1150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7"/>
          <p:cNvSpPr/>
          <p:nvPr/>
        </p:nvSpPr>
        <p:spPr>
          <a:xfrm>
            <a:off x="6480000" y="648000"/>
            <a:ext cx="1690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00" y="936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84000" y="936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08000" y="4068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32000" y="64800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872000" y="223236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184000" y="2340000"/>
            <a:ext cx="201060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0360" y="3240360"/>
            <a:ext cx="2010600" cy="57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2" name="CustomShape 2"/>
          <p:cNvSpPr/>
          <p:nvPr/>
        </p:nvSpPr>
        <p:spPr>
          <a:xfrm>
            <a:off x="144000" y="2057400"/>
            <a:ext cx="25138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K=2, then 2 records and 3 pointers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405600" y="976680"/>
            <a:ext cx="2971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Non-Leaf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7"/>
          <p:cNvSpPr/>
          <p:nvPr/>
        </p:nvSpPr>
        <p:spPr>
          <a:xfrm>
            <a:off x="457200" y="3742200"/>
            <a:ext cx="29710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&lt; 5272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8"/>
          <p:cNvSpPr/>
          <p:nvPr/>
        </p:nvSpPr>
        <p:spPr>
          <a:xfrm>
            <a:off x="3866400" y="3742200"/>
            <a:ext cx="25336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5272 and key &lt; 5384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9"/>
          <p:cNvSpPr/>
          <p:nvPr/>
        </p:nvSpPr>
        <p:spPr>
          <a:xfrm>
            <a:off x="7086600" y="3706200"/>
            <a:ext cx="2742480" cy="10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5384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10"/>
          <p:cNvSpPr/>
          <p:nvPr/>
        </p:nvSpPr>
        <p:spPr>
          <a:xfrm>
            <a:off x="7488360" y="2057760"/>
            <a:ext cx="25138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2" name="CustomShape 2"/>
          <p:cNvSpPr/>
          <p:nvPr/>
        </p:nvSpPr>
        <p:spPr>
          <a:xfrm>
            <a:off x="144000" y="2057400"/>
            <a:ext cx="25138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K=3, then 3 records and 4 pointers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405600" y="976680"/>
            <a:ext cx="2971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842400" y="3742200"/>
            <a:ext cx="16966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8"/>
          <p:cNvSpPr/>
          <p:nvPr/>
        </p:nvSpPr>
        <p:spPr>
          <a:xfrm>
            <a:off x="2822400" y="3742200"/>
            <a:ext cx="2209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9"/>
          <p:cNvSpPr/>
          <p:nvPr/>
        </p:nvSpPr>
        <p:spPr>
          <a:xfrm>
            <a:off x="7772400" y="3706200"/>
            <a:ext cx="205668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10"/>
          <p:cNvSpPr/>
          <p:nvPr/>
        </p:nvSpPr>
        <p:spPr>
          <a:xfrm>
            <a:off x="7488360" y="2057760"/>
            <a:ext cx="25138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2"/>
          <p:cNvSpPr/>
          <p:nvPr/>
        </p:nvSpPr>
        <p:spPr>
          <a:xfrm>
            <a:off x="5090400" y="3742200"/>
            <a:ext cx="2209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564920" y="6858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228600" y="2286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69200" y="950400"/>
            <a:ext cx="2057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Inital: Empty Tree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86" name="Table 4"/>
          <p:cNvGraphicFramePr/>
          <p:nvPr/>
        </p:nvGraphicFramePr>
        <p:xfrm>
          <a:off x="3226320" y="8838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87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9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0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4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5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7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8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9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3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4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6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7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8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9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TextShape 29"/>
          <p:cNvSpPr txBox="1"/>
          <p:nvPr/>
        </p:nvSpPr>
        <p:spPr>
          <a:xfrm>
            <a:off x="2057400" y="6858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Insert 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TextShape 30"/>
          <p:cNvSpPr txBox="1"/>
          <p:nvPr/>
        </p:nvSpPr>
        <p:spPr>
          <a:xfrm>
            <a:off x="5670720" y="6858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TextShape 31"/>
          <p:cNvSpPr txBox="1"/>
          <p:nvPr/>
        </p:nvSpPr>
        <p:spPr>
          <a:xfrm>
            <a:off x="8229600" y="2168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TextShape 32"/>
          <p:cNvSpPr txBox="1"/>
          <p:nvPr/>
        </p:nvSpPr>
        <p:spPr>
          <a:xfrm>
            <a:off x="4572000" y="3311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Line 33"/>
          <p:cNvSpPr/>
          <p:nvPr/>
        </p:nvSpPr>
        <p:spPr>
          <a:xfrm>
            <a:off x="7315200" y="45720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34"/>
          <p:cNvSpPr/>
          <p:nvPr/>
        </p:nvSpPr>
        <p:spPr>
          <a:xfrm>
            <a:off x="2210040" y="46350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564920" y="6858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"/>
          <p:cNvSpPr/>
          <p:nvPr/>
        </p:nvSpPr>
        <p:spPr>
          <a:xfrm>
            <a:off x="228600" y="2286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19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0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2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3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4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8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0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1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2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3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5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6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38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439" name="TextShape 23"/>
          <p:cNvSpPr txBox="1"/>
          <p:nvPr/>
        </p:nvSpPr>
        <p:spPr>
          <a:xfrm>
            <a:off x="6436080" y="1371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Line 24"/>
          <p:cNvSpPr/>
          <p:nvPr/>
        </p:nvSpPr>
        <p:spPr>
          <a:xfrm>
            <a:off x="2210040" y="1935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25"/>
          <p:cNvSpPr/>
          <p:nvPr/>
        </p:nvSpPr>
        <p:spPr>
          <a:xfrm>
            <a:off x="4550040" y="4491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26"/>
          <p:cNvSpPr/>
          <p:nvPr/>
        </p:nvSpPr>
        <p:spPr>
          <a:xfrm>
            <a:off x="7250040" y="4491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1564920" y="6858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"/>
          <p:cNvSpPr/>
          <p:nvPr/>
        </p:nvSpPr>
        <p:spPr>
          <a:xfrm>
            <a:off x="228600" y="2286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45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6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8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9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0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1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3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4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4"/>
          <p:cNvSpPr/>
          <p:nvPr/>
        </p:nvSpPr>
        <p:spPr>
          <a:xfrm>
            <a:off x="799920" y="415872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7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8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Table 19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2" name="Line 20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21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4" name="Table 22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Table 23"/>
          <p:cNvGraphicFramePr/>
          <p:nvPr/>
        </p:nvGraphicFramePr>
        <p:xfrm>
          <a:off x="5948640" y="4167360"/>
          <a:ext cx="253764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6" name="Line 24"/>
          <p:cNvSpPr/>
          <p:nvPr/>
        </p:nvSpPr>
        <p:spPr>
          <a:xfrm>
            <a:off x="6064200" y="4343400"/>
            <a:ext cx="93600" cy="729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7" name="Table 25"/>
          <p:cNvGraphicFramePr/>
          <p:nvPr/>
        </p:nvGraphicFramePr>
        <p:xfrm>
          <a:off x="4328640" y="3295800"/>
          <a:ext cx="1925280" cy="349560"/>
        </p:xfrm>
        <a:graphic>
          <a:graphicData uri="http://schemas.openxmlformats.org/drawingml/2006/table">
            <a:tbl>
              <a:tblPr/>
              <a:tblGrid>
                <a:gridCol w="224640"/>
                <a:gridCol w="517320"/>
                <a:gridCol w="231120"/>
                <a:gridCol w="680400"/>
                <a:gridCol w="2721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8" name="Line 26"/>
          <p:cNvSpPr/>
          <p:nvPr/>
        </p:nvSpPr>
        <p:spPr>
          <a:xfrm flipH="1">
            <a:off x="3994200" y="3465000"/>
            <a:ext cx="457200" cy="763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27"/>
          <p:cNvSpPr/>
          <p:nvPr/>
        </p:nvSpPr>
        <p:spPr>
          <a:xfrm>
            <a:off x="5221800" y="3465000"/>
            <a:ext cx="914400" cy="738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0" name="Table 28"/>
          <p:cNvGraphicFramePr/>
          <p:nvPr/>
        </p:nvGraphicFramePr>
        <p:xfrm>
          <a:off x="8000640" y="5139360"/>
          <a:ext cx="2286360" cy="349560"/>
        </p:xfrm>
        <a:graphic>
          <a:graphicData uri="http://schemas.openxmlformats.org/drawingml/2006/table">
            <a:tbl>
              <a:tblPr/>
              <a:tblGrid>
                <a:gridCol w="216000"/>
                <a:gridCol w="531360"/>
                <a:gridCol w="226440"/>
                <a:gridCol w="565920"/>
                <a:gridCol w="277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1" name="Line 29"/>
          <p:cNvSpPr/>
          <p:nvPr/>
        </p:nvSpPr>
        <p:spPr>
          <a:xfrm>
            <a:off x="7207200" y="4464000"/>
            <a:ext cx="1251000" cy="675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TextShape 30"/>
          <p:cNvSpPr txBox="1"/>
          <p:nvPr/>
        </p:nvSpPr>
        <p:spPr>
          <a:xfrm>
            <a:off x="5257800" y="26254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35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Line 31"/>
          <p:cNvSpPr/>
          <p:nvPr/>
        </p:nvSpPr>
        <p:spPr>
          <a:xfrm>
            <a:off x="3038040" y="1755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32"/>
          <p:cNvSpPr/>
          <p:nvPr/>
        </p:nvSpPr>
        <p:spPr>
          <a:xfrm>
            <a:off x="5738040" y="1755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33"/>
          <p:cNvSpPr/>
          <p:nvPr/>
        </p:nvSpPr>
        <p:spPr>
          <a:xfrm>
            <a:off x="4982040" y="5283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34"/>
          <p:cNvSpPr/>
          <p:nvPr/>
        </p:nvSpPr>
        <p:spPr>
          <a:xfrm>
            <a:off x="2282040" y="5283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35"/>
          <p:cNvSpPr/>
          <p:nvPr/>
        </p:nvSpPr>
        <p:spPr>
          <a:xfrm>
            <a:off x="7610040" y="5283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060000" y="2268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832000" y="198000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2376000" y="1044000"/>
            <a:ext cx="1146600" cy="678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780360" y="1044360"/>
            <a:ext cx="1146600" cy="678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2376360" y="1044360"/>
            <a:ext cx="1146600" cy="678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1512720" y="2160720"/>
            <a:ext cx="1146600" cy="678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500000" y="2376000"/>
            <a:ext cx="1398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320000" y="3204360"/>
            <a:ext cx="13986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426960" cy="165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40360" y="576360"/>
            <a:ext cx="426960" cy="165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204720" y="612720"/>
            <a:ext cx="426960" cy="165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4068720" y="576720"/>
            <a:ext cx="426960" cy="165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504720" y="3204720"/>
            <a:ext cx="426960" cy="165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440720" y="3168720"/>
            <a:ext cx="426960" cy="165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240720" y="3168720"/>
            <a:ext cx="426960" cy="165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068720" y="3168720"/>
            <a:ext cx="426960" cy="165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540000" y="936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40000" y="1512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512000" y="1512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1512000" y="900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40000" y="1260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512000" y="1224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240000" y="900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104000" y="900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4104000" y="1224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4104000" y="1620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76000" y="3492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576000" y="3852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576000" y="4176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1476000" y="3492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3240000" y="3492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>
            <a:off x="3276000" y="3960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5"/>
          <p:cNvSpPr/>
          <p:nvPr/>
        </p:nvSpPr>
        <p:spPr>
          <a:xfrm>
            <a:off x="4140000" y="3492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4140000" y="3924000"/>
            <a:ext cx="498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540000" y="2412000"/>
            <a:ext cx="1290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3168000" y="2412000"/>
            <a:ext cx="14349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0"/>
          <p:cNvSpPr/>
          <p:nvPr/>
        </p:nvSpPr>
        <p:spPr>
          <a:xfrm>
            <a:off x="3168000" y="4968000"/>
            <a:ext cx="15789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41"/>
          <p:cNvSpPr/>
          <p:nvPr/>
        </p:nvSpPr>
        <p:spPr>
          <a:xfrm>
            <a:off x="504000" y="4968000"/>
            <a:ext cx="14349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72000" y="1008000"/>
            <a:ext cx="2083320" cy="787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328000" y="756000"/>
            <a:ext cx="1651320" cy="121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72360" y="3672360"/>
            <a:ext cx="2083320" cy="787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360" y="3420360"/>
            <a:ext cx="1651320" cy="121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188000" y="2304000"/>
            <a:ext cx="6907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0000" y="4788000"/>
            <a:ext cx="715932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08000" y="2232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84000" y="2232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2000" y="194400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2592000" y="3636000"/>
            <a:ext cx="712332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4960" y="2130480"/>
            <a:ext cx="1693080" cy="100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908000" y="2232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4000" y="2232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2000" y="194400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764000" y="3564000"/>
            <a:ext cx="712332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5800" y="3636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0" y="36738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764000" y="4860000"/>
            <a:ext cx="712332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140000" y="1080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392000" y="2267640"/>
            <a:ext cx="932400" cy="100440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4572000" y="2304000"/>
            <a:ext cx="6444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2592000" y="43200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4104360" y="360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652720" y="43272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3813480" y="432108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93840" y="471744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82200" y="450180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5434560" y="45741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7634160" y="457452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686520" y="309888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72000"/>
            <a:ext cx="9068400" cy="251640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016000" y="1188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92000" y="1188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140000" y="900000"/>
            <a:ext cx="1434600" cy="136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-36000" y="3384000"/>
            <a:ext cx="262440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868360" y="1803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7344720" y="21672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921080" y="93708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7921440" y="169344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7921440" y="93744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089440" y="43344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649800" y="54180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4320000" y="3168000"/>
            <a:ext cx="1038600" cy="7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4176000" y="4428000"/>
            <a:ext cx="1434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5870160" y="3782160"/>
            <a:ext cx="1148400" cy="500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7380000" y="3115440"/>
            <a:ext cx="262440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LibreOffice/7.0.0.3$Linux_X86_64 LibreOffice_project/00$Build-3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2020-09-02T08:46:16Z</dcterms:modified>
  <cp:revision>57</cp:revision>
  <dc:subject/>
  <dc:title/>
</cp:coreProperties>
</file>