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AE4F67-08BF-4C1D-BB4E-8EFCE0B8680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36000" y="1332000"/>
            <a:ext cx="237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836000" y="2880000"/>
            <a:ext cx="237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System Requirements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836000" y="4176000"/>
            <a:ext cx="237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292000" y="900000"/>
            <a:ext cx="2376000" cy="151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292000" y="2571480"/>
            <a:ext cx="2376000" cy="1280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292000" y="4047480"/>
            <a:ext cx="2376000" cy="1028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2988000" y="360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2020-08-15T16:20:35Z</dcterms:modified>
  <cp:revision>5</cp:revision>
  <dc:subject/>
  <dc:title/>
</cp:coreProperties>
</file>