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</a:t>
            </a:r>
            <a:r>
              <a:rPr b="0" lang="en-IN" sz="4400" spc="-1" strike="noStrike">
                <a:latin typeface="Arial"/>
              </a:rPr>
              <a:t>ic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</a:t>
            </a:r>
            <a:r>
              <a:rPr b="0" lang="en-IN" sz="4400" spc="-1" strike="noStrike">
                <a:latin typeface="Arial"/>
              </a:rPr>
              <a:t>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for</a:t>
            </a:r>
            <a:r>
              <a:rPr b="0" lang="en-IN" sz="4400" spc="-1" strike="noStrike">
                <a:latin typeface="Arial"/>
              </a:rPr>
              <a:t>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36000" y="1332000"/>
            <a:ext cx="2367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36000" y="2880000"/>
            <a:ext cx="2367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36000" y="4176000"/>
            <a:ext cx="2367360" cy="78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292000" y="900000"/>
            <a:ext cx="2367360" cy="150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292000" y="2571480"/>
            <a:ext cx="2367360" cy="1271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5292000" y="4047480"/>
            <a:ext cx="2367360" cy="1019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2988000" y="360000"/>
            <a:ext cx="438336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40000" y="720000"/>
            <a:ext cx="6761520" cy="179352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2016000" y="118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192000" y="118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140000" y="900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4320000" y="3168000"/>
            <a:ext cx="103572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4176000" y="442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2"/>
          <p:cNvSpPr/>
          <p:nvPr/>
        </p:nvSpPr>
        <p:spPr>
          <a:xfrm>
            <a:off x="5870160" y="33141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944000" y="900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20000" y="900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8000" y="612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2592000" y="5904000"/>
            <a:ext cx="7120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360000" y="216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1727640" y="216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359280" y="1008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358920" y="1800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1906560" y="1836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211280" y="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6226920" y="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210920" y="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7738920" y="252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7810920" y="936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8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31"/>
          <p:cNvSpPr/>
          <p:nvPr/>
        </p:nvSpPr>
        <p:spPr>
          <a:xfrm>
            <a:off x="576000" y="4320000"/>
            <a:ext cx="24418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32"/>
          <p:cNvSpPr/>
          <p:nvPr/>
        </p:nvSpPr>
        <p:spPr>
          <a:xfrm>
            <a:off x="7092000" y="3672000"/>
            <a:ext cx="24418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33"/>
          <p:cNvSpPr/>
          <p:nvPr/>
        </p:nvSpPr>
        <p:spPr>
          <a:xfrm>
            <a:off x="3744000" y="5328000"/>
            <a:ext cx="24418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934960" y="1050480"/>
            <a:ext cx="1690200" cy="100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908000" y="1152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84000" y="1152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032000" y="864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1548000" y="576000"/>
            <a:ext cx="2117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5760000" y="576000"/>
            <a:ext cx="211788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216000" y="2376000"/>
            <a:ext cx="2117880" cy="25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95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7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945800" y="3636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300000" y="36738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1764000" y="4860000"/>
            <a:ext cx="7120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4140000" y="1080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4392000" y="2267640"/>
            <a:ext cx="929520" cy="100152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4572000" y="2304000"/>
            <a:ext cx="641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2592000" y="43200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4104360" y="360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5652720" y="43272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3813480" y="432108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2193840" y="471744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682200" y="450180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434560" y="45741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7634160" y="457452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686520" y="309888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0"/>
          <p:cNvSpPr/>
          <p:nvPr/>
        </p:nvSpPr>
        <p:spPr>
          <a:xfrm>
            <a:off x="216000" y="288000"/>
            <a:ext cx="2369880" cy="22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908000" y="936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84000" y="936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934160" y="4392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032000" y="648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908000" y="320436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4140000" y="2234160"/>
            <a:ext cx="114588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3708360" y="3636360"/>
            <a:ext cx="107352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504000" y="396000"/>
            <a:ext cx="114588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1944000" y="180000"/>
            <a:ext cx="114588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288000" y="1152000"/>
            <a:ext cx="114588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5940000" y="180000"/>
            <a:ext cx="114588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7560000" y="180000"/>
            <a:ext cx="114588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992000" y="972000"/>
            <a:ext cx="114588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432000" y="3636360"/>
            <a:ext cx="107352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6803640" y="4068360"/>
            <a:ext cx="107352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6839280" y="4752360"/>
            <a:ext cx="107352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56000" y="1152000"/>
            <a:ext cx="453024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64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6" name="CustomShape 2"/>
          <p:cNvSpPr/>
          <p:nvPr/>
        </p:nvSpPr>
        <p:spPr>
          <a:xfrm>
            <a:off x="3492000" y="3541680"/>
            <a:ext cx="3019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44000" y="3564000"/>
            <a:ext cx="3019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7308000" y="3528000"/>
            <a:ext cx="3019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492000" y="3541680"/>
            <a:ext cx="3019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44000" y="3564000"/>
            <a:ext cx="3019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7308000" y="3528000"/>
            <a:ext cx="3019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7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3"/>
          <p:cNvSpPr/>
          <p:nvPr/>
        </p:nvSpPr>
        <p:spPr>
          <a:xfrm>
            <a:off x="3456000" y="1008000"/>
            <a:ext cx="3235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48000" y="1836000"/>
            <a:ext cx="3235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5436000" y="2160000"/>
            <a:ext cx="3235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"/>
          <p:cNvSpPr/>
          <p:nvPr/>
        </p:nvSpPr>
        <p:spPr>
          <a:xfrm>
            <a:off x="8676000" y="2988000"/>
            <a:ext cx="1039680" cy="7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1"/>
          <p:cNvSpPr/>
          <p:nvPr/>
        </p:nvSpPr>
        <p:spPr>
          <a:xfrm>
            <a:off x="2448000" y="4464000"/>
            <a:ext cx="5827680" cy="7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4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1728000" y="1741680"/>
            <a:ext cx="1148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6480000" y="648000"/>
            <a:ext cx="1688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908000" y="936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84000" y="936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908000" y="406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2000" y="648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72000" y="223236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5184000" y="2340000"/>
            <a:ext cx="200772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3960360" y="3240360"/>
            <a:ext cx="2007720" cy="567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CustomShape 2"/>
          <p:cNvSpPr/>
          <p:nvPr/>
        </p:nvSpPr>
        <p:spPr>
          <a:xfrm>
            <a:off x="144000" y="2057400"/>
            <a:ext cx="25110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405600" y="976680"/>
            <a:ext cx="29682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"/>
          <p:cNvSpPr/>
          <p:nvPr/>
        </p:nvSpPr>
        <p:spPr>
          <a:xfrm>
            <a:off x="457200" y="3742200"/>
            <a:ext cx="29682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3866400" y="3742200"/>
            <a:ext cx="253080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7086600" y="3706200"/>
            <a:ext cx="2739600" cy="10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488360" y="2057760"/>
            <a:ext cx="25110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0" name="CustomShape 2"/>
          <p:cNvSpPr/>
          <p:nvPr/>
        </p:nvSpPr>
        <p:spPr>
          <a:xfrm>
            <a:off x="144000" y="2057400"/>
            <a:ext cx="25110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405600" y="976680"/>
            <a:ext cx="29682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842400" y="3742200"/>
            <a:ext cx="1693800" cy="11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2822400" y="3742200"/>
            <a:ext cx="22068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7772400" y="3706200"/>
            <a:ext cx="2053800" cy="6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7488360" y="2057760"/>
            <a:ext cx="25110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9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5090400" y="3742200"/>
            <a:ext cx="220680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564920" y="6858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228600" y="22860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69200" y="950400"/>
            <a:ext cx="20541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24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8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1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2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4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5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6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7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9"/>
          <p:cNvSpPr/>
          <p:nvPr/>
        </p:nvSpPr>
        <p:spPr>
          <a:xfrm>
            <a:off x="2057400" y="68580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5670720" y="68580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8229600" y="216828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4572000" y="331128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3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564920" y="6858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228600" y="22860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57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1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2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3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5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9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4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3"/>
          <p:cNvSpPr/>
          <p:nvPr/>
        </p:nvSpPr>
        <p:spPr>
          <a:xfrm>
            <a:off x="6436080" y="137160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564920" y="6858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228600" y="228600"/>
            <a:ext cx="1139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83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4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6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7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8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9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1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2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799920" y="4158720"/>
            <a:ext cx="17748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5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6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8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0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2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276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4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5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6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8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9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0"/>
          <p:cNvSpPr/>
          <p:nvPr/>
        </p:nvSpPr>
        <p:spPr>
          <a:xfrm>
            <a:off x="5257800" y="262548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685800"/>
            <a:ext cx="41126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 Diagram of a Transaction: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988800" y="1636200"/>
            <a:ext cx="912240" cy="91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841440" y="1622160"/>
            <a:ext cx="912240" cy="91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945440" y="2594160"/>
            <a:ext cx="912240" cy="91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6877440" y="3638160"/>
            <a:ext cx="912240" cy="91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Aborted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997440" y="3638160"/>
            <a:ext cx="912240" cy="912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2" name="Line 7"/>
          <p:cNvSpPr/>
          <p:nvPr/>
        </p:nvSpPr>
        <p:spPr>
          <a:xfrm flipV="1">
            <a:off x="2743200" y="2057400"/>
            <a:ext cx="12456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8"/>
          <p:cNvSpPr/>
          <p:nvPr/>
        </p:nvSpPr>
        <p:spPr>
          <a:xfrm>
            <a:off x="2743200" y="3357000"/>
            <a:ext cx="125424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9"/>
          <p:cNvSpPr/>
          <p:nvPr/>
        </p:nvSpPr>
        <p:spPr>
          <a:xfrm>
            <a:off x="4451400" y="2550600"/>
            <a:ext cx="0" cy="1087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0"/>
          <p:cNvSpPr/>
          <p:nvPr/>
        </p:nvSpPr>
        <p:spPr>
          <a:xfrm>
            <a:off x="4903200" y="205740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1"/>
          <p:cNvSpPr/>
          <p:nvPr/>
        </p:nvSpPr>
        <p:spPr>
          <a:xfrm>
            <a:off x="4925520" y="409536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60000" y="324000"/>
            <a:ext cx="62622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612000" y="44640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512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448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3420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2" name="CustomShape 6"/>
          <p:cNvSpPr/>
          <p:nvPr/>
        </p:nvSpPr>
        <p:spPr>
          <a:xfrm>
            <a:off x="4392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5292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1476360" y="3528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2412720" y="298872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3385080" y="248508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4321440" y="198144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5257800" y="15498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Line 13"/>
          <p:cNvSpPr/>
          <p:nvPr/>
        </p:nvSpPr>
        <p:spPr>
          <a:xfrm flipV="1">
            <a:off x="1008000" y="4104000"/>
            <a:ext cx="57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4"/>
          <p:cNvSpPr/>
          <p:nvPr/>
        </p:nvSpPr>
        <p:spPr>
          <a:xfrm flipH="1" flipV="1">
            <a:off x="1800000" y="417636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15"/>
          <p:cNvSpPr/>
          <p:nvPr/>
        </p:nvSpPr>
        <p:spPr>
          <a:xfrm flipV="1">
            <a:off x="2088000" y="3528000"/>
            <a:ext cx="432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16"/>
          <p:cNvSpPr/>
          <p:nvPr/>
        </p:nvSpPr>
        <p:spPr>
          <a:xfrm flipV="1">
            <a:off x="2808000" y="3636720"/>
            <a:ext cx="0" cy="827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17"/>
          <p:cNvSpPr/>
          <p:nvPr/>
        </p:nvSpPr>
        <p:spPr>
          <a:xfrm flipV="1">
            <a:off x="3024000" y="3024000"/>
            <a:ext cx="504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18"/>
          <p:cNvSpPr/>
          <p:nvPr/>
        </p:nvSpPr>
        <p:spPr>
          <a:xfrm flipV="1">
            <a:off x="3816000" y="3133080"/>
            <a:ext cx="0" cy="133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9"/>
          <p:cNvSpPr/>
          <p:nvPr/>
        </p:nvSpPr>
        <p:spPr>
          <a:xfrm flipV="1">
            <a:off x="4032000" y="2376000"/>
            <a:ext cx="360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0"/>
          <p:cNvSpPr/>
          <p:nvPr/>
        </p:nvSpPr>
        <p:spPr>
          <a:xfrm flipH="1" flipV="1">
            <a:off x="4680000" y="2629440"/>
            <a:ext cx="72000" cy="18349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21"/>
          <p:cNvSpPr/>
          <p:nvPr/>
        </p:nvSpPr>
        <p:spPr>
          <a:xfrm flipV="1">
            <a:off x="4968000" y="1944000"/>
            <a:ext cx="2898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22"/>
          <p:cNvSpPr/>
          <p:nvPr/>
        </p:nvSpPr>
        <p:spPr>
          <a:xfrm flipV="1">
            <a:off x="5616000" y="2197800"/>
            <a:ext cx="0" cy="2266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23"/>
          <p:cNvSpPr/>
          <p:nvPr/>
        </p:nvSpPr>
        <p:spPr>
          <a:xfrm>
            <a:off x="6840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24"/>
          <p:cNvSpPr/>
          <p:nvPr/>
        </p:nvSpPr>
        <p:spPr>
          <a:xfrm>
            <a:off x="8604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5"/>
          <p:cNvSpPr/>
          <p:nvPr/>
        </p:nvSpPr>
        <p:spPr>
          <a:xfrm>
            <a:off x="7272000" y="3096000"/>
            <a:ext cx="172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6"/>
          <p:cNvSpPr/>
          <p:nvPr/>
        </p:nvSpPr>
        <p:spPr>
          <a:xfrm>
            <a:off x="68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7"/>
          <p:cNvSpPr/>
          <p:nvPr/>
        </p:nvSpPr>
        <p:spPr>
          <a:xfrm>
            <a:off x="7776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8"/>
          <p:cNvSpPr/>
          <p:nvPr/>
        </p:nvSpPr>
        <p:spPr>
          <a:xfrm>
            <a:off x="8604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9"/>
          <p:cNvSpPr/>
          <p:nvPr/>
        </p:nvSpPr>
        <p:spPr>
          <a:xfrm>
            <a:off x="95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30"/>
          <p:cNvSpPr/>
          <p:nvPr/>
        </p:nvSpPr>
        <p:spPr>
          <a:xfrm>
            <a:off x="9000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31"/>
          <p:cNvSpPr/>
          <p:nvPr/>
        </p:nvSpPr>
        <p:spPr>
          <a:xfrm>
            <a:off x="7272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32"/>
          <p:cNvSpPr/>
          <p:nvPr/>
        </p:nvSpPr>
        <p:spPr>
          <a:xfrm>
            <a:off x="8100000" y="2232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60000" y="324000"/>
            <a:ext cx="626220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612000" y="44640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512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2448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3420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4392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5292360" y="446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080360" y="3528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7" name="CustomShape 9"/>
          <p:cNvSpPr/>
          <p:nvPr/>
        </p:nvSpPr>
        <p:spPr>
          <a:xfrm>
            <a:off x="2880720" y="349272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2016000" y="24480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4753440" y="349344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0" name="CustomShape 12"/>
          <p:cNvSpPr/>
          <p:nvPr/>
        </p:nvSpPr>
        <p:spPr>
          <a:xfrm>
            <a:off x="3096000" y="14400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1" name="Line 13"/>
          <p:cNvSpPr/>
          <p:nvPr/>
        </p:nvSpPr>
        <p:spPr>
          <a:xfrm flipV="1">
            <a:off x="1008000" y="4104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14"/>
          <p:cNvSpPr/>
          <p:nvPr/>
        </p:nvSpPr>
        <p:spPr>
          <a:xfrm flipH="1" flipV="1">
            <a:off x="1656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15"/>
          <p:cNvSpPr/>
          <p:nvPr/>
        </p:nvSpPr>
        <p:spPr>
          <a:xfrm flipV="1">
            <a:off x="2808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6"/>
          <p:cNvSpPr/>
          <p:nvPr/>
        </p:nvSpPr>
        <p:spPr>
          <a:xfrm flipH="1" flipV="1">
            <a:off x="3456000" y="4032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17"/>
          <p:cNvSpPr/>
          <p:nvPr/>
        </p:nvSpPr>
        <p:spPr>
          <a:xfrm flipV="1">
            <a:off x="4752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8"/>
          <p:cNvSpPr/>
          <p:nvPr/>
        </p:nvSpPr>
        <p:spPr>
          <a:xfrm flipH="1" flipV="1">
            <a:off x="2592000" y="3024000"/>
            <a:ext cx="648000" cy="46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19"/>
          <p:cNvSpPr/>
          <p:nvPr/>
        </p:nvSpPr>
        <p:spPr>
          <a:xfrm flipH="1" flipV="1">
            <a:off x="5328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0"/>
          <p:cNvSpPr/>
          <p:nvPr/>
        </p:nvSpPr>
        <p:spPr>
          <a:xfrm flipV="1">
            <a:off x="1584000" y="3024360"/>
            <a:ext cx="54036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1"/>
          <p:cNvSpPr/>
          <p:nvPr/>
        </p:nvSpPr>
        <p:spPr>
          <a:xfrm flipV="1">
            <a:off x="2664000" y="2016000"/>
            <a:ext cx="504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2"/>
          <p:cNvSpPr/>
          <p:nvPr/>
        </p:nvSpPr>
        <p:spPr>
          <a:xfrm flipH="1" flipV="1">
            <a:off x="3708000" y="2016360"/>
            <a:ext cx="1332000" cy="1477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544000" y="834120"/>
            <a:ext cx="417456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minimum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576000" y="28800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76360" y="2880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412360" y="2880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3384360" y="2880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4356360" y="2880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256360" y="2880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1044360" y="194436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2844720" y="190872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1836000" y="11880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4717440" y="190944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3060000" y="432000"/>
            <a:ext cx="718200" cy="64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3" name="Line 13"/>
          <p:cNvSpPr/>
          <p:nvPr/>
        </p:nvSpPr>
        <p:spPr>
          <a:xfrm flipV="1">
            <a:off x="972000" y="2520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14"/>
          <p:cNvSpPr/>
          <p:nvPr/>
        </p:nvSpPr>
        <p:spPr>
          <a:xfrm flipH="1" flipV="1">
            <a:off x="1620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5"/>
          <p:cNvSpPr/>
          <p:nvPr/>
        </p:nvSpPr>
        <p:spPr>
          <a:xfrm flipV="1">
            <a:off x="2772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16"/>
          <p:cNvSpPr/>
          <p:nvPr/>
        </p:nvSpPr>
        <p:spPr>
          <a:xfrm flipH="1" flipV="1">
            <a:off x="3420000" y="2448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17"/>
          <p:cNvSpPr/>
          <p:nvPr/>
        </p:nvSpPr>
        <p:spPr>
          <a:xfrm flipV="1">
            <a:off x="4716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8"/>
          <p:cNvSpPr/>
          <p:nvPr/>
        </p:nvSpPr>
        <p:spPr>
          <a:xfrm flipH="1" flipV="1">
            <a:off x="2556000" y="1620000"/>
            <a:ext cx="648000" cy="28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9"/>
          <p:cNvSpPr/>
          <p:nvPr/>
        </p:nvSpPr>
        <p:spPr>
          <a:xfrm flipH="1" flipV="1">
            <a:off x="5292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0"/>
          <p:cNvSpPr/>
          <p:nvPr/>
        </p:nvSpPr>
        <p:spPr>
          <a:xfrm flipV="1">
            <a:off x="1512000" y="1656000"/>
            <a:ext cx="360000" cy="32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1"/>
          <p:cNvSpPr/>
          <p:nvPr/>
        </p:nvSpPr>
        <p:spPr>
          <a:xfrm flipV="1">
            <a:off x="2412000" y="828000"/>
            <a:ext cx="648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22"/>
          <p:cNvSpPr/>
          <p:nvPr/>
        </p:nvSpPr>
        <p:spPr>
          <a:xfrm flipH="1" flipV="1">
            <a:off x="3779640" y="900000"/>
            <a:ext cx="1224360" cy="1009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3"/>
          <p:cNvSpPr/>
          <p:nvPr/>
        </p:nvSpPr>
        <p:spPr>
          <a:xfrm>
            <a:off x="1944000" y="3528000"/>
            <a:ext cx="108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24"/>
          <p:cNvSpPr/>
          <p:nvPr/>
        </p:nvSpPr>
        <p:spPr>
          <a:xfrm flipH="1">
            <a:off x="3024000" y="3528000"/>
            <a:ext cx="648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5"/>
          <p:cNvSpPr/>
          <p:nvPr/>
        </p:nvSpPr>
        <p:spPr>
          <a:xfrm flipH="1">
            <a:off x="3024360" y="3528000"/>
            <a:ext cx="237564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6"/>
          <p:cNvSpPr/>
          <p:nvPr/>
        </p:nvSpPr>
        <p:spPr>
          <a:xfrm>
            <a:off x="1656000" y="4335840"/>
            <a:ext cx="705456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minimum will be in the set of {-1,4,0} which are the numbers that lost in the first knock out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880000" y="504000"/>
            <a:ext cx="3814920" cy="107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(Control Unit + Arithmetic Logic Unit)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2880000" y="2448000"/>
            <a:ext cx="3814920" cy="2950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(Primary Memory +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Secondary Memory)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7416000" y="2952000"/>
            <a:ext cx="1942920" cy="100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216000" y="2952000"/>
            <a:ext cx="1942920" cy="100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1" name="CustomShape 5"/>
          <p:cNvSpPr/>
          <p:nvPr/>
        </p:nvSpPr>
        <p:spPr>
          <a:xfrm>
            <a:off x="4536000" y="1800000"/>
            <a:ext cx="142920" cy="50292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0"/>
                </a:moveTo>
                <a:lnTo>
                  <a:pt x="100" y="1050"/>
                </a:lnTo>
                <a:lnTo>
                  <a:pt x="0" y="1050"/>
                </a:lnTo>
                <a:lnTo>
                  <a:pt x="200" y="1400"/>
                </a:lnTo>
                <a:lnTo>
                  <a:pt x="401" y="1050"/>
                </a:lnTo>
                <a:lnTo>
                  <a:pt x="300" y="10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"/>
          <p:cNvSpPr/>
          <p:nvPr/>
        </p:nvSpPr>
        <p:spPr>
          <a:xfrm>
            <a:off x="4788000" y="1764000"/>
            <a:ext cx="142920" cy="50292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1400"/>
                </a:moveTo>
                <a:lnTo>
                  <a:pt x="100" y="350"/>
                </a:lnTo>
                <a:lnTo>
                  <a:pt x="0" y="350"/>
                </a:lnTo>
                <a:lnTo>
                  <a:pt x="200" y="0"/>
                </a:lnTo>
                <a:lnTo>
                  <a:pt x="401" y="350"/>
                </a:lnTo>
                <a:lnTo>
                  <a:pt x="300" y="350"/>
                </a:lnTo>
                <a:lnTo>
                  <a:pt x="300" y="1400"/>
                </a:lnTo>
                <a:lnTo>
                  <a:pt x="100" y="1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"/>
          <p:cNvSpPr/>
          <p:nvPr/>
        </p:nvSpPr>
        <p:spPr>
          <a:xfrm>
            <a:off x="2304000" y="3384000"/>
            <a:ext cx="502920" cy="14292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"/>
          <p:cNvSpPr/>
          <p:nvPr/>
        </p:nvSpPr>
        <p:spPr>
          <a:xfrm>
            <a:off x="6804000" y="3384360"/>
            <a:ext cx="502920" cy="14292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60000" y="226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32000" y="1980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376000" y="1044000"/>
            <a:ext cx="1143720" cy="675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780360" y="1044360"/>
            <a:ext cx="1143720" cy="675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376360" y="1044360"/>
            <a:ext cx="1143720" cy="675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512720" y="2160720"/>
            <a:ext cx="1143720" cy="675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4500000" y="2376000"/>
            <a:ext cx="139572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320000" y="3204360"/>
            <a:ext cx="139572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864000" y="1080000"/>
            <a:ext cx="3095280" cy="345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3384000" y="1656000"/>
            <a:ext cx="57528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3384000" y="2952000"/>
            <a:ext cx="57528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8" name="CustomShape 4"/>
          <p:cNvSpPr/>
          <p:nvPr/>
        </p:nvSpPr>
        <p:spPr>
          <a:xfrm>
            <a:off x="5832000" y="1692000"/>
            <a:ext cx="2231280" cy="215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Primary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9" name="CustomShape 5"/>
          <p:cNvSpPr/>
          <p:nvPr/>
        </p:nvSpPr>
        <p:spPr>
          <a:xfrm>
            <a:off x="3960000" y="2016000"/>
            <a:ext cx="1871280" cy="215280"/>
          </a:xfrm>
          <a:custGeom>
            <a:avLst/>
            <a:gdLst/>
            <a:ahLst/>
            <a:rect l="l" t="t" r="r" b="b"/>
            <a:pathLst>
              <a:path w="5202" h="602">
                <a:moveTo>
                  <a:pt x="0" y="150"/>
                </a:moveTo>
                <a:lnTo>
                  <a:pt x="3900" y="150"/>
                </a:lnTo>
                <a:lnTo>
                  <a:pt x="3900" y="0"/>
                </a:lnTo>
                <a:lnTo>
                  <a:pt x="5201" y="300"/>
                </a:lnTo>
                <a:lnTo>
                  <a:pt x="3900" y="601"/>
                </a:lnTo>
                <a:lnTo>
                  <a:pt x="39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"/>
          <p:cNvSpPr/>
          <p:nvPr/>
        </p:nvSpPr>
        <p:spPr>
          <a:xfrm>
            <a:off x="3960000" y="3168000"/>
            <a:ext cx="1871280" cy="287280"/>
          </a:xfrm>
          <a:custGeom>
            <a:avLst/>
            <a:gdLst/>
            <a:ahLst/>
            <a:rect l="l" t="t" r="r" b="b"/>
            <a:pathLst>
              <a:path w="5202" h="802">
                <a:moveTo>
                  <a:pt x="0" y="400"/>
                </a:moveTo>
                <a:lnTo>
                  <a:pt x="1035" y="0"/>
                </a:lnTo>
                <a:lnTo>
                  <a:pt x="1035" y="200"/>
                </a:lnTo>
                <a:lnTo>
                  <a:pt x="4165" y="200"/>
                </a:lnTo>
                <a:lnTo>
                  <a:pt x="4165" y="0"/>
                </a:lnTo>
                <a:lnTo>
                  <a:pt x="5201" y="400"/>
                </a:lnTo>
                <a:lnTo>
                  <a:pt x="4165" y="801"/>
                </a:lnTo>
                <a:lnTo>
                  <a:pt x="4165" y="600"/>
                </a:lnTo>
                <a:lnTo>
                  <a:pt x="1035" y="600"/>
                </a:lnTo>
                <a:lnTo>
                  <a:pt x="1035" y="801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"/>
          <p:cNvSpPr/>
          <p:nvPr/>
        </p:nvSpPr>
        <p:spPr>
          <a:xfrm>
            <a:off x="4320000" y="442800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Signals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3" name="CustomShape 9"/>
          <p:cNvSpPr/>
          <p:nvPr/>
        </p:nvSpPr>
        <p:spPr>
          <a:xfrm>
            <a:off x="4536000" y="291600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4" name="CustomShape 10"/>
          <p:cNvSpPr/>
          <p:nvPr/>
        </p:nvSpPr>
        <p:spPr>
          <a:xfrm>
            <a:off x="4248000" y="1764000"/>
            <a:ext cx="25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720000" y="1800000"/>
            <a:ext cx="1655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2844000" y="1800000"/>
            <a:ext cx="1655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4932000" y="1800000"/>
            <a:ext cx="1655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8" name="CustomShape 4"/>
          <p:cNvSpPr/>
          <p:nvPr/>
        </p:nvSpPr>
        <p:spPr>
          <a:xfrm>
            <a:off x="7056000" y="1800000"/>
            <a:ext cx="1655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9" name="CustomShape 5"/>
          <p:cNvSpPr/>
          <p:nvPr/>
        </p:nvSpPr>
        <p:spPr>
          <a:xfrm>
            <a:off x="288000" y="3456000"/>
            <a:ext cx="9215640" cy="791640"/>
          </a:xfrm>
          <a:custGeom>
            <a:avLst/>
            <a:gdLst/>
            <a:ahLst/>
            <a:rect l="l" t="t" r="r" b="b"/>
            <a:pathLst>
              <a:path w="25602" h="2202">
                <a:moveTo>
                  <a:pt x="0" y="1100"/>
                </a:moveTo>
                <a:lnTo>
                  <a:pt x="964" y="0"/>
                </a:lnTo>
                <a:lnTo>
                  <a:pt x="964" y="806"/>
                </a:lnTo>
                <a:lnTo>
                  <a:pt x="24637" y="806"/>
                </a:lnTo>
                <a:lnTo>
                  <a:pt x="24637" y="0"/>
                </a:lnTo>
                <a:lnTo>
                  <a:pt x="25601" y="1100"/>
                </a:lnTo>
                <a:lnTo>
                  <a:pt x="24637" y="2201"/>
                </a:lnTo>
                <a:lnTo>
                  <a:pt x="24637" y="1394"/>
                </a:lnTo>
                <a:lnTo>
                  <a:pt x="964" y="1394"/>
                </a:lnTo>
                <a:lnTo>
                  <a:pt x="964" y="2201"/>
                </a:lnTo>
                <a:lnTo>
                  <a:pt x="0" y="1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6"/>
          <p:cNvSpPr/>
          <p:nvPr/>
        </p:nvSpPr>
        <p:spPr>
          <a:xfrm>
            <a:off x="1404000" y="2808000"/>
            <a:ext cx="287640" cy="899640"/>
          </a:xfrm>
          <a:custGeom>
            <a:avLst/>
            <a:gdLst/>
            <a:ahLst/>
            <a:rect l="l" t="t" r="r" b="b"/>
            <a:pathLst>
              <a:path w="802" h="2502">
                <a:moveTo>
                  <a:pt x="200" y="0"/>
                </a:moveTo>
                <a:lnTo>
                  <a:pt x="200" y="1875"/>
                </a:lnTo>
                <a:lnTo>
                  <a:pt x="0" y="1875"/>
                </a:lnTo>
                <a:lnTo>
                  <a:pt x="400" y="2501"/>
                </a:lnTo>
                <a:lnTo>
                  <a:pt x="801" y="1875"/>
                </a:lnTo>
                <a:lnTo>
                  <a:pt x="600" y="1875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7"/>
          <p:cNvSpPr/>
          <p:nvPr/>
        </p:nvSpPr>
        <p:spPr>
          <a:xfrm>
            <a:off x="3456000" y="277200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200" y="2601"/>
                </a:moveTo>
                <a:lnTo>
                  <a:pt x="200" y="650"/>
                </a:lnTo>
                <a:lnTo>
                  <a:pt x="0" y="650"/>
                </a:lnTo>
                <a:lnTo>
                  <a:pt x="400" y="0"/>
                </a:lnTo>
                <a:lnTo>
                  <a:pt x="801" y="650"/>
                </a:lnTo>
                <a:lnTo>
                  <a:pt x="600" y="650"/>
                </a:lnTo>
                <a:lnTo>
                  <a:pt x="600" y="2601"/>
                </a:lnTo>
                <a:lnTo>
                  <a:pt x="200" y="26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8"/>
          <p:cNvSpPr/>
          <p:nvPr/>
        </p:nvSpPr>
        <p:spPr>
          <a:xfrm>
            <a:off x="5544000" y="280800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517"/>
                </a:moveTo>
                <a:lnTo>
                  <a:pt x="400" y="0"/>
                </a:lnTo>
                <a:lnTo>
                  <a:pt x="801" y="517"/>
                </a:lnTo>
                <a:lnTo>
                  <a:pt x="600" y="517"/>
                </a:lnTo>
                <a:lnTo>
                  <a:pt x="600" y="2083"/>
                </a:lnTo>
                <a:lnTo>
                  <a:pt x="801" y="2083"/>
                </a:lnTo>
                <a:lnTo>
                  <a:pt x="400" y="2601"/>
                </a:lnTo>
                <a:lnTo>
                  <a:pt x="0" y="2083"/>
                </a:lnTo>
                <a:lnTo>
                  <a:pt x="200" y="2083"/>
                </a:lnTo>
                <a:lnTo>
                  <a:pt x="200" y="517"/>
                </a:lnTo>
                <a:lnTo>
                  <a:pt x="0" y="5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9"/>
          <p:cNvSpPr/>
          <p:nvPr/>
        </p:nvSpPr>
        <p:spPr>
          <a:xfrm>
            <a:off x="7740360" y="280836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517"/>
                </a:moveTo>
                <a:lnTo>
                  <a:pt x="400" y="0"/>
                </a:lnTo>
                <a:lnTo>
                  <a:pt x="801" y="517"/>
                </a:lnTo>
                <a:lnTo>
                  <a:pt x="600" y="517"/>
                </a:lnTo>
                <a:lnTo>
                  <a:pt x="600" y="2083"/>
                </a:lnTo>
                <a:lnTo>
                  <a:pt x="801" y="2083"/>
                </a:lnTo>
                <a:lnTo>
                  <a:pt x="400" y="2601"/>
                </a:lnTo>
                <a:lnTo>
                  <a:pt x="0" y="2083"/>
                </a:lnTo>
                <a:lnTo>
                  <a:pt x="200" y="2083"/>
                </a:lnTo>
                <a:lnTo>
                  <a:pt x="200" y="517"/>
                </a:lnTo>
                <a:lnTo>
                  <a:pt x="0" y="5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864000" y="1152000"/>
            <a:ext cx="1655640" cy="115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3420000" y="1152000"/>
            <a:ext cx="1655640" cy="115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2304000" y="3996000"/>
            <a:ext cx="1655640" cy="115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I/O 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7308000" y="1440000"/>
            <a:ext cx="1655640" cy="115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8" name="CustomShape 5"/>
          <p:cNvSpPr/>
          <p:nvPr/>
        </p:nvSpPr>
        <p:spPr>
          <a:xfrm>
            <a:off x="7308000" y="3204000"/>
            <a:ext cx="1655640" cy="115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9" name="CustomShape 6"/>
          <p:cNvSpPr/>
          <p:nvPr/>
        </p:nvSpPr>
        <p:spPr>
          <a:xfrm>
            <a:off x="6444000" y="1008000"/>
            <a:ext cx="503640" cy="4247640"/>
          </a:xfrm>
          <a:custGeom>
            <a:avLst/>
            <a:gdLst/>
            <a:ahLst/>
            <a:rect l="l" t="t" r="r" b="b"/>
            <a:pathLst>
              <a:path w="1401" h="11801">
                <a:moveTo>
                  <a:pt x="0" y="1264"/>
                </a:moveTo>
                <a:lnTo>
                  <a:pt x="700" y="0"/>
                </a:lnTo>
                <a:lnTo>
                  <a:pt x="1400" y="1264"/>
                </a:lnTo>
                <a:lnTo>
                  <a:pt x="940" y="1264"/>
                </a:lnTo>
                <a:lnTo>
                  <a:pt x="940" y="10537"/>
                </a:lnTo>
                <a:lnTo>
                  <a:pt x="1400" y="10537"/>
                </a:lnTo>
                <a:lnTo>
                  <a:pt x="700" y="11800"/>
                </a:lnTo>
                <a:lnTo>
                  <a:pt x="0" y="10537"/>
                </a:lnTo>
                <a:lnTo>
                  <a:pt x="460" y="10537"/>
                </a:lnTo>
                <a:lnTo>
                  <a:pt x="460" y="1264"/>
                </a:lnTo>
                <a:lnTo>
                  <a:pt x="0" y="126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7"/>
          <p:cNvSpPr/>
          <p:nvPr/>
        </p:nvSpPr>
        <p:spPr>
          <a:xfrm>
            <a:off x="3996000" y="4104000"/>
            <a:ext cx="2591640" cy="719640"/>
          </a:xfrm>
          <a:custGeom>
            <a:avLst/>
            <a:gdLst/>
            <a:ahLst/>
            <a:rect l="l" t="t" r="r" b="b"/>
            <a:pathLst>
              <a:path w="7202" h="2002">
                <a:moveTo>
                  <a:pt x="0" y="1000"/>
                </a:moveTo>
                <a:lnTo>
                  <a:pt x="810" y="0"/>
                </a:lnTo>
                <a:lnTo>
                  <a:pt x="810" y="678"/>
                </a:lnTo>
                <a:lnTo>
                  <a:pt x="6391" y="678"/>
                </a:lnTo>
                <a:lnTo>
                  <a:pt x="6391" y="0"/>
                </a:lnTo>
                <a:lnTo>
                  <a:pt x="7201" y="1000"/>
                </a:lnTo>
                <a:lnTo>
                  <a:pt x="6391" y="2001"/>
                </a:lnTo>
                <a:lnTo>
                  <a:pt x="6391" y="1323"/>
                </a:lnTo>
                <a:lnTo>
                  <a:pt x="810" y="1323"/>
                </a:lnTo>
                <a:lnTo>
                  <a:pt x="810" y="2001"/>
                </a:lnTo>
                <a:lnTo>
                  <a:pt x="0" y="10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8"/>
          <p:cNvSpPr/>
          <p:nvPr/>
        </p:nvSpPr>
        <p:spPr>
          <a:xfrm>
            <a:off x="288000" y="2952000"/>
            <a:ext cx="5183640" cy="359640"/>
          </a:xfrm>
          <a:custGeom>
            <a:avLst/>
            <a:gdLst/>
            <a:ahLst/>
            <a:rect l="l" t="t" r="r" b="b"/>
            <a:pathLst>
              <a:path w="14402" h="1002">
                <a:moveTo>
                  <a:pt x="0" y="500"/>
                </a:moveTo>
                <a:lnTo>
                  <a:pt x="1002" y="0"/>
                </a:lnTo>
                <a:lnTo>
                  <a:pt x="1002" y="274"/>
                </a:lnTo>
                <a:lnTo>
                  <a:pt x="13399" y="274"/>
                </a:lnTo>
                <a:lnTo>
                  <a:pt x="13399" y="0"/>
                </a:lnTo>
                <a:lnTo>
                  <a:pt x="14401" y="500"/>
                </a:lnTo>
                <a:lnTo>
                  <a:pt x="13399" y="1001"/>
                </a:lnTo>
                <a:lnTo>
                  <a:pt x="13399" y="727"/>
                </a:lnTo>
                <a:lnTo>
                  <a:pt x="1002" y="727"/>
                </a:lnTo>
                <a:lnTo>
                  <a:pt x="1002" y="1001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9"/>
          <p:cNvSpPr/>
          <p:nvPr/>
        </p:nvSpPr>
        <p:spPr>
          <a:xfrm>
            <a:off x="6804000" y="1944000"/>
            <a:ext cx="467640" cy="215640"/>
          </a:xfrm>
          <a:custGeom>
            <a:avLst/>
            <a:gdLst/>
            <a:ahLst/>
            <a:rect l="l" t="t" r="r" b="b"/>
            <a:pathLst>
              <a:path w="1302" h="602">
                <a:moveTo>
                  <a:pt x="0" y="150"/>
                </a:moveTo>
                <a:lnTo>
                  <a:pt x="975" y="150"/>
                </a:lnTo>
                <a:lnTo>
                  <a:pt x="975" y="0"/>
                </a:lnTo>
                <a:lnTo>
                  <a:pt x="1301" y="300"/>
                </a:lnTo>
                <a:lnTo>
                  <a:pt x="975" y="601"/>
                </a:lnTo>
                <a:lnTo>
                  <a:pt x="975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0"/>
          <p:cNvSpPr/>
          <p:nvPr/>
        </p:nvSpPr>
        <p:spPr>
          <a:xfrm>
            <a:off x="6804000" y="3708000"/>
            <a:ext cx="467640" cy="215640"/>
          </a:xfrm>
          <a:custGeom>
            <a:avLst/>
            <a:gdLst/>
            <a:ahLst/>
            <a:rect l="l" t="t" r="r" b="b"/>
            <a:pathLst>
              <a:path w="1302" h="602">
                <a:moveTo>
                  <a:pt x="1301" y="150"/>
                </a:moveTo>
                <a:lnTo>
                  <a:pt x="325" y="150"/>
                </a:lnTo>
                <a:lnTo>
                  <a:pt x="325" y="0"/>
                </a:lnTo>
                <a:lnTo>
                  <a:pt x="0" y="300"/>
                </a:lnTo>
                <a:lnTo>
                  <a:pt x="325" y="601"/>
                </a:lnTo>
                <a:lnTo>
                  <a:pt x="325" y="450"/>
                </a:lnTo>
                <a:lnTo>
                  <a:pt x="1301" y="450"/>
                </a:lnTo>
                <a:lnTo>
                  <a:pt x="13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1"/>
          <p:cNvSpPr/>
          <p:nvPr/>
        </p:nvSpPr>
        <p:spPr>
          <a:xfrm>
            <a:off x="4068000" y="2304000"/>
            <a:ext cx="287640" cy="719640"/>
          </a:xfrm>
          <a:custGeom>
            <a:avLst/>
            <a:gdLst/>
            <a:ahLst/>
            <a:rect l="l" t="t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2"/>
          <p:cNvSpPr/>
          <p:nvPr/>
        </p:nvSpPr>
        <p:spPr>
          <a:xfrm>
            <a:off x="1476360" y="2304360"/>
            <a:ext cx="287640" cy="719640"/>
          </a:xfrm>
          <a:custGeom>
            <a:avLst/>
            <a:gdLst/>
            <a:ahLst/>
            <a:rect l="l" t="t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3"/>
          <p:cNvSpPr/>
          <p:nvPr/>
        </p:nvSpPr>
        <p:spPr>
          <a:xfrm>
            <a:off x="2952360" y="3240360"/>
            <a:ext cx="287640" cy="719640"/>
          </a:xfrm>
          <a:custGeom>
            <a:avLst/>
            <a:gdLst/>
            <a:ahLst/>
            <a:rect l="l" t="t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4392000" y="648000"/>
            <a:ext cx="503640" cy="4679640"/>
          </a:xfrm>
          <a:custGeom>
            <a:avLst/>
            <a:gdLst/>
            <a:ahLst/>
            <a:rect l="l" t="t" r="r" b="b"/>
            <a:pathLst>
              <a:path w="1401" h="13002">
                <a:moveTo>
                  <a:pt x="0" y="1392"/>
                </a:moveTo>
                <a:lnTo>
                  <a:pt x="700" y="0"/>
                </a:lnTo>
                <a:lnTo>
                  <a:pt x="1400" y="1392"/>
                </a:lnTo>
                <a:lnTo>
                  <a:pt x="940" y="1392"/>
                </a:lnTo>
                <a:lnTo>
                  <a:pt x="940" y="11608"/>
                </a:lnTo>
                <a:lnTo>
                  <a:pt x="1400" y="11608"/>
                </a:lnTo>
                <a:lnTo>
                  <a:pt x="700" y="13001"/>
                </a:lnTo>
                <a:lnTo>
                  <a:pt x="0" y="11608"/>
                </a:lnTo>
                <a:lnTo>
                  <a:pt x="460" y="11608"/>
                </a:lnTo>
                <a:lnTo>
                  <a:pt x="460" y="1392"/>
                </a:lnTo>
                <a:lnTo>
                  <a:pt x="0" y="139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440360" y="57636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204720" y="61272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068720" y="57672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504720" y="320472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1440720" y="316872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3240720" y="316872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4068720" y="3168720"/>
            <a:ext cx="424080" cy="164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540000" y="936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40000" y="1512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1512000" y="1512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1512000" y="900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40000" y="1260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1512000" y="1224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3240000" y="900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4104000" y="900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4104000" y="1224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4104000" y="1620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576000" y="3492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576000" y="3852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576000" y="4176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476000" y="3492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3240000" y="3492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3276000" y="3960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25"/>
          <p:cNvSpPr/>
          <p:nvPr/>
        </p:nvSpPr>
        <p:spPr>
          <a:xfrm>
            <a:off x="4140000" y="3492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4140000" y="3924000"/>
            <a:ext cx="496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8"/>
          <p:cNvSpPr/>
          <p:nvPr/>
        </p:nvSpPr>
        <p:spPr>
          <a:xfrm>
            <a:off x="540000" y="2412000"/>
            <a:ext cx="1288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3168000" y="2412000"/>
            <a:ext cx="143208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3168000" y="4968000"/>
            <a:ext cx="15760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504000" y="4968000"/>
            <a:ext cx="1432080" cy="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72000" y="1008000"/>
            <a:ext cx="2080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328000" y="756000"/>
            <a:ext cx="1648440" cy="12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872360" y="3672360"/>
            <a:ext cx="2080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328360" y="3420360"/>
            <a:ext cx="1648440" cy="12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188000" y="2304000"/>
            <a:ext cx="6904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080000" y="4788000"/>
            <a:ext cx="7156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908000" y="2232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84000" y="2232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032000" y="1944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2592000" y="3636000"/>
            <a:ext cx="7120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34960" y="2130480"/>
            <a:ext cx="1690200" cy="100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908000" y="2232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84000" y="2232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032000" y="1944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1764000" y="3564000"/>
            <a:ext cx="7120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45800" y="3636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00000" y="36738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764000" y="4860000"/>
            <a:ext cx="7120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4140000" y="1080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392000" y="2267640"/>
            <a:ext cx="929520" cy="100152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4572000" y="2304000"/>
            <a:ext cx="641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2592000" y="43200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104360" y="360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5652720" y="43272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813480" y="432108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2193840" y="471744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682200" y="450180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5434560" y="45741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7634160" y="457452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686520" y="309888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32000" y="72000"/>
            <a:ext cx="9065520" cy="251352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016000" y="118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92000" y="118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140000" y="900000"/>
            <a:ext cx="143172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-36000" y="3384000"/>
            <a:ext cx="26215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5868360" y="1803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7344720" y="21672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7921080" y="93708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7921440" y="169344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7921440" y="93744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2089440" y="43344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649800" y="54180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4320000" y="3168000"/>
            <a:ext cx="103572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4176000" y="4428000"/>
            <a:ext cx="1431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5870160" y="3782160"/>
            <a:ext cx="1145520" cy="4975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7380000" y="3115440"/>
            <a:ext cx="262152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2020-10-18T10:39:45Z</dcterms:modified>
  <cp:revision>71</cp:revision>
  <dc:subject/>
  <dc:title/>
</cp:coreProperties>
</file>