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71320" cy="787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71320" cy="787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71320" cy="787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71320" cy="1507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71320" cy="127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71320" cy="102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87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40000" y="720000"/>
            <a:ext cx="6765480" cy="17974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016000" y="1188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92000" y="1188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40000" y="900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4320000" y="3168000"/>
            <a:ext cx="103968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176000" y="4428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5870160" y="33141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44000" y="900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20000" y="900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8000" y="612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2592000" y="5904000"/>
            <a:ext cx="71244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360000" y="216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7640" y="216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359280" y="1008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358920" y="1800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1906560" y="1836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211280" y="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226920" y="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4210920" y="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7738920" y="252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810920" y="936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31"/>
          <p:cNvSpPr/>
          <p:nvPr/>
        </p:nvSpPr>
        <p:spPr>
          <a:xfrm>
            <a:off x="576000" y="4320000"/>
            <a:ext cx="2445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32"/>
          <p:cNvSpPr/>
          <p:nvPr/>
        </p:nvSpPr>
        <p:spPr>
          <a:xfrm>
            <a:off x="7092000" y="3672000"/>
            <a:ext cx="2445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33"/>
          <p:cNvSpPr/>
          <p:nvPr/>
        </p:nvSpPr>
        <p:spPr>
          <a:xfrm>
            <a:off x="3744000" y="5328000"/>
            <a:ext cx="2445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934960" y="1050480"/>
            <a:ext cx="1694160" cy="1005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908000" y="1152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084000" y="1152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032000" y="864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548000" y="576000"/>
            <a:ext cx="2121840" cy="4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5760000" y="576000"/>
            <a:ext cx="2121840" cy="4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16000" y="2376000"/>
            <a:ext cx="212184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9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45800" y="3636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00000" y="36738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1764000" y="4860000"/>
            <a:ext cx="71244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4140000" y="1080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4392000" y="2267640"/>
            <a:ext cx="933480" cy="100548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4572000" y="2304000"/>
            <a:ext cx="645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2592000" y="43200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4104360" y="360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5652720" y="43272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813480" y="432108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2193840" y="471744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682200" y="450180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5434560" y="45741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7634160" y="457452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686520" y="309888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0"/>
          <p:cNvSpPr/>
          <p:nvPr/>
        </p:nvSpPr>
        <p:spPr>
          <a:xfrm>
            <a:off x="216000" y="288000"/>
            <a:ext cx="2373840" cy="23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8000" y="936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084000" y="936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934160" y="4392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32000" y="648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908000" y="320436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4140000" y="2234160"/>
            <a:ext cx="114984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3708360" y="3636360"/>
            <a:ext cx="107748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504000" y="396000"/>
            <a:ext cx="114984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1944000" y="180000"/>
            <a:ext cx="114984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288000" y="1152000"/>
            <a:ext cx="114984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5940000" y="180000"/>
            <a:ext cx="114984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7560000" y="180000"/>
            <a:ext cx="114984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7992000" y="972000"/>
            <a:ext cx="114984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432000" y="3636360"/>
            <a:ext cx="107748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6803640" y="4068360"/>
            <a:ext cx="107748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6839280" y="4752360"/>
            <a:ext cx="107748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56000" y="1152000"/>
            <a:ext cx="4534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26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28" name="CustomShape 2"/>
          <p:cNvSpPr/>
          <p:nvPr/>
        </p:nvSpPr>
        <p:spPr>
          <a:xfrm>
            <a:off x="3492000" y="3541680"/>
            <a:ext cx="302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44000" y="3564000"/>
            <a:ext cx="302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7308000" y="3528000"/>
            <a:ext cx="302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36" name="CustomShape 2"/>
          <p:cNvSpPr/>
          <p:nvPr/>
        </p:nvSpPr>
        <p:spPr>
          <a:xfrm>
            <a:off x="3492000" y="3541680"/>
            <a:ext cx="302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44000" y="3564000"/>
            <a:ext cx="302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7308000" y="3528000"/>
            <a:ext cx="302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45" name="CustomShape 3"/>
          <p:cNvSpPr/>
          <p:nvPr/>
        </p:nvSpPr>
        <p:spPr>
          <a:xfrm>
            <a:off x="3456000" y="1008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Fixed Length Records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48000" y="1836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Relation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5436000" y="2160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8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7"/>
          <p:cNvSpPr/>
          <p:nvPr/>
        </p:nvSpPr>
        <p:spPr>
          <a:xfrm>
            <a:off x="8676000" y="2988000"/>
            <a:ext cx="104364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Records in a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2448000" y="4464000"/>
            <a:ext cx="583164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Each tuple in the table is stored as a fixed length record in the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Table 1"/>
          <p:cNvGraphicFramePr/>
          <p:nvPr/>
        </p:nvGraphicFramePr>
        <p:xfrm>
          <a:off x="5669280" y="1124640"/>
          <a:ext cx="5075280" cy="5670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87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1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00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72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2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6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2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1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2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Table 2"/>
          <p:cNvGraphicFramePr/>
          <p:nvPr/>
        </p:nvGraphicFramePr>
        <p:xfrm>
          <a:off x="1026360" y="2240640"/>
          <a:ext cx="5075280" cy="215928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71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2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56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TextShape 6"/>
          <p:cNvSpPr txBox="1"/>
          <p:nvPr/>
        </p:nvSpPr>
        <p:spPr>
          <a:xfrm>
            <a:off x="1728000" y="1741680"/>
            <a:ext cx="11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Index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0" name="TextShape 7"/>
          <p:cNvSpPr txBox="1"/>
          <p:nvPr/>
        </p:nvSpPr>
        <p:spPr>
          <a:xfrm>
            <a:off x="6480000" y="648000"/>
            <a:ext cx="16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Sequential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1168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11680" cy="571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47680" cy="67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47680" cy="67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47680" cy="67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47680" cy="679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399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399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28040" cy="165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28040" cy="165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28040" cy="165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28040" cy="165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28040" cy="165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28040" cy="165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28040" cy="165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28040" cy="165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50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2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604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800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60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4400" cy="788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2400" cy="12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4400" cy="788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2400" cy="122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08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604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44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4160" cy="1005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44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5800" y="3636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0" y="36738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64000" y="4860000"/>
            <a:ext cx="71244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140000" y="1080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392000" y="2267640"/>
            <a:ext cx="933480" cy="100548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4572000" y="2304000"/>
            <a:ext cx="645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2592000" y="43200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4104360" y="360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720" y="43272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3813480" y="432108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93840" y="471744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82200" y="450180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434560" y="45741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634160" y="457452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86520" y="309888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72000"/>
            <a:ext cx="9069480" cy="25174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016000" y="1188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140000" y="900000"/>
            <a:ext cx="1435680" cy="13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-36000" y="3384000"/>
            <a:ext cx="262548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868360" y="1803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344720" y="21672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921080" y="93708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921440" y="169344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921440" y="93744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89440" y="43344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49800" y="54180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4320000" y="3168000"/>
            <a:ext cx="103968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4176000" y="4428000"/>
            <a:ext cx="1435680" cy="787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5870160" y="3782160"/>
            <a:ext cx="1149480" cy="50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80000" y="3115440"/>
            <a:ext cx="262548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2020-08-29T15:08:14Z</dcterms:modified>
  <cp:revision>46</cp:revision>
  <dc:subject/>
  <dc:title/>
</cp:coreProperties>
</file>