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36000" y="1332000"/>
            <a:ext cx="2367000" cy="783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36000" y="2880000"/>
            <a:ext cx="2367000" cy="783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36000" y="4176000"/>
            <a:ext cx="2367000" cy="783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292000" y="900000"/>
            <a:ext cx="2367000" cy="1503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292000" y="2571480"/>
            <a:ext cx="2367000" cy="127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292000" y="4047480"/>
            <a:ext cx="2367000" cy="1019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988000" y="360000"/>
            <a:ext cx="43830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0" y="720000"/>
            <a:ext cx="6761160" cy="17931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2016000" y="118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192000" y="118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140000" y="900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4320000" y="3168000"/>
            <a:ext cx="103536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176000" y="442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870160" y="33141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44000" y="900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20000" y="900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8000" y="612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2592000" y="5904000"/>
            <a:ext cx="7120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360000" y="216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727640" y="216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59280" y="1008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58920" y="1800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1906560" y="1836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1280" y="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6226920" y="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0920" y="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7738920" y="252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7810920" y="936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8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1"/>
          <p:cNvSpPr/>
          <p:nvPr/>
        </p:nvSpPr>
        <p:spPr>
          <a:xfrm>
            <a:off x="576000" y="4320000"/>
            <a:ext cx="2441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7092000" y="3672000"/>
            <a:ext cx="2441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3744000" y="5328000"/>
            <a:ext cx="2441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34960" y="1050480"/>
            <a:ext cx="1689840" cy="1000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908000" y="115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84000" y="115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032000" y="864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1548000" y="576000"/>
            <a:ext cx="2117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760000" y="576000"/>
            <a:ext cx="2117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16000" y="2376000"/>
            <a:ext cx="2117520" cy="25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95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7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945800" y="3636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300000" y="36738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764000" y="4860000"/>
            <a:ext cx="7120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4140000" y="1080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92000" y="2267640"/>
            <a:ext cx="929160" cy="100116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4572000" y="2304000"/>
            <a:ext cx="641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592000" y="43200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4104360" y="360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652720" y="43272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3813480" y="432108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2193840" y="471744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82200" y="450180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434560" y="45741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634160" y="457452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686520" y="309888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0"/>
          <p:cNvSpPr/>
          <p:nvPr/>
        </p:nvSpPr>
        <p:spPr>
          <a:xfrm>
            <a:off x="216000" y="288000"/>
            <a:ext cx="2369520" cy="22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8000" y="936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84000" y="936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934160" y="439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032000" y="648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908000" y="320436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140000" y="223416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3708360" y="3636360"/>
            <a:ext cx="107316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504000" y="39600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944000" y="18000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288000" y="115200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940000" y="18000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560000" y="18000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992000" y="972000"/>
            <a:ext cx="114552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432000" y="3636360"/>
            <a:ext cx="107316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6803640" y="4068360"/>
            <a:ext cx="107316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6839280" y="4752360"/>
            <a:ext cx="107316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56000" y="1152000"/>
            <a:ext cx="45298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64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CustomShape 2"/>
          <p:cNvSpPr/>
          <p:nvPr/>
        </p:nvSpPr>
        <p:spPr>
          <a:xfrm>
            <a:off x="3492000" y="3541680"/>
            <a:ext cx="3018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44000" y="3564000"/>
            <a:ext cx="3018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7308000" y="3528000"/>
            <a:ext cx="3018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492000" y="3541680"/>
            <a:ext cx="3018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4000" y="3564000"/>
            <a:ext cx="3018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308000" y="3528000"/>
            <a:ext cx="3018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7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3"/>
          <p:cNvSpPr/>
          <p:nvPr/>
        </p:nvSpPr>
        <p:spPr>
          <a:xfrm>
            <a:off x="3456000" y="1008000"/>
            <a:ext cx="3235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8000" y="1836000"/>
            <a:ext cx="3235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5436000" y="2160000"/>
            <a:ext cx="3235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8676000" y="2988000"/>
            <a:ext cx="1039320" cy="7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1"/>
          <p:cNvSpPr/>
          <p:nvPr/>
        </p:nvSpPr>
        <p:spPr>
          <a:xfrm>
            <a:off x="2448000" y="4464000"/>
            <a:ext cx="5827320" cy="7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4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8000" y="1741680"/>
            <a:ext cx="1147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480000" y="648000"/>
            <a:ext cx="1687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08000" y="936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84000" y="936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908000" y="406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2000" y="648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72000" y="223236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5184000" y="2340000"/>
            <a:ext cx="200736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3960360" y="3240360"/>
            <a:ext cx="2007360" cy="567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2"/>
          <p:cNvSpPr/>
          <p:nvPr/>
        </p:nvSpPr>
        <p:spPr>
          <a:xfrm>
            <a:off x="144000" y="2057400"/>
            <a:ext cx="25106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405600" y="976680"/>
            <a:ext cx="2967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457200" y="3742200"/>
            <a:ext cx="296784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866400" y="3742200"/>
            <a:ext cx="253044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086600" y="3706200"/>
            <a:ext cx="2739240" cy="10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488360" y="2057760"/>
            <a:ext cx="25106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0" name="CustomShape 2"/>
          <p:cNvSpPr/>
          <p:nvPr/>
        </p:nvSpPr>
        <p:spPr>
          <a:xfrm>
            <a:off x="144000" y="2057400"/>
            <a:ext cx="25106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05600" y="976680"/>
            <a:ext cx="2967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842400" y="3742200"/>
            <a:ext cx="169344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822400" y="3742200"/>
            <a:ext cx="220644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772400" y="3706200"/>
            <a:ext cx="2053440" cy="6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7488360" y="2057760"/>
            <a:ext cx="25106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5090400" y="3742200"/>
            <a:ext cx="220644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564920" y="685800"/>
            <a:ext cx="177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228600" y="228600"/>
            <a:ext cx="1139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69200" y="950400"/>
            <a:ext cx="20538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24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1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2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5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6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>
            <a:off x="2057400" y="68580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670720" y="68580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8229600" y="216828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4572000" y="331128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3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564920" y="685800"/>
            <a:ext cx="177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228600" y="228600"/>
            <a:ext cx="1139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1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2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3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9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4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3"/>
          <p:cNvSpPr/>
          <p:nvPr/>
        </p:nvSpPr>
        <p:spPr>
          <a:xfrm>
            <a:off x="6436080" y="137160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564920" y="685800"/>
            <a:ext cx="177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28600" y="228600"/>
            <a:ext cx="1139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83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4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6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7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8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9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2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799920" y="4158720"/>
            <a:ext cx="17712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5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6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8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0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4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5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6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8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9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5257800" y="262548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685800"/>
            <a:ext cx="41122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Diagram of a Transaction: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988800" y="1636200"/>
            <a:ext cx="911880" cy="911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841440" y="1622160"/>
            <a:ext cx="911880" cy="911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945440" y="2594160"/>
            <a:ext cx="911880" cy="911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6877440" y="3638160"/>
            <a:ext cx="911880" cy="911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997440" y="3638160"/>
            <a:ext cx="911880" cy="911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324000"/>
            <a:ext cx="62618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612000" y="4464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512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448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3420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392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5292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1476360" y="3528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2412720" y="298872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385080" y="248508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4321440" y="198144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5257800" y="15498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Line 13"/>
          <p:cNvSpPr/>
          <p:nvPr/>
        </p:nvSpPr>
        <p:spPr>
          <a:xfrm flipV="1">
            <a:off x="1008000" y="4104000"/>
            <a:ext cx="57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4"/>
          <p:cNvSpPr/>
          <p:nvPr/>
        </p:nvSpPr>
        <p:spPr>
          <a:xfrm flipH="1" flipV="1">
            <a:off x="1800000" y="417636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5"/>
          <p:cNvSpPr/>
          <p:nvPr/>
        </p:nvSpPr>
        <p:spPr>
          <a:xfrm flipV="1">
            <a:off x="2088000" y="3528000"/>
            <a:ext cx="432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6"/>
          <p:cNvSpPr/>
          <p:nvPr/>
        </p:nvSpPr>
        <p:spPr>
          <a:xfrm flipV="1">
            <a:off x="2808000" y="3636720"/>
            <a:ext cx="0" cy="827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7"/>
          <p:cNvSpPr/>
          <p:nvPr/>
        </p:nvSpPr>
        <p:spPr>
          <a:xfrm flipV="1">
            <a:off x="3024000" y="3024000"/>
            <a:ext cx="504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8"/>
          <p:cNvSpPr/>
          <p:nvPr/>
        </p:nvSpPr>
        <p:spPr>
          <a:xfrm flipV="1">
            <a:off x="3816000" y="3133080"/>
            <a:ext cx="0" cy="133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9"/>
          <p:cNvSpPr/>
          <p:nvPr/>
        </p:nvSpPr>
        <p:spPr>
          <a:xfrm flipV="1">
            <a:off x="4032000" y="2376000"/>
            <a:ext cx="36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0"/>
          <p:cNvSpPr/>
          <p:nvPr/>
        </p:nvSpPr>
        <p:spPr>
          <a:xfrm flipH="1" flipV="1">
            <a:off x="4680000" y="2629440"/>
            <a:ext cx="72000" cy="1834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21"/>
          <p:cNvSpPr/>
          <p:nvPr/>
        </p:nvSpPr>
        <p:spPr>
          <a:xfrm flipV="1">
            <a:off x="4968000" y="1944000"/>
            <a:ext cx="2898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2"/>
          <p:cNvSpPr/>
          <p:nvPr/>
        </p:nvSpPr>
        <p:spPr>
          <a:xfrm flipV="1">
            <a:off x="5616000" y="2197800"/>
            <a:ext cx="0" cy="2266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23"/>
          <p:cNvSpPr/>
          <p:nvPr/>
        </p:nvSpPr>
        <p:spPr>
          <a:xfrm>
            <a:off x="6840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4"/>
          <p:cNvSpPr/>
          <p:nvPr/>
        </p:nvSpPr>
        <p:spPr>
          <a:xfrm>
            <a:off x="8604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5"/>
          <p:cNvSpPr/>
          <p:nvPr/>
        </p:nvSpPr>
        <p:spPr>
          <a:xfrm>
            <a:off x="7272000" y="309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6"/>
          <p:cNvSpPr/>
          <p:nvPr/>
        </p:nvSpPr>
        <p:spPr>
          <a:xfrm>
            <a:off x="68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8"/>
          <p:cNvSpPr/>
          <p:nvPr/>
        </p:nvSpPr>
        <p:spPr>
          <a:xfrm>
            <a:off x="8604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9"/>
          <p:cNvSpPr/>
          <p:nvPr/>
        </p:nvSpPr>
        <p:spPr>
          <a:xfrm>
            <a:off x="95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0"/>
          <p:cNvSpPr/>
          <p:nvPr/>
        </p:nvSpPr>
        <p:spPr>
          <a:xfrm>
            <a:off x="9000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1"/>
          <p:cNvSpPr/>
          <p:nvPr/>
        </p:nvSpPr>
        <p:spPr>
          <a:xfrm>
            <a:off x="7272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32"/>
          <p:cNvSpPr/>
          <p:nvPr/>
        </p:nvSpPr>
        <p:spPr>
          <a:xfrm>
            <a:off x="8100000" y="2232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60000" y="324000"/>
            <a:ext cx="62618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12000" y="4464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512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448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20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392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5292360" y="446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080360" y="3528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2880720" y="349272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2016000" y="2448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4753440" y="349344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3096000" y="1440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1" name="Line 13"/>
          <p:cNvSpPr/>
          <p:nvPr/>
        </p:nvSpPr>
        <p:spPr>
          <a:xfrm flipV="1">
            <a:off x="1008000" y="4104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4"/>
          <p:cNvSpPr/>
          <p:nvPr/>
        </p:nvSpPr>
        <p:spPr>
          <a:xfrm flipH="1" flipV="1">
            <a:off x="1656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5"/>
          <p:cNvSpPr/>
          <p:nvPr/>
        </p:nvSpPr>
        <p:spPr>
          <a:xfrm flipV="1">
            <a:off x="2808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6"/>
          <p:cNvSpPr/>
          <p:nvPr/>
        </p:nvSpPr>
        <p:spPr>
          <a:xfrm flipH="1" flipV="1">
            <a:off x="3456000" y="4032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7"/>
          <p:cNvSpPr/>
          <p:nvPr/>
        </p:nvSpPr>
        <p:spPr>
          <a:xfrm flipV="1">
            <a:off x="4752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8"/>
          <p:cNvSpPr/>
          <p:nvPr/>
        </p:nvSpPr>
        <p:spPr>
          <a:xfrm flipH="1" flipV="1">
            <a:off x="2592000" y="3024000"/>
            <a:ext cx="648000" cy="46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9"/>
          <p:cNvSpPr/>
          <p:nvPr/>
        </p:nvSpPr>
        <p:spPr>
          <a:xfrm flipH="1" flipV="1">
            <a:off x="5328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0"/>
          <p:cNvSpPr/>
          <p:nvPr/>
        </p:nvSpPr>
        <p:spPr>
          <a:xfrm flipV="1">
            <a:off x="1584000" y="3024360"/>
            <a:ext cx="54036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1"/>
          <p:cNvSpPr/>
          <p:nvPr/>
        </p:nvSpPr>
        <p:spPr>
          <a:xfrm flipV="1">
            <a:off x="2664000" y="2016000"/>
            <a:ext cx="504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2"/>
          <p:cNvSpPr/>
          <p:nvPr/>
        </p:nvSpPr>
        <p:spPr>
          <a:xfrm flipH="1" flipV="1">
            <a:off x="3708000" y="2016360"/>
            <a:ext cx="1332000" cy="1477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544000" y="834120"/>
            <a:ext cx="41742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minimum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76000" y="2880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76360" y="2880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12360" y="2880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384360" y="2880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356360" y="2880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256360" y="2880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1044360" y="194436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844720" y="190872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1836000" y="1188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4717440" y="190944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3060000" y="432000"/>
            <a:ext cx="717840" cy="64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Line 13"/>
          <p:cNvSpPr/>
          <p:nvPr/>
        </p:nvSpPr>
        <p:spPr>
          <a:xfrm flipV="1">
            <a:off x="972000" y="2520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 flipH="1" flipV="1">
            <a:off x="1620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 flipV="1">
            <a:off x="2772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6"/>
          <p:cNvSpPr/>
          <p:nvPr/>
        </p:nvSpPr>
        <p:spPr>
          <a:xfrm flipH="1" flipV="1">
            <a:off x="3420000" y="2448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7"/>
          <p:cNvSpPr/>
          <p:nvPr/>
        </p:nvSpPr>
        <p:spPr>
          <a:xfrm flipV="1">
            <a:off x="4716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8"/>
          <p:cNvSpPr/>
          <p:nvPr/>
        </p:nvSpPr>
        <p:spPr>
          <a:xfrm flipH="1" flipV="1">
            <a:off x="2556000" y="1620000"/>
            <a:ext cx="648000" cy="2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9"/>
          <p:cNvSpPr/>
          <p:nvPr/>
        </p:nvSpPr>
        <p:spPr>
          <a:xfrm flipH="1" flipV="1">
            <a:off x="5292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0"/>
          <p:cNvSpPr/>
          <p:nvPr/>
        </p:nvSpPr>
        <p:spPr>
          <a:xfrm flipV="1">
            <a:off x="1512000" y="1656000"/>
            <a:ext cx="360000" cy="32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1"/>
          <p:cNvSpPr/>
          <p:nvPr/>
        </p:nvSpPr>
        <p:spPr>
          <a:xfrm flipV="1">
            <a:off x="2412000" y="828000"/>
            <a:ext cx="648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2"/>
          <p:cNvSpPr/>
          <p:nvPr/>
        </p:nvSpPr>
        <p:spPr>
          <a:xfrm flipH="1" flipV="1">
            <a:off x="3779640" y="900000"/>
            <a:ext cx="1224360" cy="1009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3"/>
          <p:cNvSpPr/>
          <p:nvPr/>
        </p:nvSpPr>
        <p:spPr>
          <a:xfrm>
            <a:off x="1944000" y="3528000"/>
            <a:ext cx="108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4"/>
          <p:cNvSpPr/>
          <p:nvPr/>
        </p:nvSpPr>
        <p:spPr>
          <a:xfrm flipH="1">
            <a:off x="3024000" y="3528000"/>
            <a:ext cx="64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5"/>
          <p:cNvSpPr/>
          <p:nvPr/>
        </p:nvSpPr>
        <p:spPr>
          <a:xfrm flipH="1">
            <a:off x="3024360" y="3528000"/>
            <a:ext cx="237564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6"/>
          <p:cNvSpPr/>
          <p:nvPr/>
        </p:nvSpPr>
        <p:spPr>
          <a:xfrm>
            <a:off x="1656000" y="4335840"/>
            <a:ext cx="705420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minimum will be in the set of {-1,4,0} which are the numbers that lost in the first knock out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880000" y="504000"/>
            <a:ext cx="3814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(Control Unit + Arithmetic Logic Unit)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2880000" y="2448000"/>
            <a:ext cx="3814560" cy="295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(Primary Memory +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Secondary Memory)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7416000" y="2952000"/>
            <a:ext cx="1942560" cy="1006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216000" y="2952000"/>
            <a:ext cx="1942560" cy="1006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1" name="CustomShape 5"/>
          <p:cNvSpPr/>
          <p:nvPr/>
        </p:nvSpPr>
        <p:spPr>
          <a:xfrm>
            <a:off x="4536000" y="1800000"/>
            <a:ext cx="142560" cy="50256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0"/>
                </a:moveTo>
                <a:lnTo>
                  <a:pt x="100" y="1050"/>
                </a:lnTo>
                <a:lnTo>
                  <a:pt x="0" y="1050"/>
                </a:lnTo>
                <a:lnTo>
                  <a:pt x="200" y="1400"/>
                </a:lnTo>
                <a:lnTo>
                  <a:pt x="401" y="1050"/>
                </a:lnTo>
                <a:lnTo>
                  <a:pt x="300" y="10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4788000" y="1764000"/>
            <a:ext cx="142560" cy="50256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>
            <a:off x="2304000" y="3384000"/>
            <a:ext cx="502560" cy="14256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>
            <a:off x="6804000" y="3384360"/>
            <a:ext cx="502560" cy="14256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60000" y="226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32000" y="1980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376000" y="1044000"/>
            <a:ext cx="1143360" cy="675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80360" y="1044360"/>
            <a:ext cx="1143360" cy="675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376360" y="1044360"/>
            <a:ext cx="1143360" cy="675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512720" y="2160720"/>
            <a:ext cx="1143360" cy="675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4500000" y="2376000"/>
            <a:ext cx="13953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320000" y="3204360"/>
            <a:ext cx="13953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864000" y="1080000"/>
            <a:ext cx="3094920" cy="345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3384000" y="1656000"/>
            <a:ext cx="574920" cy="93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3384000" y="2952000"/>
            <a:ext cx="574920" cy="100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8" name="CustomShape 4"/>
          <p:cNvSpPr/>
          <p:nvPr/>
        </p:nvSpPr>
        <p:spPr>
          <a:xfrm>
            <a:off x="5832000" y="1692000"/>
            <a:ext cx="2230920" cy="215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Primary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3960000" y="2016000"/>
            <a:ext cx="1870920" cy="214920"/>
          </a:xfrm>
          <a:custGeom>
            <a:avLst/>
            <a:gdLst/>
            <a:ahLst/>
            <a:rect l="l" t="t" r="r" b="b"/>
            <a:pathLst>
              <a:path w="5202" h="602">
                <a:moveTo>
                  <a:pt x="0" y="150"/>
                </a:moveTo>
                <a:lnTo>
                  <a:pt x="3900" y="150"/>
                </a:lnTo>
                <a:lnTo>
                  <a:pt x="3900" y="0"/>
                </a:lnTo>
                <a:lnTo>
                  <a:pt x="5201" y="300"/>
                </a:lnTo>
                <a:lnTo>
                  <a:pt x="3900" y="601"/>
                </a:lnTo>
                <a:lnTo>
                  <a:pt x="39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3960000" y="3168000"/>
            <a:ext cx="1870920" cy="286920"/>
          </a:xfrm>
          <a:custGeom>
            <a:avLst/>
            <a:gdLst/>
            <a:ahLst/>
            <a:rect l="l" t="t" r="r" b="b"/>
            <a:pathLst>
              <a:path w="5202" h="802">
                <a:moveTo>
                  <a:pt x="0" y="400"/>
                </a:moveTo>
                <a:lnTo>
                  <a:pt x="1035" y="0"/>
                </a:lnTo>
                <a:lnTo>
                  <a:pt x="1035" y="200"/>
                </a:lnTo>
                <a:lnTo>
                  <a:pt x="4165" y="200"/>
                </a:lnTo>
                <a:lnTo>
                  <a:pt x="4165" y="0"/>
                </a:lnTo>
                <a:lnTo>
                  <a:pt x="5201" y="400"/>
                </a:lnTo>
                <a:lnTo>
                  <a:pt x="4165" y="801"/>
                </a:lnTo>
                <a:lnTo>
                  <a:pt x="4165" y="600"/>
                </a:lnTo>
                <a:lnTo>
                  <a:pt x="1035" y="600"/>
                </a:lnTo>
                <a:lnTo>
                  <a:pt x="1035" y="801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"/>
          <p:cNvSpPr/>
          <p:nvPr/>
        </p:nvSpPr>
        <p:spPr>
          <a:xfrm>
            <a:off x="4320000" y="4428000"/>
            <a:ext cx="251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Signals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3" name="CustomShape 9"/>
          <p:cNvSpPr/>
          <p:nvPr/>
        </p:nvSpPr>
        <p:spPr>
          <a:xfrm>
            <a:off x="4536000" y="2916000"/>
            <a:ext cx="251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4" name="CustomShape 10"/>
          <p:cNvSpPr/>
          <p:nvPr/>
        </p:nvSpPr>
        <p:spPr>
          <a:xfrm>
            <a:off x="4248000" y="1764000"/>
            <a:ext cx="251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720000" y="1800000"/>
            <a:ext cx="1655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2844000" y="1800000"/>
            <a:ext cx="1655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4932000" y="1800000"/>
            <a:ext cx="1655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8" name="CustomShape 4"/>
          <p:cNvSpPr/>
          <p:nvPr/>
        </p:nvSpPr>
        <p:spPr>
          <a:xfrm>
            <a:off x="7056000" y="1800000"/>
            <a:ext cx="1655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9" name="CustomShape 5"/>
          <p:cNvSpPr/>
          <p:nvPr/>
        </p:nvSpPr>
        <p:spPr>
          <a:xfrm>
            <a:off x="288000" y="3456000"/>
            <a:ext cx="9215280" cy="791280"/>
          </a:xfrm>
          <a:custGeom>
            <a:avLst/>
            <a:gdLst/>
            <a:ahLst/>
            <a:rect l="l" t="t" r="r" b="b"/>
            <a:pathLst>
              <a:path w="25602" h="2202">
                <a:moveTo>
                  <a:pt x="0" y="1100"/>
                </a:moveTo>
                <a:lnTo>
                  <a:pt x="964" y="0"/>
                </a:lnTo>
                <a:lnTo>
                  <a:pt x="964" y="806"/>
                </a:lnTo>
                <a:lnTo>
                  <a:pt x="24637" y="806"/>
                </a:lnTo>
                <a:lnTo>
                  <a:pt x="24637" y="0"/>
                </a:lnTo>
                <a:lnTo>
                  <a:pt x="25601" y="1100"/>
                </a:lnTo>
                <a:lnTo>
                  <a:pt x="24637" y="2201"/>
                </a:lnTo>
                <a:lnTo>
                  <a:pt x="24637" y="1394"/>
                </a:lnTo>
                <a:lnTo>
                  <a:pt x="964" y="1394"/>
                </a:lnTo>
                <a:lnTo>
                  <a:pt x="964" y="2201"/>
                </a:lnTo>
                <a:lnTo>
                  <a:pt x="0" y="1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6"/>
          <p:cNvSpPr/>
          <p:nvPr/>
        </p:nvSpPr>
        <p:spPr>
          <a:xfrm>
            <a:off x="1404000" y="2808000"/>
            <a:ext cx="287280" cy="899280"/>
          </a:xfrm>
          <a:custGeom>
            <a:avLst/>
            <a:gdLst/>
            <a:ahLst/>
            <a:rect l="l" t="t" r="r" b="b"/>
            <a:pathLst>
              <a:path w="802" h="2502">
                <a:moveTo>
                  <a:pt x="200" y="0"/>
                </a:moveTo>
                <a:lnTo>
                  <a:pt x="200" y="1875"/>
                </a:lnTo>
                <a:lnTo>
                  <a:pt x="0" y="1875"/>
                </a:lnTo>
                <a:lnTo>
                  <a:pt x="400" y="2501"/>
                </a:lnTo>
                <a:lnTo>
                  <a:pt x="801" y="1875"/>
                </a:lnTo>
                <a:lnTo>
                  <a:pt x="600" y="1875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7"/>
          <p:cNvSpPr/>
          <p:nvPr/>
        </p:nvSpPr>
        <p:spPr>
          <a:xfrm>
            <a:off x="3456000" y="2772000"/>
            <a:ext cx="287280" cy="93528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200" y="2601"/>
                </a:moveTo>
                <a:lnTo>
                  <a:pt x="200" y="650"/>
                </a:lnTo>
                <a:lnTo>
                  <a:pt x="0" y="650"/>
                </a:lnTo>
                <a:lnTo>
                  <a:pt x="400" y="0"/>
                </a:lnTo>
                <a:lnTo>
                  <a:pt x="801" y="650"/>
                </a:lnTo>
                <a:lnTo>
                  <a:pt x="600" y="650"/>
                </a:lnTo>
                <a:lnTo>
                  <a:pt x="600" y="2601"/>
                </a:lnTo>
                <a:lnTo>
                  <a:pt x="200" y="26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"/>
          <p:cNvSpPr/>
          <p:nvPr/>
        </p:nvSpPr>
        <p:spPr>
          <a:xfrm>
            <a:off x="5544000" y="2808000"/>
            <a:ext cx="287280" cy="93528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517"/>
                </a:moveTo>
                <a:lnTo>
                  <a:pt x="400" y="0"/>
                </a:lnTo>
                <a:lnTo>
                  <a:pt x="801" y="517"/>
                </a:lnTo>
                <a:lnTo>
                  <a:pt x="600" y="517"/>
                </a:lnTo>
                <a:lnTo>
                  <a:pt x="600" y="2083"/>
                </a:lnTo>
                <a:lnTo>
                  <a:pt x="801" y="2083"/>
                </a:lnTo>
                <a:lnTo>
                  <a:pt x="400" y="2601"/>
                </a:lnTo>
                <a:lnTo>
                  <a:pt x="0" y="2083"/>
                </a:lnTo>
                <a:lnTo>
                  <a:pt x="200" y="2083"/>
                </a:lnTo>
                <a:lnTo>
                  <a:pt x="200" y="517"/>
                </a:lnTo>
                <a:lnTo>
                  <a:pt x="0" y="5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9"/>
          <p:cNvSpPr/>
          <p:nvPr/>
        </p:nvSpPr>
        <p:spPr>
          <a:xfrm>
            <a:off x="7740360" y="2808360"/>
            <a:ext cx="287280" cy="93528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517"/>
                </a:moveTo>
                <a:lnTo>
                  <a:pt x="400" y="0"/>
                </a:lnTo>
                <a:lnTo>
                  <a:pt x="801" y="517"/>
                </a:lnTo>
                <a:lnTo>
                  <a:pt x="600" y="517"/>
                </a:lnTo>
                <a:lnTo>
                  <a:pt x="600" y="2083"/>
                </a:lnTo>
                <a:lnTo>
                  <a:pt x="801" y="2083"/>
                </a:lnTo>
                <a:lnTo>
                  <a:pt x="400" y="2601"/>
                </a:lnTo>
                <a:lnTo>
                  <a:pt x="0" y="2083"/>
                </a:lnTo>
                <a:lnTo>
                  <a:pt x="200" y="2083"/>
                </a:lnTo>
                <a:lnTo>
                  <a:pt x="200" y="517"/>
                </a:lnTo>
                <a:lnTo>
                  <a:pt x="0" y="5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864000" y="1152000"/>
            <a:ext cx="1655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3420000" y="1152000"/>
            <a:ext cx="1655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2304000" y="3996000"/>
            <a:ext cx="1655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I/O 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7308000" y="1440000"/>
            <a:ext cx="1655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>
            <a:off x="7308000" y="3204000"/>
            <a:ext cx="1655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9" name="CustomShape 6"/>
          <p:cNvSpPr/>
          <p:nvPr/>
        </p:nvSpPr>
        <p:spPr>
          <a:xfrm>
            <a:off x="6444000" y="1008000"/>
            <a:ext cx="503280" cy="4247280"/>
          </a:xfrm>
          <a:custGeom>
            <a:avLst/>
            <a:gdLst/>
            <a:ahLst/>
            <a:rect l="l" t="t" r="r" b="b"/>
            <a:pathLst>
              <a:path w="1401" h="11801">
                <a:moveTo>
                  <a:pt x="0" y="1264"/>
                </a:moveTo>
                <a:lnTo>
                  <a:pt x="700" y="0"/>
                </a:lnTo>
                <a:lnTo>
                  <a:pt x="1400" y="1264"/>
                </a:lnTo>
                <a:lnTo>
                  <a:pt x="940" y="1264"/>
                </a:lnTo>
                <a:lnTo>
                  <a:pt x="940" y="10537"/>
                </a:lnTo>
                <a:lnTo>
                  <a:pt x="1400" y="10537"/>
                </a:lnTo>
                <a:lnTo>
                  <a:pt x="700" y="11800"/>
                </a:lnTo>
                <a:lnTo>
                  <a:pt x="0" y="10537"/>
                </a:lnTo>
                <a:lnTo>
                  <a:pt x="460" y="10537"/>
                </a:lnTo>
                <a:lnTo>
                  <a:pt x="460" y="1264"/>
                </a:lnTo>
                <a:lnTo>
                  <a:pt x="0" y="126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7"/>
          <p:cNvSpPr/>
          <p:nvPr/>
        </p:nvSpPr>
        <p:spPr>
          <a:xfrm>
            <a:off x="3996000" y="4104000"/>
            <a:ext cx="2591280" cy="719280"/>
          </a:xfrm>
          <a:custGeom>
            <a:avLst/>
            <a:gdLst/>
            <a:ahLst/>
            <a:rect l="l" t="t" r="r" b="b"/>
            <a:pathLst>
              <a:path w="7202" h="2002">
                <a:moveTo>
                  <a:pt x="0" y="1000"/>
                </a:moveTo>
                <a:lnTo>
                  <a:pt x="810" y="0"/>
                </a:lnTo>
                <a:lnTo>
                  <a:pt x="810" y="678"/>
                </a:lnTo>
                <a:lnTo>
                  <a:pt x="6391" y="678"/>
                </a:lnTo>
                <a:lnTo>
                  <a:pt x="6391" y="0"/>
                </a:lnTo>
                <a:lnTo>
                  <a:pt x="7201" y="1000"/>
                </a:lnTo>
                <a:lnTo>
                  <a:pt x="6391" y="2001"/>
                </a:lnTo>
                <a:lnTo>
                  <a:pt x="6391" y="1323"/>
                </a:lnTo>
                <a:lnTo>
                  <a:pt x="810" y="1323"/>
                </a:lnTo>
                <a:lnTo>
                  <a:pt x="810" y="2001"/>
                </a:lnTo>
                <a:lnTo>
                  <a:pt x="0" y="10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8"/>
          <p:cNvSpPr/>
          <p:nvPr/>
        </p:nvSpPr>
        <p:spPr>
          <a:xfrm>
            <a:off x="288000" y="2952000"/>
            <a:ext cx="5183280" cy="359280"/>
          </a:xfrm>
          <a:custGeom>
            <a:avLst/>
            <a:gdLst/>
            <a:ahLst/>
            <a:rect l="l" t="t" r="r" b="b"/>
            <a:pathLst>
              <a:path w="14402" h="1002">
                <a:moveTo>
                  <a:pt x="0" y="500"/>
                </a:moveTo>
                <a:lnTo>
                  <a:pt x="1002" y="0"/>
                </a:lnTo>
                <a:lnTo>
                  <a:pt x="1002" y="274"/>
                </a:lnTo>
                <a:lnTo>
                  <a:pt x="13399" y="274"/>
                </a:lnTo>
                <a:lnTo>
                  <a:pt x="13399" y="0"/>
                </a:lnTo>
                <a:lnTo>
                  <a:pt x="14401" y="500"/>
                </a:lnTo>
                <a:lnTo>
                  <a:pt x="13399" y="1001"/>
                </a:lnTo>
                <a:lnTo>
                  <a:pt x="13399" y="727"/>
                </a:lnTo>
                <a:lnTo>
                  <a:pt x="1002" y="727"/>
                </a:lnTo>
                <a:lnTo>
                  <a:pt x="1002" y="1001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9"/>
          <p:cNvSpPr/>
          <p:nvPr/>
        </p:nvSpPr>
        <p:spPr>
          <a:xfrm>
            <a:off x="6804000" y="1944000"/>
            <a:ext cx="467280" cy="215280"/>
          </a:xfrm>
          <a:custGeom>
            <a:avLst/>
            <a:gdLst/>
            <a:ahLst/>
            <a:rect l="l" t="t" r="r" b="b"/>
            <a:pathLst>
              <a:path w="1302" h="602">
                <a:moveTo>
                  <a:pt x="0" y="150"/>
                </a:moveTo>
                <a:lnTo>
                  <a:pt x="975" y="150"/>
                </a:lnTo>
                <a:lnTo>
                  <a:pt x="975" y="0"/>
                </a:lnTo>
                <a:lnTo>
                  <a:pt x="1301" y="300"/>
                </a:lnTo>
                <a:lnTo>
                  <a:pt x="975" y="601"/>
                </a:lnTo>
                <a:lnTo>
                  <a:pt x="975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0"/>
          <p:cNvSpPr/>
          <p:nvPr/>
        </p:nvSpPr>
        <p:spPr>
          <a:xfrm>
            <a:off x="6804000" y="3708000"/>
            <a:ext cx="467280" cy="215280"/>
          </a:xfrm>
          <a:custGeom>
            <a:avLst/>
            <a:gdLst/>
            <a:ahLst/>
            <a:rect l="l" t="t" r="r" b="b"/>
            <a:pathLst>
              <a:path w="1302" h="602">
                <a:moveTo>
                  <a:pt x="1301" y="150"/>
                </a:moveTo>
                <a:lnTo>
                  <a:pt x="325" y="150"/>
                </a:lnTo>
                <a:lnTo>
                  <a:pt x="325" y="0"/>
                </a:lnTo>
                <a:lnTo>
                  <a:pt x="0" y="300"/>
                </a:lnTo>
                <a:lnTo>
                  <a:pt x="325" y="601"/>
                </a:lnTo>
                <a:lnTo>
                  <a:pt x="325" y="450"/>
                </a:lnTo>
                <a:lnTo>
                  <a:pt x="1301" y="450"/>
                </a:lnTo>
                <a:lnTo>
                  <a:pt x="13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1"/>
          <p:cNvSpPr/>
          <p:nvPr/>
        </p:nvSpPr>
        <p:spPr>
          <a:xfrm>
            <a:off x="4068000" y="2304000"/>
            <a:ext cx="287280" cy="719280"/>
          </a:xfrm>
          <a:custGeom>
            <a:avLst/>
            <a:gdLst/>
            <a:ahLst/>
            <a:rect l="l" t="t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2"/>
          <p:cNvSpPr/>
          <p:nvPr/>
        </p:nvSpPr>
        <p:spPr>
          <a:xfrm>
            <a:off x="1476360" y="2304360"/>
            <a:ext cx="287280" cy="719280"/>
          </a:xfrm>
          <a:custGeom>
            <a:avLst/>
            <a:gdLst/>
            <a:ahLst/>
            <a:rect l="l" t="t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3"/>
          <p:cNvSpPr/>
          <p:nvPr/>
        </p:nvSpPr>
        <p:spPr>
          <a:xfrm>
            <a:off x="2952360" y="3240360"/>
            <a:ext cx="287280" cy="719280"/>
          </a:xfrm>
          <a:custGeom>
            <a:avLst/>
            <a:gdLst/>
            <a:ahLst/>
            <a:rect l="l" t="t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" name="Table 1"/>
          <p:cNvGraphicFramePr/>
          <p:nvPr/>
        </p:nvGraphicFramePr>
        <p:xfrm>
          <a:off x="1080000" y="1335960"/>
          <a:ext cx="4347360" cy="410040"/>
        </p:xfrm>
        <a:graphic>
          <a:graphicData uri="http://schemas.openxmlformats.org/drawingml/2006/table">
            <a:tbl>
              <a:tblPr/>
              <a:tblGrid>
                <a:gridCol w="2173680"/>
                <a:gridCol w="2173680"/>
              </a:tblGrid>
              <a:tr h="410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opcode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Operand 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8" name="Table 2"/>
          <p:cNvGraphicFramePr/>
          <p:nvPr/>
        </p:nvGraphicFramePr>
        <p:xfrm>
          <a:off x="5984640" y="1195200"/>
          <a:ext cx="5075280" cy="5670000"/>
        </p:xfrm>
        <a:graphic>
          <a:graphicData uri="http://schemas.openxmlformats.org/drawingml/2006/table">
            <a:tbl>
              <a:tblPr/>
              <a:tblGrid>
                <a:gridCol w="3083400"/>
              </a:tblGrid>
              <a:tr h="447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1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4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operand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7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cxnSp>
        <p:nvCxnSpPr>
          <p:cNvPr id="649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" name="Table 1"/>
          <p:cNvGraphicFramePr/>
          <p:nvPr/>
        </p:nvGraphicFramePr>
        <p:xfrm>
          <a:off x="1080000" y="1335960"/>
          <a:ext cx="4347360" cy="410040"/>
        </p:xfrm>
        <a:graphic>
          <a:graphicData uri="http://schemas.openxmlformats.org/drawingml/2006/table">
            <a:tbl>
              <a:tblPr/>
              <a:tblGrid>
                <a:gridCol w="2173680"/>
                <a:gridCol w="2173680"/>
              </a:tblGrid>
              <a:tr h="410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opcode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Operand 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1" name="Table 2"/>
          <p:cNvGraphicFramePr/>
          <p:nvPr/>
        </p:nvGraphicFramePr>
        <p:xfrm>
          <a:off x="5968800" y="1603080"/>
          <a:ext cx="5075280" cy="5670000"/>
        </p:xfrm>
        <a:graphic>
          <a:graphicData uri="http://schemas.openxmlformats.org/drawingml/2006/table">
            <a:tbl>
              <a:tblPr/>
              <a:tblGrid>
                <a:gridCol w="3083400"/>
              </a:tblGrid>
              <a:tr h="447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1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4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operand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7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cxnSp>
        <p:nvCxnSpPr>
          <p:cNvPr id="652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440360" y="57636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204720" y="61272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068720" y="57672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504720" y="320472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440720" y="316872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3240720" y="316872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068720" y="3168720"/>
            <a:ext cx="423720" cy="164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540000" y="936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40000" y="151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1512000" y="151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12000" y="900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40000" y="1260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1512000" y="1224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240000" y="900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4104000" y="900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104000" y="1224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4104000" y="1620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76000" y="349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576000" y="385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76000" y="4176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476000" y="349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3240000" y="349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3276000" y="3960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4140000" y="3492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4140000" y="3924000"/>
            <a:ext cx="495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540000" y="2412000"/>
            <a:ext cx="1287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168000" y="2412000"/>
            <a:ext cx="143172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3168000" y="4968000"/>
            <a:ext cx="15757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504000" y="4968000"/>
            <a:ext cx="14317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72000" y="1008000"/>
            <a:ext cx="2080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328000" y="756000"/>
            <a:ext cx="1648080" cy="121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72360" y="3672360"/>
            <a:ext cx="2080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328360" y="3420360"/>
            <a:ext cx="1648080" cy="121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188000" y="2304000"/>
            <a:ext cx="6904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080000" y="4788000"/>
            <a:ext cx="7156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08000" y="223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84000" y="223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032000" y="1944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592000" y="3636000"/>
            <a:ext cx="7120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34960" y="2130480"/>
            <a:ext cx="1689840" cy="1000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908000" y="223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84000" y="2232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2000" y="1944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764000" y="3564000"/>
            <a:ext cx="7120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45800" y="3636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0" y="36738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764000" y="4860000"/>
            <a:ext cx="7120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4140000" y="1080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92000" y="2267640"/>
            <a:ext cx="929160" cy="100116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4572000" y="2304000"/>
            <a:ext cx="641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592000" y="43200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104360" y="360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5652720" y="43272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813480" y="432108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2193840" y="471744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682200" y="450180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5434560" y="45741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634160" y="457452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86520" y="309888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32000" y="72000"/>
            <a:ext cx="9065160" cy="25131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016000" y="118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0" y="118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140000" y="900000"/>
            <a:ext cx="1431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-36000" y="3384000"/>
            <a:ext cx="262116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5868360" y="1803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7344720" y="21672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7921080" y="93708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921440" y="169344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7921440" y="93744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2089440" y="43344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649800" y="54180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4320000" y="3168000"/>
            <a:ext cx="103536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4176000" y="4428000"/>
            <a:ext cx="1431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5870160" y="3782160"/>
            <a:ext cx="1145160" cy="497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7380000" y="3115440"/>
            <a:ext cx="262116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2020-10-22T13:24:46Z</dcterms:modified>
  <cp:revision>72</cp:revision>
  <dc:subject/>
  <dc:title/>
</cp:coreProperties>
</file>