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69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69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69880" cy="78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69880" cy="1505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69880" cy="127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69880" cy="1022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588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4040" cy="179604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38240" cy="7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2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31"/>
          <p:cNvSpPr/>
          <p:nvPr/>
        </p:nvSpPr>
        <p:spPr>
          <a:xfrm>
            <a:off x="576000" y="4320000"/>
            <a:ext cx="2444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2"/>
          <p:cNvSpPr/>
          <p:nvPr/>
        </p:nvSpPr>
        <p:spPr>
          <a:xfrm>
            <a:off x="7092000" y="3672000"/>
            <a:ext cx="2444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3744000" y="5328000"/>
            <a:ext cx="24444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2720" cy="1003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0400" cy="4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0400" cy="4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0400" cy="25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2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2040" cy="100404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4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2400" cy="23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604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4840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432000" y="3636360"/>
            <a:ext cx="107604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604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604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56000" y="1152000"/>
            <a:ext cx="45327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28" name="CustomShape 2"/>
          <p:cNvSpPr/>
          <p:nvPr/>
        </p:nvSpPr>
        <p:spPr>
          <a:xfrm>
            <a:off x="3492000" y="3541680"/>
            <a:ext cx="3021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44000" y="3564000"/>
            <a:ext cx="3021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7308000" y="3528000"/>
            <a:ext cx="3021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36" name="CustomShape 2"/>
          <p:cNvSpPr/>
          <p:nvPr/>
        </p:nvSpPr>
        <p:spPr>
          <a:xfrm>
            <a:off x="3492000" y="3541680"/>
            <a:ext cx="3021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44000" y="3564000"/>
            <a:ext cx="3021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7308000" y="3528000"/>
            <a:ext cx="3021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45" name="CustomShape 3"/>
          <p:cNvSpPr/>
          <p:nvPr/>
        </p:nvSpPr>
        <p:spPr>
          <a:xfrm>
            <a:off x="3456000" y="1008000"/>
            <a:ext cx="323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48000" y="1836000"/>
            <a:ext cx="323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5436000" y="2160000"/>
            <a:ext cx="323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"/>
          <p:cNvSpPr/>
          <p:nvPr/>
        </p:nvSpPr>
        <p:spPr>
          <a:xfrm>
            <a:off x="8676000" y="2988000"/>
            <a:ext cx="104220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2448000" y="4464000"/>
            <a:ext cx="583020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6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6"/>
          <p:cNvSpPr/>
          <p:nvPr/>
        </p:nvSpPr>
        <p:spPr>
          <a:xfrm>
            <a:off x="1728000" y="1741680"/>
            <a:ext cx="1150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>
            <a:off x="6480000" y="648000"/>
            <a:ext cx="1690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024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0240" cy="570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2" name="CustomShape 2"/>
          <p:cNvSpPr/>
          <p:nvPr/>
        </p:nvSpPr>
        <p:spPr>
          <a:xfrm>
            <a:off x="144000" y="2057400"/>
            <a:ext cx="2513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405600" y="976680"/>
            <a:ext cx="2970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7"/>
          <p:cNvSpPr/>
          <p:nvPr/>
        </p:nvSpPr>
        <p:spPr>
          <a:xfrm>
            <a:off x="457200" y="3742200"/>
            <a:ext cx="29707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3866400" y="3742200"/>
            <a:ext cx="25333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9"/>
          <p:cNvSpPr/>
          <p:nvPr/>
        </p:nvSpPr>
        <p:spPr>
          <a:xfrm>
            <a:off x="7086600" y="3706200"/>
            <a:ext cx="2742120" cy="109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0"/>
          <p:cNvSpPr/>
          <p:nvPr/>
        </p:nvSpPr>
        <p:spPr>
          <a:xfrm>
            <a:off x="7488360" y="2057760"/>
            <a:ext cx="25135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2" name="CustomShape 2"/>
          <p:cNvSpPr/>
          <p:nvPr/>
        </p:nvSpPr>
        <p:spPr>
          <a:xfrm>
            <a:off x="144000" y="2057400"/>
            <a:ext cx="25135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405600" y="976680"/>
            <a:ext cx="2970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842400" y="3742200"/>
            <a:ext cx="16963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2822400" y="3742200"/>
            <a:ext cx="2209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7772400" y="3706200"/>
            <a:ext cx="205632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0"/>
          <p:cNvSpPr/>
          <p:nvPr/>
        </p:nvSpPr>
        <p:spPr>
          <a:xfrm>
            <a:off x="7488360" y="2057760"/>
            <a:ext cx="25135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2"/>
          <p:cNvSpPr/>
          <p:nvPr/>
        </p:nvSpPr>
        <p:spPr>
          <a:xfrm>
            <a:off x="5090400" y="3742200"/>
            <a:ext cx="22093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6492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228600" y="22860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69200" y="950400"/>
            <a:ext cx="2056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6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87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9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0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4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5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98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9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3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4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6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7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8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9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9"/>
          <p:cNvSpPr/>
          <p:nvPr/>
        </p:nvSpPr>
        <p:spPr>
          <a:xfrm>
            <a:off x="2057400" y="6858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30"/>
          <p:cNvSpPr/>
          <p:nvPr/>
        </p:nvSpPr>
        <p:spPr>
          <a:xfrm>
            <a:off x="5670720" y="6858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31"/>
          <p:cNvSpPr/>
          <p:nvPr/>
        </p:nvSpPr>
        <p:spPr>
          <a:xfrm>
            <a:off x="8229600" y="216828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32"/>
          <p:cNvSpPr/>
          <p:nvPr/>
        </p:nvSpPr>
        <p:spPr>
          <a:xfrm>
            <a:off x="4572000" y="331128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56492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"/>
          <p:cNvSpPr/>
          <p:nvPr/>
        </p:nvSpPr>
        <p:spPr>
          <a:xfrm>
            <a:off x="228600" y="22860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19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0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2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3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4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0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1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3"/>
          <p:cNvSpPr/>
          <p:nvPr/>
        </p:nvSpPr>
        <p:spPr>
          <a:xfrm>
            <a:off x="6436080" y="13716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56492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"/>
          <p:cNvSpPr/>
          <p:nvPr/>
        </p:nvSpPr>
        <p:spPr>
          <a:xfrm>
            <a:off x="228600" y="228600"/>
            <a:ext cx="1142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45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6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8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9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0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1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3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4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14"/>
          <p:cNvSpPr/>
          <p:nvPr/>
        </p:nvSpPr>
        <p:spPr>
          <a:xfrm>
            <a:off x="799920" y="4158720"/>
            <a:ext cx="1800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57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2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4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8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0"/>
          <p:cNvSpPr/>
          <p:nvPr/>
        </p:nvSpPr>
        <p:spPr>
          <a:xfrm>
            <a:off x="5257800" y="262548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"/>
              </a:rPr>
              <a:t>Insert 35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6240" cy="678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6240" cy="678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6240" cy="678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6240" cy="678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3982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3982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26600" cy="1650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498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0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46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786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46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2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096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2960" cy="786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096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069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58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2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2720" cy="1003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2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2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2040" cy="100404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40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68040" cy="251604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4240" cy="136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40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38240" cy="7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4240" cy="786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48040" cy="500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404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LibreOffice/7.0.0.3$Linux_X86_64 LibreOffice_project/00$Build-3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2020-09-02T08:46:16Z</dcterms:modified>
  <cp:revision>57</cp:revision>
  <dc:subject/>
  <dc:title/>
</cp:coreProperties>
</file>