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</a:t>
            </a:r>
            <a:r>
              <a:rPr b="0" lang="en-IN" sz="4400" spc="-1" strike="noStrike">
                <a:latin typeface="Arial"/>
              </a:rPr>
              <a:t>edit the </a:t>
            </a:r>
            <a:r>
              <a:rPr b="0" lang="en-IN" sz="4400" spc="-1" strike="noStrike">
                <a:latin typeface="Arial"/>
              </a:rPr>
              <a:t>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836000" y="1332000"/>
            <a:ext cx="2374200" cy="790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 Requirements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836000" y="2880000"/>
            <a:ext cx="2374200" cy="790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Requirements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1836000" y="4176000"/>
            <a:ext cx="2374200" cy="790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Software desgin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Specification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5292000" y="900000"/>
            <a:ext cx="2374200" cy="1510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Managers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end-users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engineers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Contract Managers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5292000" y="2571480"/>
            <a:ext cx="2374200" cy="1278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end-users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engineers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Software Developers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5292000" y="4047480"/>
            <a:ext cx="2374200" cy="1026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engineers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developers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4" name="Line 7"/>
          <p:cNvSpPr/>
          <p:nvPr/>
        </p:nvSpPr>
        <p:spPr>
          <a:xfrm>
            <a:off x="4212000" y="1692000"/>
            <a:ext cx="108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8"/>
          <p:cNvSpPr/>
          <p:nvPr/>
        </p:nvSpPr>
        <p:spPr>
          <a:xfrm>
            <a:off x="4212000" y="3276000"/>
            <a:ext cx="108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9"/>
          <p:cNvSpPr/>
          <p:nvPr/>
        </p:nvSpPr>
        <p:spPr>
          <a:xfrm>
            <a:off x="4212000" y="4536000"/>
            <a:ext cx="108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0"/>
          <p:cNvSpPr/>
          <p:nvPr/>
        </p:nvSpPr>
        <p:spPr>
          <a:xfrm>
            <a:off x="2988000" y="360000"/>
            <a:ext cx="4390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Requirements ---&gt; Audience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908000" y="936000"/>
            <a:ext cx="1438560" cy="790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6084000" y="936000"/>
            <a:ext cx="1438560" cy="790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1908000" y="4068000"/>
            <a:ext cx="1438560" cy="790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4032000" y="648000"/>
            <a:ext cx="1438560" cy="136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872000" y="2232360"/>
            <a:ext cx="1438560" cy="136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" name="Line 6"/>
          <p:cNvSpPr/>
          <p:nvPr/>
        </p:nvSpPr>
        <p:spPr>
          <a:xfrm>
            <a:off x="3348000" y="1332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7"/>
          <p:cNvSpPr/>
          <p:nvPr/>
        </p:nvSpPr>
        <p:spPr>
          <a:xfrm>
            <a:off x="5436000" y="1332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8"/>
          <p:cNvSpPr/>
          <p:nvPr/>
        </p:nvSpPr>
        <p:spPr>
          <a:xfrm>
            <a:off x="2592000" y="1728000"/>
            <a:ext cx="0" cy="504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Line 9"/>
          <p:cNvSpPr/>
          <p:nvPr/>
        </p:nvSpPr>
        <p:spPr>
          <a:xfrm>
            <a:off x="2592000" y="3564360"/>
            <a:ext cx="0" cy="504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0"/>
          <p:cNvSpPr/>
          <p:nvPr/>
        </p:nvSpPr>
        <p:spPr>
          <a:xfrm>
            <a:off x="5184000" y="2340000"/>
            <a:ext cx="2014560" cy="574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Date of Issue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" name="CustomShape 11"/>
          <p:cNvSpPr/>
          <p:nvPr/>
        </p:nvSpPr>
        <p:spPr>
          <a:xfrm>
            <a:off x="3960360" y="3240360"/>
            <a:ext cx="2014560" cy="574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Date of Supply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3060000" y="2268000"/>
            <a:ext cx="1438560" cy="790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STAFF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5832000" y="1980000"/>
            <a:ext cx="1438560" cy="136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Report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3" name="Line 3"/>
          <p:cNvSpPr/>
          <p:nvPr/>
        </p:nvSpPr>
        <p:spPr>
          <a:xfrm>
            <a:off x="4500000" y="2664000"/>
            <a:ext cx="1332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5"/>
          <p:cNvSpPr/>
          <p:nvPr/>
        </p:nvSpPr>
        <p:spPr>
          <a:xfrm>
            <a:off x="2376000" y="1044000"/>
            <a:ext cx="1150560" cy="682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E_CODE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6" name="CustomShape 6"/>
          <p:cNvSpPr/>
          <p:nvPr/>
        </p:nvSpPr>
        <p:spPr>
          <a:xfrm>
            <a:off x="3780360" y="1044360"/>
            <a:ext cx="1150560" cy="682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7" name="CustomShape 7"/>
          <p:cNvSpPr/>
          <p:nvPr/>
        </p:nvSpPr>
        <p:spPr>
          <a:xfrm>
            <a:off x="2376360" y="1044360"/>
            <a:ext cx="1150560" cy="682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E_CODE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8" name="CustomShape 8"/>
          <p:cNvSpPr/>
          <p:nvPr/>
        </p:nvSpPr>
        <p:spPr>
          <a:xfrm>
            <a:off x="1512720" y="2160720"/>
            <a:ext cx="1150560" cy="682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9" name="Line 9"/>
          <p:cNvSpPr/>
          <p:nvPr/>
        </p:nvSpPr>
        <p:spPr>
          <a:xfrm>
            <a:off x="3096000" y="1728360"/>
            <a:ext cx="576000" cy="5396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Line 10"/>
          <p:cNvSpPr/>
          <p:nvPr/>
        </p:nvSpPr>
        <p:spPr>
          <a:xfrm flipH="1">
            <a:off x="3960000" y="1728360"/>
            <a:ext cx="360000" cy="540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Line 11"/>
          <p:cNvSpPr/>
          <p:nvPr/>
        </p:nvSpPr>
        <p:spPr>
          <a:xfrm flipH="1">
            <a:off x="2664720" y="2520360"/>
            <a:ext cx="39528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2"/>
          <p:cNvSpPr/>
          <p:nvPr/>
        </p:nvSpPr>
        <p:spPr>
          <a:xfrm>
            <a:off x="4500000" y="2376000"/>
            <a:ext cx="140256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MANAGER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3" name="CustomShape 13"/>
          <p:cNvSpPr/>
          <p:nvPr/>
        </p:nvSpPr>
        <p:spPr>
          <a:xfrm>
            <a:off x="4320000" y="3204360"/>
            <a:ext cx="140256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WORKER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576000"/>
            <a:ext cx="430920" cy="1654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2"/>
          <p:cNvSpPr/>
          <p:nvPr/>
        </p:nvSpPr>
        <p:spPr>
          <a:xfrm>
            <a:off x="1440360" y="576360"/>
            <a:ext cx="430920" cy="1654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"/>
          <p:cNvSpPr/>
          <p:nvPr/>
        </p:nvSpPr>
        <p:spPr>
          <a:xfrm>
            <a:off x="3204720" y="612720"/>
            <a:ext cx="430920" cy="1654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4"/>
          <p:cNvSpPr/>
          <p:nvPr/>
        </p:nvSpPr>
        <p:spPr>
          <a:xfrm>
            <a:off x="4068720" y="576720"/>
            <a:ext cx="430920" cy="1654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5"/>
          <p:cNvSpPr/>
          <p:nvPr/>
        </p:nvSpPr>
        <p:spPr>
          <a:xfrm>
            <a:off x="504720" y="3204720"/>
            <a:ext cx="430920" cy="1654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6"/>
          <p:cNvSpPr/>
          <p:nvPr/>
        </p:nvSpPr>
        <p:spPr>
          <a:xfrm>
            <a:off x="1440720" y="3168720"/>
            <a:ext cx="430920" cy="1654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7"/>
          <p:cNvSpPr/>
          <p:nvPr/>
        </p:nvSpPr>
        <p:spPr>
          <a:xfrm>
            <a:off x="3240720" y="3168720"/>
            <a:ext cx="430920" cy="1654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8"/>
          <p:cNvSpPr/>
          <p:nvPr/>
        </p:nvSpPr>
        <p:spPr>
          <a:xfrm>
            <a:off x="4068720" y="3168720"/>
            <a:ext cx="430920" cy="1654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9"/>
          <p:cNvSpPr/>
          <p:nvPr/>
        </p:nvSpPr>
        <p:spPr>
          <a:xfrm>
            <a:off x="540000" y="936000"/>
            <a:ext cx="502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3" name="CustomShape 10"/>
          <p:cNvSpPr/>
          <p:nvPr/>
        </p:nvSpPr>
        <p:spPr>
          <a:xfrm>
            <a:off x="540000" y="1512000"/>
            <a:ext cx="502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4" name="CustomShape 11"/>
          <p:cNvSpPr/>
          <p:nvPr/>
        </p:nvSpPr>
        <p:spPr>
          <a:xfrm>
            <a:off x="1512000" y="1512000"/>
            <a:ext cx="502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5" name="CustomShape 12"/>
          <p:cNvSpPr/>
          <p:nvPr/>
        </p:nvSpPr>
        <p:spPr>
          <a:xfrm>
            <a:off x="1512000" y="900000"/>
            <a:ext cx="502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6" name="CustomShape 13"/>
          <p:cNvSpPr/>
          <p:nvPr/>
        </p:nvSpPr>
        <p:spPr>
          <a:xfrm>
            <a:off x="540000" y="1260000"/>
            <a:ext cx="502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7" name="CustomShape 14"/>
          <p:cNvSpPr/>
          <p:nvPr/>
        </p:nvSpPr>
        <p:spPr>
          <a:xfrm>
            <a:off x="1512000" y="1224000"/>
            <a:ext cx="502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8" name="CustomShape 15"/>
          <p:cNvSpPr/>
          <p:nvPr/>
        </p:nvSpPr>
        <p:spPr>
          <a:xfrm>
            <a:off x="3240000" y="900000"/>
            <a:ext cx="502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9" name="CustomShape 16"/>
          <p:cNvSpPr/>
          <p:nvPr/>
        </p:nvSpPr>
        <p:spPr>
          <a:xfrm>
            <a:off x="4104000" y="900000"/>
            <a:ext cx="502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0" name="CustomShape 17"/>
          <p:cNvSpPr/>
          <p:nvPr/>
        </p:nvSpPr>
        <p:spPr>
          <a:xfrm>
            <a:off x="4104000" y="1224000"/>
            <a:ext cx="502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1" name="CustomShape 18"/>
          <p:cNvSpPr/>
          <p:nvPr/>
        </p:nvSpPr>
        <p:spPr>
          <a:xfrm>
            <a:off x="4104000" y="1620000"/>
            <a:ext cx="502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2" name="CustomShape 19"/>
          <p:cNvSpPr/>
          <p:nvPr/>
        </p:nvSpPr>
        <p:spPr>
          <a:xfrm>
            <a:off x="576000" y="3492000"/>
            <a:ext cx="502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3" name="CustomShape 20"/>
          <p:cNvSpPr/>
          <p:nvPr/>
        </p:nvSpPr>
        <p:spPr>
          <a:xfrm>
            <a:off x="576000" y="3852000"/>
            <a:ext cx="502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4" name="CustomShape 21"/>
          <p:cNvSpPr/>
          <p:nvPr/>
        </p:nvSpPr>
        <p:spPr>
          <a:xfrm>
            <a:off x="576000" y="4176000"/>
            <a:ext cx="502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5" name="CustomShape 22"/>
          <p:cNvSpPr/>
          <p:nvPr/>
        </p:nvSpPr>
        <p:spPr>
          <a:xfrm>
            <a:off x="1476000" y="3492000"/>
            <a:ext cx="502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6" name="CustomShape 23"/>
          <p:cNvSpPr/>
          <p:nvPr/>
        </p:nvSpPr>
        <p:spPr>
          <a:xfrm>
            <a:off x="3240000" y="3492000"/>
            <a:ext cx="502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7" name="CustomShape 24"/>
          <p:cNvSpPr/>
          <p:nvPr/>
        </p:nvSpPr>
        <p:spPr>
          <a:xfrm>
            <a:off x="3276000" y="3960000"/>
            <a:ext cx="502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8" name="CustomShape 25"/>
          <p:cNvSpPr/>
          <p:nvPr/>
        </p:nvSpPr>
        <p:spPr>
          <a:xfrm>
            <a:off x="4140000" y="3492000"/>
            <a:ext cx="502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9" name="CustomShape 26"/>
          <p:cNvSpPr/>
          <p:nvPr/>
        </p:nvSpPr>
        <p:spPr>
          <a:xfrm>
            <a:off x="4140000" y="3924000"/>
            <a:ext cx="502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0" name="Line 27"/>
          <p:cNvSpPr/>
          <p:nvPr/>
        </p:nvSpPr>
        <p:spPr>
          <a:xfrm>
            <a:off x="720000" y="1080000"/>
            <a:ext cx="93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28"/>
          <p:cNvSpPr/>
          <p:nvPr/>
        </p:nvSpPr>
        <p:spPr>
          <a:xfrm>
            <a:off x="720000" y="1692000"/>
            <a:ext cx="93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29"/>
          <p:cNvSpPr/>
          <p:nvPr/>
        </p:nvSpPr>
        <p:spPr>
          <a:xfrm>
            <a:off x="3420000" y="1044000"/>
            <a:ext cx="75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30"/>
          <p:cNvSpPr/>
          <p:nvPr/>
        </p:nvSpPr>
        <p:spPr>
          <a:xfrm>
            <a:off x="3420000" y="1044000"/>
            <a:ext cx="828000" cy="32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31"/>
          <p:cNvSpPr/>
          <p:nvPr/>
        </p:nvSpPr>
        <p:spPr>
          <a:xfrm>
            <a:off x="3420000" y="1044000"/>
            <a:ext cx="828000" cy="75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32"/>
          <p:cNvSpPr/>
          <p:nvPr/>
        </p:nvSpPr>
        <p:spPr>
          <a:xfrm>
            <a:off x="792000" y="3672000"/>
            <a:ext cx="792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33"/>
          <p:cNvSpPr/>
          <p:nvPr/>
        </p:nvSpPr>
        <p:spPr>
          <a:xfrm flipV="1">
            <a:off x="792000" y="3672000"/>
            <a:ext cx="792000" cy="360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34"/>
          <p:cNvSpPr/>
          <p:nvPr/>
        </p:nvSpPr>
        <p:spPr>
          <a:xfrm flipV="1">
            <a:off x="792000" y="3672000"/>
            <a:ext cx="792000" cy="64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35"/>
          <p:cNvSpPr/>
          <p:nvPr/>
        </p:nvSpPr>
        <p:spPr>
          <a:xfrm>
            <a:off x="3456000" y="3672000"/>
            <a:ext cx="792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36"/>
          <p:cNvSpPr/>
          <p:nvPr/>
        </p:nvSpPr>
        <p:spPr>
          <a:xfrm flipV="1">
            <a:off x="3528000" y="3672000"/>
            <a:ext cx="720000" cy="43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37"/>
          <p:cNvSpPr/>
          <p:nvPr/>
        </p:nvSpPr>
        <p:spPr>
          <a:xfrm>
            <a:off x="3456000" y="3672000"/>
            <a:ext cx="792000" cy="43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8"/>
          <p:cNvSpPr/>
          <p:nvPr/>
        </p:nvSpPr>
        <p:spPr>
          <a:xfrm>
            <a:off x="540000" y="2412000"/>
            <a:ext cx="1294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ONE-ONE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2" name="CustomShape 39"/>
          <p:cNvSpPr/>
          <p:nvPr/>
        </p:nvSpPr>
        <p:spPr>
          <a:xfrm>
            <a:off x="3168000" y="2412000"/>
            <a:ext cx="14389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ONE-MANY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3" name="CustomShape 40"/>
          <p:cNvSpPr/>
          <p:nvPr/>
        </p:nvSpPr>
        <p:spPr>
          <a:xfrm>
            <a:off x="3168000" y="4968000"/>
            <a:ext cx="158292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MANY-MANY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4" name="CustomShape 41"/>
          <p:cNvSpPr/>
          <p:nvPr/>
        </p:nvSpPr>
        <p:spPr>
          <a:xfrm>
            <a:off x="504000" y="4968000"/>
            <a:ext cx="143892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MANY-ONE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872000" y="1008000"/>
            <a:ext cx="2087280" cy="791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5328000" y="756000"/>
            <a:ext cx="1655280" cy="122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3"/>
          <p:cNvSpPr/>
          <p:nvPr/>
        </p:nvSpPr>
        <p:spPr>
          <a:xfrm>
            <a:off x="1872360" y="3672360"/>
            <a:ext cx="2087280" cy="791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4"/>
          <p:cNvSpPr/>
          <p:nvPr/>
        </p:nvSpPr>
        <p:spPr>
          <a:xfrm>
            <a:off x="5328360" y="3420360"/>
            <a:ext cx="1655280" cy="122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5"/>
          <p:cNvSpPr/>
          <p:nvPr/>
        </p:nvSpPr>
        <p:spPr>
          <a:xfrm flipH="1">
            <a:off x="3960000" y="1368000"/>
            <a:ext cx="1368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6"/>
          <p:cNvSpPr/>
          <p:nvPr/>
        </p:nvSpPr>
        <p:spPr>
          <a:xfrm flipH="1">
            <a:off x="3960360" y="4032000"/>
            <a:ext cx="1368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7"/>
          <p:cNvSpPr/>
          <p:nvPr/>
        </p:nvSpPr>
        <p:spPr>
          <a:xfrm>
            <a:off x="1188000" y="2304000"/>
            <a:ext cx="6911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this the entity can participate in one-one/one-many relationship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1080000" y="4788000"/>
            <a:ext cx="7163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this the entity can participate in many-one/many-many relationship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908000" y="2232000"/>
            <a:ext cx="1438560" cy="790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084000" y="2232000"/>
            <a:ext cx="1438560" cy="790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4032000" y="1944000"/>
            <a:ext cx="1438560" cy="136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6" name="Line 4"/>
          <p:cNvSpPr/>
          <p:nvPr/>
        </p:nvSpPr>
        <p:spPr>
          <a:xfrm>
            <a:off x="3348000" y="2628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7"/>
          <p:cNvSpPr/>
          <p:nvPr/>
        </p:nvSpPr>
        <p:spPr>
          <a:xfrm>
            <a:off x="5471280" y="2628000"/>
            <a:ext cx="61272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8"/>
          <p:cNvSpPr/>
          <p:nvPr/>
        </p:nvSpPr>
        <p:spPr>
          <a:xfrm>
            <a:off x="2592000" y="3636000"/>
            <a:ext cx="7127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 user can borrow MANY books.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 books can be borrowed by ONE USER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934960" y="2130480"/>
            <a:ext cx="1697040" cy="100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>
            <a:off x="1908000" y="2232000"/>
            <a:ext cx="1438560" cy="790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084000" y="2232000"/>
            <a:ext cx="1438560" cy="790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4032000" y="1944000"/>
            <a:ext cx="1438560" cy="136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5" name="Line 5"/>
          <p:cNvSpPr/>
          <p:nvPr/>
        </p:nvSpPr>
        <p:spPr>
          <a:xfrm>
            <a:off x="3348000" y="2628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8"/>
          <p:cNvSpPr/>
          <p:nvPr/>
        </p:nvSpPr>
        <p:spPr>
          <a:xfrm>
            <a:off x="1764000" y="3564000"/>
            <a:ext cx="7127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9" name="Line 9"/>
          <p:cNvSpPr/>
          <p:nvPr/>
        </p:nvSpPr>
        <p:spPr>
          <a:xfrm>
            <a:off x="5470560" y="2628000"/>
            <a:ext cx="6134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2020-08-15T16:13:42Z</dcterms:created>
  <dc:creator/>
  <dc:description/>
  <dc:language>en-IN</dc:language>
  <cp:lastModifiedBy/>
  <dcterms:modified xsi:type="dcterms:W3CDTF">2020-08-17T19:59:44Z</dcterms:modified>
  <cp:revision>16</cp:revision>
  <dc:subject/>
  <dc:title/>
</cp:coreProperties>
</file>