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13"/>
  </p:notesMasterIdLst>
  <p:sldIdLst>
    <p:sldId id="256" r:id="rId3"/>
    <p:sldId id="257" r:id="rId4"/>
    <p:sldId id="258" r:id="rId5"/>
    <p:sldId id="260" r:id="rId6"/>
    <p:sldId id="263" r:id="rId7"/>
    <p:sldId id="264" r:id="rId8"/>
    <p:sldId id="266" r:id="rId9"/>
    <p:sldId id="281" r:id="rId10"/>
    <p:sldId id="262" r:id="rId11"/>
    <p:sldId id="289"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Rozha One" panose="020B0604020202020204" charset="0"/>
      <p:regular r:id="rId18"/>
    </p:embeddedFont>
    <p:embeddedFont>
      <p:font typeface="Work Sans"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970E6-2C9C-4949-8200-77A7E5E8C328}" v="8" dt="2023-09-30T11:55:31.845"/>
    <p1510:client id="{1B534979-9200-4DB4-89B5-EEB477878CF0}" v="266" dt="2023-09-30T13:03:02.549"/>
    <p1510:client id="{4DF2D52D-3C1D-4B51-AB16-52356A774794}" v="108" dt="2023-09-30T11:48:07.271"/>
    <p1510:client id="{7396F04D-68A5-40CC-AED4-68BF8EB32DFD}" v="4" dt="2023-09-30T12:12:37.762"/>
    <p1510:client id="{A126B339-B301-4A5E-8822-71873909193E}" v="67" dt="2023-09-30T12:22:16.013"/>
    <p1510:client id="{AD11F721-7DCC-48B1-A889-BC165D4B1816}" v="1" dt="2023-09-30T11:22:14.334"/>
    <p1510:client id="{C97560A4-9B2C-4C15-B583-62192150B3FF}" v="102" dt="2023-09-30T11:32:54.501"/>
    <p1510:client id="{F43F16E3-5200-4E08-94CB-97F5A0641FAD}" v="46" dt="2023-09-30T11:50:30.319"/>
  </p1510:revLst>
</p1510:revInfo>
</file>

<file path=ppt/tableStyles.xml><?xml version="1.0" encoding="utf-8"?>
<a:tblStyleLst xmlns:a="http://schemas.openxmlformats.org/drawingml/2006/main" def="{C90DD0FA-EBC6-42BE-AFCC-CE0971CE5FC7}">
  <a:tblStyle styleId="{C90DD0FA-EBC6-42BE-AFCC-CE0971CE5F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1"/>
        <p:cNvGrpSpPr/>
        <p:nvPr/>
      </p:nvGrpSpPr>
      <p:grpSpPr>
        <a:xfrm>
          <a:off x="0" y="0"/>
          <a:ext cx="0" cy="0"/>
          <a:chOff x="0" y="0"/>
          <a:chExt cx="0" cy="0"/>
        </a:xfrm>
      </p:grpSpPr>
      <p:sp>
        <p:nvSpPr>
          <p:cNvPr id="4802" name="Google Shape;4802;gad401e8bf1_0_2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3" name="Google Shape;4803;gad401e8bf1_0_2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a2f9dfa58c_0_14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a2f9dfa58c_0_14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ad401e8bf1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ad401e8bf1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ad401e8bf1_0_15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ad401e8bf1_0_15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8"/>
        <p:cNvGrpSpPr/>
        <p:nvPr/>
      </p:nvGrpSpPr>
      <p:grpSpPr>
        <a:xfrm>
          <a:off x="0" y="0"/>
          <a:ext cx="0" cy="0"/>
          <a:chOff x="0" y="0"/>
          <a:chExt cx="0" cy="0"/>
        </a:xfrm>
      </p:grpSpPr>
      <p:sp>
        <p:nvSpPr>
          <p:cNvPr id="1619" name="Google Shape;1619;gad401e8bf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0" name="Google Shape;1620;gad401e8bf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gad401e8bf1_0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5" name="Google Shape;1745;gad401e8bf1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ad401e8bf1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ad401e8bf1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1"/>
        <p:cNvGrpSpPr/>
        <p:nvPr/>
      </p:nvGrpSpPr>
      <p:grpSpPr>
        <a:xfrm>
          <a:off x="0" y="0"/>
          <a:ext cx="0" cy="0"/>
          <a:chOff x="0" y="0"/>
          <a:chExt cx="0" cy="0"/>
        </a:xfrm>
      </p:grpSpPr>
      <p:sp>
        <p:nvSpPr>
          <p:cNvPr id="3152" name="Google Shape;3152;g542fe9c9ff_0_2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3" name="Google Shape;3153;g542fe9c9ff_0_2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a2f9dfa58c_0_14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a2f9dfa58c_0_14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36300" y="309050"/>
            <a:ext cx="8607225" cy="3941625"/>
            <a:chOff x="436300" y="309050"/>
            <a:chExt cx="8607225" cy="3941625"/>
          </a:xfrm>
        </p:grpSpPr>
        <p:grpSp>
          <p:nvGrpSpPr>
            <p:cNvPr id="10" name="Google Shape;10;p2"/>
            <p:cNvGrpSpPr/>
            <p:nvPr/>
          </p:nvGrpSpPr>
          <p:grpSpPr>
            <a:xfrm>
              <a:off x="2574225" y="3497600"/>
              <a:ext cx="368800" cy="113600"/>
              <a:chOff x="645625" y="3253125"/>
              <a:chExt cx="368800" cy="113600"/>
            </a:xfrm>
          </p:grpSpPr>
          <p:sp>
            <p:nvSpPr>
              <p:cNvPr id="11" name="Google Shape;11;p2"/>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8055200" y="1161600"/>
              <a:ext cx="368800" cy="113600"/>
              <a:chOff x="645625" y="3253125"/>
              <a:chExt cx="368800" cy="113600"/>
            </a:xfrm>
          </p:grpSpPr>
          <p:sp>
            <p:nvSpPr>
              <p:cNvPr id="18" name="Google Shape;18;p2"/>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20000" y="540000"/>
              <a:ext cx="838400" cy="220775"/>
              <a:chOff x="1095175" y="1018225"/>
              <a:chExt cx="838400" cy="220775"/>
            </a:xfrm>
          </p:grpSpPr>
          <p:sp>
            <p:nvSpPr>
              <p:cNvPr id="25" name="Google Shape;25;p2"/>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1573938" y="831500"/>
              <a:ext cx="457850" cy="140875"/>
              <a:chOff x="1871875" y="1234150"/>
              <a:chExt cx="457850" cy="140875"/>
            </a:xfrm>
          </p:grpSpPr>
          <p:sp>
            <p:nvSpPr>
              <p:cNvPr id="32" name="Google Shape;32;p2"/>
              <p:cNvSpPr/>
              <p:nvPr/>
            </p:nvSpPr>
            <p:spPr>
              <a:xfrm>
                <a:off x="1925225" y="1234150"/>
                <a:ext cx="313525" cy="113550"/>
              </a:xfrm>
              <a:custGeom>
                <a:avLst/>
                <a:gdLst/>
                <a:ahLst/>
                <a:cxnLst/>
                <a:rect l="l" t="t" r="r" b="b"/>
                <a:pathLst>
                  <a:path w="12541" h="4542" extrusionOk="0">
                    <a:moveTo>
                      <a:pt x="6738" y="0"/>
                    </a:moveTo>
                    <a:cubicBezTo>
                      <a:pt x="5576" y="0"/>
                      <a:pt x="4553" y="716"/>
                      <a:pt x="4153" y="1795"/>
                    </a:cubicBezTo>
                    <a:cubicBezTo>
                      <a:pt x="4079" y="1789"/>
                      <a:pt x="4006" y="1785"/>
                      <a:pt x="3937" y="1785"/>
                    </a:cubicBezTo>
                    <a:cubicBezTo>
                      <a:pt x="2562" y="1785"/>
                      <a:pt x="1433" y="2865"/>
                      <a:pt x="1350" y="4222"/>
                    </a:cubicBezTo>
                    <a:lnTo>
                      <a:pt x="160" y="4222"/>
                    </a:lnTo>
                    <a:cubicBezTo>
                      <a:pt x="71" y="4222"/>
                      <a:pt x="0" y="4293"/>
                      <a:pt x="0" y="4382"/>
                    </a:cubicBezTo>
                    <a:cubicBezTo>
                      <a:pt x="0" y="4471"/>
                      <a:pt x="71" y="4542"/>
                      <a:pt x="160" y="4542"/>
                    </a:cubicBezTo>
                    <a:lnTo>
                      <a:pt x="1665" y="4542"/>
                    </a:lnTo>
                    <a:lnTo>
                      <a:pt x="1665" y="4382"/>
                    </a:lnTo>
                    <a:cubicBezTo>
                      <a:pt x="1665" y="3129"/>
                      <a:pt x="2684" y="2106"/>
                      <a:pt x="3941" y="2106"/>
                    </a:cubicBezTo>
                    <a:cubicBezTo>
                      <a:pt x="4031" y="2106"/>
                      <a:pt x="4128" y="2114"/>
                      <a:pt x="4242" y="2128"/>
                    </a:cubicBezTo>
                    <a:lnTo>
                      <a:pt x="4376" y="2146"/>
                    </a:lnTo>
                    <a:lnTo>
                      <a:pt x="4415" y="2018"/>
                    </a:lnTo>
                    <a:cubicBezTo>
                      <a:pt x="4739" y="1001"/>
                      <a:pt x="5670" y="318"/>
                      <a:pt x="6738" y="318"/>
                    </a:cubicBezTo>
                    <a:cubicBezTo>
                      <a:pt x="7824" y="318"/>
                      <a:pt x="8787" y="1051"/>
                      <a:pt x="9083" y="2095"/>
                    </a:cubicBezTo>
                    <a:lnTo>
                      <a:pt x="9126" y="2248"/>
                    </a:lnTo>
                    <a:lnTo>
                      <a:pt x="9282" y="2203"/>
                    </a:lnTo>
                    <a:cubicBezTo>
                      <a:pt x="9498" y="2136"/>
                      <a:pt x="9721" y="2105"/>
                      <a:pt x="9944" y="2105"/>
                    </a:cubicBezTo>
                    <a:cubicBezTo>
                      <a:pt x="11199" y="2105"/>
                      <a:pt x="12219" y="3123"/>
                      <a:pt x="12219" y="4380"/>
                    </a:cubicBezTo>
                    <a:cubicBezTo>
                      <a:pt x="12219" y="4469"/>
                      <a:pt x="12292" y="4540"/>
                      <a:pt x="12381" y="4540"/>
                    </a:cubicBezTo>
                    <a:cubicBezTo>
                      <a:pt x="12469" y="4540"/>
                      <a:pt x="12540" y="4469"/>
                      <a:pt x="12536" y="4380"/>
                    </a:cubicBezTo>
                    <a:cubicBezTo>
                      <a:pt x="12536" y="2952"/>
                      <a:pt x="11374" y="1785"/>
                      <a:pt x="9944" y="1785"/>
                    </a:cubicBezTo>
                    <a:cubicBezTo>
                      <a:pt x="9739" y="1785"/>
                      <a:pt x="9538" y="1811"/>
                      <a:pt x="9341" y="1858"/>
                    </a:cubicBezTo>
                    <a:cubicBezTo>
                      <a:pt x="8963" y="757"/>
                      <a:pt x="7912" y="0"/>
                      <a:pt x="6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15575" y="1367025"/>
                <a:ext cx="116575" cy="8000"/>
              </a:xfrm>
              <a:custGeom>
                <a:avLst/>
                <a:gdLst/>
                <a:ahLst/>
                <a:cxnLst/>
                <a:rect l="l" t="t" r="r" b="b"/>
                <a:pathLst>
                  <a:path w="4663" h="320" extrusionOk="0">
                    <a:moveTo>
                      <a:pt x="161" y="1"/>
                    </a:moveTo>
                    <a:cubicBezTo>
                      <a:pt x="72" y="1"/>
                      <a:pt x="1" y="72"/>
                      <a:pt x="1" y="160"/>
                    </a:cubicBezTo>
                    <a:cubicBezTo>
                      <a:pt x="1" y="249"/>
                      <a:pt x="72" y="320"/>
                      <a:pt x="161" y="320"/>
                    </a:cubicBezTo>
                    <a:lnTo>
                      <a:pt x="4505" y="320"/>
                    </a:lnTo>
                    <a:cubicBezTo>
                      <a:pt x="4591" y="320"/>
                      <a:pt x="4662" y="249"/>
                      <a:pt x="4662" y="160"/>
                    </a:cubicBezTo>
                    <a:cubicBezTo>
                      <a:pt x="4662" y="72"/>
                      <a:pt x="4591" y="1"/>
                      <a:pt x="4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884650" y="1367025"/>
                <a:ext cx="116550" cy="8000"/>
              </a:xfrm>
              <a:custGeom>
                <a:avLst/>
                <a:gdLst/>
                <a:ahLst/>
                <a:cxnLst/>
                <a:rect l="l" t="t" r="r" b="b"/>
                <a:pathLst>
                  <a:path w="4662" h="320" extrusionOk="0">
                    <a:moveTo>
                      <a:pt x="160" y="1"/>
                    </a:moveTo>
                    <a:cubicBezTo>
                      <a:pt x="71" y="1"/>
                      <a:pt x="0" y="72"/>
                      <a:pt x="0" y="160"/>
                    </a:cubicBezTo>
                    <a:cubicBezTo>
                      <a:pt x="0" y="249"/>
                      <a:pt x="71" y="320"/>
                      <a:pt x="160" y="320"/>
                    </a:cubicBezTo>
                    <a:lnTo>
                      <a:pt x="4502" y="320"/>
                    </a:lnTo>
                    <a:cubicBezTo>
                      <a:pt x="4590" y="320"/>
                      <a:pt x="4661" y="249"/>
                      <a:pt x="4661" y="160"/>
                    </a:cubicBezTo>
                    <a:cubicBezTo>
                      <a:pt x="4661" y="72"/>
                      <a:pt x="4590" y="1"/>
                      <a:pt x="4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871875" y="1367025"/>
                <a:ext cx="184200" cy="8000"/>
              </a:xfrm>
              <a:custGeom>
                <a:avLst/>
                <a:gdLst/>
                <a:ahLst/>
                <a:cxnLst/>
                <a:rect l="l" t="t" r="r" b="b"/>
                <a:pathLst>
                  <a:path w="7368" h="320" extrusionOk="0">
                    <a:moveTo>
                      <a:pt x="162" y="1"/>
                    </a:moveTo>
                    <a:cubicBezTo>
                      <a:pt x="74" y="1"/>
                      <a:pt x="1" y="72"/>
                      <a:pt x="1" y="160"/>
                    </a:cubicBezTo>
                    <a:cubicBezTo>
                      <a:pt x="1" y="249"/>
                      <a:pt x="74" y="320"/>
                      <a:pt x="162" y="320"/>
                    </a:cubicBezTo>
                    <a:lnTo>
                      <a:pt x="7208" y="320"/>
                    </a:lnTo>
                    <a:cubicBezTo>
                      <a:pt x="7296" y="320"/>
                      <a:pt x="7367" y="249"/>
                      <a:pt x="7367" y="160"/>
                    </a:cubicBezTo>
                    <a:cubicBezTo>
                      <a:pt x="7367" y="72"/>
                      <a:pt x="7296" y="1"/>
                      <a:pt x="7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019550" y="1339600"/>
                <a:ext cx="83250" cy="8050"/>
              </a:xfrm>
              <a:custGeom>
                <a:avLst/>
                <a:gdLst/>
                <a:ahLst/>
                <a:cxnLst/>
                <a:rect l="l" t="t" r="r" b="b"/>
                <a:pathLst>
                  <a:path w="3330" h="322" extrusionOk="0">
                    <a:moveTo>
                      <a:pt x="160" y="0"/>
                    </a:moveTo>
                    <a:cubicBezTo>
                      <a:pt x="71" y="0"/>
                      <a:pt x="0" y="73"/>
                      <a:pt x="0" y="162"/>
                    </a:cubicBezTo>
                    <a:cubicBezTo>
                      <a:pt x="0" y="251"/>
                      <a:pt x="71" y="322"/>
                      <a:pt x="160" y="322"/>
                    </a:cubicBezTo>
                    <a:lnTo>
                      <a:pt x="3170" y="322"/>
                    </a:lnTo>
                    <a:cubicBezTo>
                      <a:pt x="3259" y="322"/>
                      <a:pt x="3330" y="251"/>
                      <a:pt x="3330" y="162"/>
                    </a:cubicBezTo>
                    <a:cubicBezTo>
                      <a:pt x="3330" y="73"/>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46450" y="1341675"/>
                <a:ext cx="83275" cy="8000"/>
              </a:xfrm>
              <a:custGeom>
                <a:avLst/>
                <a:gdLst/>
                <a:ahLst/>
                <a:cxnLst/>
                <a:rect l="l" t="t" r="r" b="b"/>
                <a:pathLst>
                  <a:path w="3331" h="320" extrusionOk="0">
                    <a:moveTo>
                      <a:pt x="162" y="0"/>
                    </a:moveTo>
                    <a:cubicBezTo>
                      <a:pt x="73" y="0"/>
                      <a:pt x="1" y="71"/>
                      <a:pt x="1" y="160"/>
                    </a:cubicBezTo>
                    <a:cubicBezTo>
                      <a:pt x="1" y="248"/>
                      <a:pt x="73" y="319"/>
                      <a:pt x="162" y="319"/>
                    </a:cubicBezTo>
                    <a:lnTo>
                      <a:pt x="3170" y="319"/>
                    </a:lnTo>
                    <a:cubicBezTo>
                      <a:pt x="3259" y="319"/>
                      <a:pt x="3330" y="248"/>
                      <a:pt x="3330" y="160"/>
                    </a:cubicBezTo>
                    <a:cubicBezTo>
                      <a:pt x="3330" y="71"/>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a:off x="8320525" y="2229725"/>
              <a:ext cx="723000" cy="307800"/>
              <a:chOff x="6408575" y="622725"/>
              <a:chExt cx="723000" cy="307800"/>
            </a:xfrm>
          </p:grpSpPr>
          <p:sp>
            <p:nvSpPr>
              <p:cNvPr id="39" name="Google Shape;39;p2"/>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94625" y="1611100"/>
              <a:ext cx="306025" cy="150100"/>
              <a:chOff x="6630075" y="2320075"/>
              <a:chExt cx="306025" cy="150100"/>
            </a:xfrm>
          </p:grpSpPr>
          <p:sp>
            <p:nvSpPr>
              <p:cNvPr id="44" name="Google Shape;44;p2"/>
              <p:cNvSpPr/>
              <p:nvPr/>
            </p:nvSpPr>
            <p:spPr>
              <a:xfrm>
                <a:off x="6684975" y="2459900"/>
                <a:ext cx="251125" cy="10275"/>
              </a:xfrm>
              <a:custGeom>
                <a:avLst/>
                <a:gdLst/>
                <a:ahLst/>
                <a:cxnLst/>
                <a:rect l="l" t="t" r="r" b="b"/>
                <a:pathLst>
                  <a:path w="10045" h="411" extrusionOk="0">
                    <a:moveTo>
                      <a:pt x="204" y="1"/>
                    </a:moveTo>
                    <a:cubicBezTo>
                      <a:pt x="91" y="1"/>
                      <a:pt x="1" y="93"/>
                      <a:pt x="1" y="206"/>
                    </a:cubicBezTo>
                    <a:cubicBezTo>
                      <a:pt x="1" y="320"/>
                      <a:pt x="91" y="411"/>
                      <a:pt x="204" y="411"/>
                    </a:cubicBezTo>
                    <a:lnTo>
                      <a:pt x="9842" y="411"/>
                    </a:lnTo>
                    <a:cubicBezTo>
                      <a:pt x="9954" y="411"/>
                      <a:pt x="10044" y="320"/>
                      <a:pt x="10044" y="206"/>
                    </a:cubicBezTo>
                    <a:cubicBezTo>
                      <a:pt x="10044" y="93"/>
                      <a:pt x="9954" y="1"/>
                      <a:pt x="9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630075" y="2320075"/>
                <a:ext cx="306025" cy="111200"/>
              </a:xfrm>
              <a:custGeom>
                <a:avLst/>
                <a:gdLst/>
                <a:ahLst/>
                <a:cxnLst/>
                <a:rect l="l" t="t" r="r" b="b"/>
                <a:pathLst>
                  <a:path w="12241" h="4448" extrusionOk="0">
                    <a:moveTo>
                      <a:pt x="7823" y="1"/>
                    </a:moveTo>
                    <a:cubicBezTo>
                      <a:pt x="6350" y="1"/>
                      <a:pt x="5118" y="1057"/>
                      <a:pt x="4884" y="2485"/>
                    </a:cubicBezTo>
                    <a:cubicBezTo>
                      <a:pt x="4035" y="2544"/>
                      <a:pt x="3349" y="3204"/>
                      <a:pt x="3253" y="4039"/>
                    </a:cubicBezTo>
                    <a:lnTo>
                      <a:pt x="203" y="4039"/>
                    </a:lnTo>
                    <a:cubicBezTo>
                      <a:pt x="91" y="4039"/>
                      <a:pt x="0" y="4130"/>
                      <a:pt x="0" y="4242"/>
                    </a:cubicBezTo>
                    <a:cubicBezTo>
                      <a:pt x="0" y="4356"/>
                      <a:pt x="91" y="4447"/>
                      <a:pt x="203" y="4447"/>
                    </a:cubicBezTo>
                    <a:lnTo>
                      <a:pt x="3647" y="4447"/>
                    </a:lnTo>
                    <a:lnTo>
                      <a:pt x="3647" y="4240"/>
                    </a:lnTo>
                    <a:cubicBezTo>
                      <a:pt x="3647" y="3494"/>
                      <a:pt x="4258" y="2889"/>
                      <a:pt x="5006" y="2889"/>
                    </a:cubicBezTo>
                    <a:lnTo>
                      <a:pt x="5247" y="2889"/>
                    </a:lnTo>
                    <a:lnTo>
                      <a:pt x="5266" y="2704"/>
                    </a:lnTo>
                    <a:cubicBezTo>
                      <a:pt x="5402" y="1395"/>
                      <a:pt x="6498" y="408"/>
                      <a:pt x="7823" y="408"/>
                    </a:cubicBezTo>
                    <a:cubicBezTo>
                      <a:pt x="9147" y="408"/>
                      <a:pt x="10247" y="1395"/>
                      <a:pt x="10379" y="2704"/>
                    </a:cubicBezTo>
                    <a:lnTo>
                      <a:pt x="10398" y="2889"/>
                    </a:lnTo>
                    <a:lnTo>
                      <a:pt x="12036" y="2889"/>
                    </a:lnTo>
                    <a:cubicBezTo>
                      <a:pt x="12150" y="2889"/>
                      <a:pt x="12240" y="2796"/>
                      <a:pt x="12240" y="2684"/>
                    </a:cubicBezTo>
                    <a:cubicBezTo>
                      <a:pt x="12240" y="2570"/>
                      <a:pt x="12150" y="2479"/>
                      <a:pt x="12036" y="2479"/>
                    </a:cubicBezTo>
                    <a:lnTo>
                      <a:pt x="10761" y="2479"/>
                    </a:lnTo>
                    <a:cubicBezTo>
                      <a:pt x="10526" y="1055"/>
                      <a:pt x="9295" y="1"/>
                      <a:pt x="7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698575" y="2439325"/>
                <a:ext cx="90900" cy="10225"/>
              </a:xfrm>
              <a:custGeom>
                <a:avLst/>
                <a:gdLst/>
                <a:ahLst/>
                <a:cxnLst/>
                <a:rect l="l" t="t" r="r" b="b"/>
                <a:pathLst>
                  <a:path w="3636" h="409" extrusionOk="0">
                    <a:moveTo>
                      <a:pt x="205" y="0"/>
                    </a:moveTo>
                    <a:cubicBezTo>
                      <a:pt x="91" y="0"/>
                      <a:pt x="1" y="91"/>
                      <a:pt x="1" y="205"/>
                    </a:cubicBezTo>
                    <a:cubicBezTo>
                      <a:pt x="1" y="317"/>
                      <a:pt x="91" y="408"/>
                      <a:pt x="205" y="408"/>
                    </a:cubicBezTo>
                    <a:lnTo>
                      <a:pt x="3431" y="408"/>
                    </a:lnTo>
                    <a:cubicBezTo>
                      <a:pt x="3545" y="408"/>
                      <a:pt x="3635" y="317"/>
                      <a:pt x="3635" y="205"/>
                    </a:cubicBezTo>
                    <a:cubicBezTo>
                      <a:pt x="3635" y="91"/>
                      <a:pt x="3545" y="0"/>
                      <a:pt x="3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778075" y="2401600"/>
                <a:ext cx="46225" cy="35825"/>
              </a:xfrm>
              <a:custGeom>
                <a:avLst/>
                <a:gdLst/>
                <a:ahLst/>
                <a:cxnLst/>
                <a:rect l="l" t="t" r="r" b="b"/>
                <a:pathLst>
                  <a:path w="1849" h="1433" extrusionOk="0">
                    <a:moveTo>
                      <a:pt x="209" y="0"/>
                    </a:moveTo>
                    <a:cubicBezTo>
                      <a:pt x="95" y="0"/>
                      <a:pt x="0" y="89"/>
                      <a:pt x="0" y="203"/>
                    </a:cubicBezTo>
                    <a:cubicBezTo>
                      <a:pt x="0" y="317"/>
                      <a:pt x="91" y="408"/>
                      <a:pt x="203" y="408"/>
                    </a:cubicBezTo>
                    <a:cubicBezTo>
                      <a:pt x="203" y="408"/>
                      <a:pt x="206" y="408"/>
                      <a:pt x="212" y="408"/>
                    </a:cubicBezTo>
                    <a:cubicBezTo>
                      <a:pt x="311" y="408"/>
                      <a:pt x="1261" y="446"/>
                      <a:pt x="1423" y="1267"/>
                    </a:cubicBezTo>
                    <a:cubicBezTo>
                      <a:pt x="1440" y="1365"/>
                      <a:pt x="1527" y="1432"/>
                      <a:pt x="1622" y="1432"/>
                    </a:cubicBezTo>
                    <a:cubicBezTo>
                      <a:pt x="1636" y="1432"/>
                      <a:pt x="1649" y="1432"/>
                      <a:pt x="1667" y="1430"/>
                    </a:cubicBezTo>
                    <a:cubicBezTo>
                      <a:pt x="1777" y="1409"/>
                      <a:pt x="1848" y="1300"/>
                      <a:pt x="1827" y="1188"/>
                    </a:cubicBezTo>
                    <a:cubicBezTo>
                      <a:pt x="1639" y="248"/>
                      <a:pt x="692" y="0"/>
                      <a:pt x="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a:off x="6509650" y="539975"/>
              <a:ext cx="838350" cy="220825"/>
              <a:chOff x="2095150" y="4632100"/>
              <a:chExt cx="838350" cy="220825"/>
            </a:xfrm>
          </p:grpSpPr>
          <p:sp>
            <p:nvSpPr>
              <p:cNvPr id="49" name="Google Shape;49;p2"/>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a:off x="1627025" y="14179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36300" y="21451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027950" y="39879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858050" y="21451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639725" y="3090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2"/>
            <p:cNvGrpSpPr/>
            <p:nvPr/>
          </p:nvGrpSpPr>
          <p:grpSpPr>
            <a:xfrm>
              <a:off x="1485800" y="2151125"/>
              <a:ext cx="72600" cy="72600"/>
              <a:chOff x="2145125" y="90950"/>
              <a:chExt cx="72600" cy="72600"/>
            </a:xfrm>
          </p:grpSpPr>
          <p:cxnSp>
            <p:nvCxnSpPr>
              <p:cNvPr id="61" name="Google Shape;61;p2"/>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62" name="Google Shape;62;p2"/>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63" name="Google Shape;63;p2"/>
            <p:cNvGrpSpPr/>
            <p:nvPr/>
          </p:nvGrpSpPr>
          <p:grpSpPr>
            <a:xfrm>
              <a:off x="3040100" y="4178075"/>
              <a:ext cx="72600" cy="72600"/>
              <a:chOff x="2145125" y="90950"/>
              <a:chExt cx="72600" cy="72600"/>
            </a:xfrm>
          </p:grpSpPr>
          <p:cxnSp>
            <p:nvCxnSpPr>
              <p:cNvPr id="64" name="Google Shape;64;p2"/>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65" name="Google Shape;65;p2"/>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
        <p:nvSpPr>
          <p:cNvPr id="66" name="Google Shape;66;p2"/>
          <p:cNvSpPr txBox="1">
            <a:spLocks noGrp="1"/>
          </p:cNvSpPr>
          <p:nvPr>
            <p:ph type="subTitle" idx="1"/>
          </p:nvPr>
        </p:nvSpPr>
        <p:spPr>
          <a:xfrm>
            <a:off x="3513150" y="4130532"/>
            <a:ext cx="2117700" cy="615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67" name="Google Shape;67;p2"/>
          <p:cNvSpPr txBox="1">
            <a:spLocks noGrp="1"/>
          </p:cNvSpPr>
          <p:nvPr>
            <p:ph type="ctrTitle"/>
          </p:nvPr>
        </p:nvSpPr>
        <p:spPr>
          <a:xfrm>
            <a:off x="2258188" y="2667309"/>
            <a:ext cx="45675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3000">
                <a:solidFill>
                  <a:schemeClr val="lt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68" name="Google Shape;68;p2"/>
          <p:cNvSpPr txBox="1">
            <a:spLocks noGrp="1"/>
          </p:cNvSpPr>
          <p:nvPr>
            <p:ph type="ctrTitle" idx="2"/>
          </p:nvPr>
        </p:nvSpPr>
        <p:spPr>
          <a:xfrm>
            <a:off x="1654625" y="1761188"/>
            <a:ext cx="5835300" cy="9960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80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p:nvPr/>
        </p:nvSpPr>
        <p:spPr>
          <a:xfrm>
            <a:off x="7497125" y="4921150"/>
            <a:ext cx="99325" cy="25"/>
          </a:xfrm>
          <a:custGeom>
            <a:avLst/>
            <a:gdLst/>
            <a:ahLst/>
            <a:cxnLst/>
            <a:rect l="l" t="t" r="r" b="b"/>
            <a:pathLst>
              <a:path w="3973" h="1" extrusionOk="0">
                <a:moveTo>
                  <a:pt x="1" y="0"/>
                </a:moveTo>
                <a:lnTo>
                  <a:pt x="3973" y="0"/>
                </a:lnTo>
              </a:path>
            </a:pathLst>
          </a:custGeom>
          <a:solidFill>
            <a:srgbClr val="BDD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2"/>
          <p:cNvGrpSpPr/>
          <p:nvPr/>
        </p:nvGrpSpPr>
        <p:grpSpPr>
          <a:xfrm>
            <a:off x="7275400" y="3269125"/>
            <a:ext cx="72600" cy="72600"/>
            <a:chOff x="2145125" y="90950"/>
            <a:chExt cx="72600" cy="72600"/>
          </a:xfrm>
        </p:grpSpPr>
        <p:cxnSp>
          <p:nvCxnSpPr>
            <p:cNvPr id="71" name="Google Shape;71;p2"/>
            <p:cNvCxnSpPr/>
            <p:nvPr/>
          </p:nvCxnSpPr>
          <p:spPr>
            <a:xfrm>
              <a:off x="2145125" y="127250"/>
              <a:ext cx="72600" cy="0"/>
            </a:xfrm>
            <a:prstGeom prst="straightConnector1">
              <a:avLst/>
            </a:prstGeom>
            <a:noFill/>
            <a:ln w="9525" cap="flat" cmpd="sng">
              <a:solidFill>
                <a:schemeClr val="lt2"/>
              </a:solidFill>
              <a:prstDash val="solid"/>
              <a:round/>
              <a:headEnd type="none" w="med" len="med"/>
              <a:tailEnd type="none" w="med" len="med"/>
            </a:ln>
          </p:spPr>
        </p:cxnSp>
        <p:cxnSp>
          <p:nvCxnSpPr>
            <p:cNvPr id="72" name="Google Shape;72;p2"/>
            <p:cNvCxnSpPr/>
            <p:nvPr/>
          </p:nvCxnSpPr>
          <p:spPr>
            <a:xfrm rot="5400000">
              <a:off x="2145125" y="127250"/>
              <a:ext cx="72600" cy="0"/>
            </a:xfrm>
            <a:prstGeom prst="straightConnector1">
              <a:avLst/>
            </a:prstGeom>
            <a:noFill/>
            <a:ln w="9525" cap="flat" cmpd="sng">
              <a:solidFill>
                <a:schemeClr val="lt2"/>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08"/>
        <p:cNvGrpSpPr/>
        <p:nvPr/>
      </p:nvGrpSpPr>
      <p:grpSpPr>
        <a:xfrm>
          <a:off x="0" y="0"/>
          <a:ext cx="0" cy="0"/>
          <a:chOff x="0" y="0"/>
          <a:chExt cx="0" cy="0"/>
        </a:xfrm>
      </p:grpSpPr>
      <p:sp>
        <p:nvSpPr>
          <p:cNvPr id="309" name="Google Shape;309;p11"/>
          <p:cNvSpPr txBox="1">
            <a:spLocks noGrp="1"/>
          </p:cNvSpPr>
          <p:nvPr>
            <p:ph type="title" hasCustomPrompt="1"/>
          </p:nvPr>
        </p:nvSpPr>
        <p:spPr>
          <a:xfrm>
            <a:off x="720000" y="1782025"/>
            <a:ext cx="4197900" cy="11925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71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0" name="Google Shape;310;p11"/>
          <p:cNvSpPr txBox="1">
            <a:spLocks noGrp="1"/>
          </p:cNvSpPr>
          <p:nvPr>
            <p:ph type="subTitle" idx="1"/>
          </p:nvPr>
        </p:nvSpPr>
        <p:spPr>
          <a:xfrm>
            <a:off x="720000" y="3046725"/>
            <a:ext cx="3242700" cy="6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311" name="Google Shape;311;p11"/>
          <p:cNvGrpSpPr/>
          <p:nvPr/>
        </p:nvGrpSpPr>
        <p:grpSpPr>
          <a:xfrm>
            <a:off x="358500" y="328675"/>
            <a:ext cx="8510051" cy="4591300"/>
            <a:chOff x="358500" y="328675"/>
            <a:chExt cx="8510051" cy="4591300"/>
          </a:xfrm>
        </p:grpSpPr>
        <p:sp>
          <p:nvSpPr>
            <p:cNvPr id="312" name="Google Shape;312;p11"/>
            <p:cNvSpPr/>
            <p:nvPr/>
          </p:nvSpPr>
          <p:spPr>
            <a:xfrm>
              <a:off x="3562475" y="724475"/>
              <a:ext cx="127850" cy="10225"/>
            </a:xfrm>
            <a:custGeom>
              <a:avLst/>
              <a:gdLst/>
              <a:ahLst/>
              <a:cxnLst/>
              <a:rect l="l" t="t" r="r" b="b"/>
              <a:pathLst>
                <a:path w="5114" h="409" extrusionOk="0">
                  <a:moveTo>
                    <a:pt x="1" y="1"/>
                  </a:moveTo>
                  <a:lnTo>
                    <a:pt x="1" y="409"/>
                  </a:lnTo>
                  <a:lnTo>
                    <a:pt x="5113" y="409"/>
                  </a:lnTo>
                  <a:lnTo>
                    <a:pt x="51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11"/>
            <p:cNvGrpSpPr/>
            <p:nvPr/>
          </p:nvGrpSpPr>
          <p:grpSpPr>
            <a:xfrm>
              <a:off x="2569150" y="328675"/>
              <a:ext cx="424375" cy="130625"/>
              <a:chOff x="5332350" y="2264725"/>
              <a:chExt cx="424375" cy="130625"/>
            </a:xfrm>
          </p:grpSpPr>
          <p:sp>
            <p:nvSpPr>
              <p:cNvPr id="314" name="Google Shape;314;p11"/>
              <p:cNvSpPr/>
              <p:nvPr/>
            </p:nvSpPr>
            <p:spPr>
              <a:xfrm>
                <a:off x="5381600" y="2264725"/>
                <a:ext cx="290775" cy="105225"/>
              </a:xfrm>
              <a:custGeom>
                <a:avLst/>
                <a:gdLst/>
                <a:ahLst/>
                <a:cxnLst/>
                <a:rect l="l" t="t" r="r" b="b"/>
                <a:pathLst>
                  <a:path w="11631" h="4209" extrusionOk="0">
                    <a:moveTo>
                      <a:pt x="6248" y="0"/>
                    </a:moveTo>
                    <a:cubicBezTo>
                      <a:pt x="5170" y="0"/>
                      <a:pt x="4224" y="664"/>
                      <a:pt x="3852" y="1665"/>
                    </a:cubicBezTo>
                    <a:cubicBezTo>
                      <a:pt x="3781" y="1657"/>
                      <a:pt x="3716" y="1655"/>
                      <a:pt x="3653" y="1655"/>
                    </a:cubicBezTo>
                    <a:cubicBezTo>
                      <a:pt x="2375" y="1655"/>
                      <a:pt x="1328" y="2654"/>
                      <a:pt x="1252" y="3913"/>
                    </a:cubicBezTo>
                    <a:lnTo>
                      <a:pt x="148" y="3913"/>
                    </a:lnTo>
                    <a:cubicBezTo>
                      <a:pt x="68" y="3913"/>
                      <a:pt x="1" y="3980"/>
                      <a:pt x="1" y="4061"/>
                    </a:cubicBezTo>
                    <a:cubicBezTo>
                      <a:pt x="1" y="4141"/>
                      <a:pt x="68" y="4208"/>
                      <a:pt x="148" y="4208"/>
                    </a:cubicBezTo>
                    <a:lnTo>
                      <a:pt x="1543" y="4208"/>
                    </a:lnTo>
                    <a:lnTo>
                      <a:pt x="1543" y="4061"/>
                    </a:lnTo>
                    <a:cubicBezTo>
                      <a:pt x="1543" y="2896"/>
                      <a:pt x="2491" y="1951"/>
                      <a:pt x="3653" y="1951"/>
                    </a:cubicBezTo>
                    <a:cubicBezTo>
                      <a:pt x="3736" y="1951"/>
                      <a:pt x="3825" y="1958"/>
                      <a:pt x="3933" y="1972"/>
                    </a:cubicBezTo>
                    <a:lnTo>
                      <a:pt x="4057" y="1990"/>
                    </a:lnTo>
                    <a:lnTo>
                      <a:pt x="4094" y="1872"/>
                    </a:lnTo>
                    <a:cubicBezTo>
                      <a:pt x="4394" y="928"/>
                      <a:pt x="5261" y="296"/>
                      <a:pt x="6248" y="296"/>
                    </a:cubicBezTo>
                    <a:cubicBezTo>
                      <a:pt x="7256" y="296"/>
                      <a:pt x="8149" y="973"/>
                      <a:pt x="8423" y="1941"/>
                    </a:cubicBezTo>
                    <a:lnTo>
                      <a:pt x="8464" y="2087"/>
                    </a:lnTo>
                    <a:lnTo>
                      <a:pt x="8610" y="2041"/>
                    </a:lnTo>
                    <a:cubicBezTo>
                      <a:pt x="8809" y="1980"/>
                      <a:pt x="9016" y="1951"/>
                      <a:pt x="9223" y="1951"/>
                    </a:cubicBezTo>
                    <a:cubicBezTo>
                      <a:pt x="10389" y="1951"/>
                      <a:pt x="11335" y="2898"/>
                      <a:pt x="11335" y="4061"/>
                    </a:cubicBezTo>
                    <a:cubicBezTo>
                      <a:pt x="11335" y="4141"/>
                      <a:pt x="11400" y="4208"/>
                      <a:pt x="11482" y="4208"/>
                    </a:cubicBezTo>
                    <a:cubicBezTo>
                      <a:pt x="11565" y="4208"/>
                      <a:pt x="11630" y="4141"/>
                      <a:pt x="11626" y="4061"/>
                    </a:cubicBezTo>
                    <a:cubicBezTo>
                      <a:pt x="11626" y="2733"/>
                      <a:pt x="10545" y="1655"/>
                      <a:pt x="9221" y="1655"/>
                    </a:cubicBezTo>
                    <a:cubicBezTo>
                      <a:pt x="9032" y="1655"/>
                      <a:pt x="8844" y="1677"/>
                      <a:pt x="8661" y="1722"/>
                    </a:cubicBezTo>
                    <a:cubicBezTo>
                      <a:pt x="8309" y="702"/>
                      <a:pt x="7337" y="0"/>
                      <a:pt x="6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5558225" y="2387950"/>
                <a:ext cx="108075" cy="7400"/>
              </a:xfrm>
              <a:custGeom>
                <a:avLst/>
                <a:gdLst/>
                <a:ahLst/>
                <a:cxnLst/>
                <a:rect l="l" t="t" r="r" b="b"/>
                <a:pathLst>
                  <a:path w="4323" h="296" extrusionOk="0">
                    <a:moveTo>
                      <a:pt x="148" y="0"/>
                    </a:moveTo>
                    <a:cubicBezTo>
                      <a:pt x="67" y="0"/>
                      <a:pt x="0" y="67"/>
                      <a:pt x="0" y="148"/>
                    </a:cubicBezTo>
                    <a:cubicBezTo>
                      <a:pt x="0" y="231"/>
                      <a:pt x="67" y="296"/>
                      <a:pt x="148" y="296"/>
                    </a:cubicBezTo>
                    <a:lnTo>
                      <a:pt x="4175" y="296"/>
                    </a:lnTo>
                    <a:cubicBezTo>
                      <a:pt x="4256" y="296"/>
                      <a:pt x="4323" y="231"/>
                      <a:pt x="4323" y="148"/>
                    </a:cubicBezTo>
                    <a:cubicBezTo>
                      <a:pt x="4323" y="67"/>
                      <a:pt x="4256" y="0"/>
                      <a:pt x="4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5344125" y="2387950"/>
                <a:ext cx="108075" cy="7400"/>
              </a:xfrm>
              <a:custGeom>
                <a:avLst/>
                <a:gdLst/>
                <a:ahLst/>
                <a:cxnLst/>
                <a:rect l="l" t="t" r="r" b="b"/>
                <a:pathLst>
                  <a:path w="4323" h="296" extrusionOk="0">
                    <a:moveTo>
                      <a:pt x="148" y="0"/>
                    </a:moveTo>
                    <a:cubicBezTo>
                      <a:pt x="67" y="0"/>
                      <a:pt x="0" y="67"/>
                      <a:pt x="0" y="148"/>
                    </a:cubicBezTo>
                    <a:cubicBezTo>
                      <a:pt x="0" y="231"/>
                      <a:pt x="67" y="296"/>
                      <a:pt x="148" y="296"/>
                    </a:cubicBezTo>
                    <a:lnTo>
                      <a:pt x="4175" y="296"/>
                    </a:lnTo>
                    <a:cubicBezTo>
                      <a:pt x="4256" y="296"/>
                      <a:pt x="4323" y="231"/>
                      <a:pt x="4323" y="148"/>
                    </a:cubicBezTo>
                    <a:cubicBezTo>
                      <a:pt x="4323" y="67"/>
                      <a:pt x="4256" y="0"/>
                      <a:pt x="4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5332350" y="2387950"/>
                <a:ext cx="170675" cy="7400"/>
              </a:xfrm>
              <a:custGeom>
                <a:avLst/>
                <a:gdLst/>
                <a:ahLst/>
                <a:cxnLst/>
                <a:rect l="l" t="t" r="r" b="b"/>
                <a:pathLst>
                  <a:path w="6827" h="296" extrusionOk="0">
                    <a:moveTo>
                      <a:pt x="148" y="0"/>
                    </a:moveTo>
                    <a:cubicBezTo>
                      <a:pt x="67" y="0"/>
                      <a:pt x="0" y="67"/>
                      <a:pt x="0" y="148"/>
                    </a:cubicBezTo>
                    <a:cubicBezTo>
                      <a:pt x="0" y="231"/>
                      <a:pt x="67" y="296"/>
                      <a:pt x="148" y="296"/>
                    </a:cubicBezTo>
                    <a:lnTo>
                      <a:pt x="6679" y="296"/>
                    </a:lnTo>
                    <a:cubicBezTo>
                      <a:pt x="6760" y="296"/>
                      <a:pt x="6827" y="231"/>
                      <a:pt x="6827" y="148"/>
                    </a:cubicBezTo>
                    <a:cubicBezTo>
                      <a:pt x="6827" y="67"/>
                      <a:pt x="6760" y="0"/>
                      <a:pt x="6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5469225" y="2362525"/>
                <a:ext cx="77100" cy="7425"/>
              </a:xfrm>
              <a:custGeom>
                <a:avLst/>
                <a:gdLst/>
                <a:ahLst/>
                <a:cxnLst/>
                <a:rect l="l" t="t" r="r" b="b"/>
                <a:pathLst>
                  <a:path w="3084" h="297" extrusionOk="0">
                    <a:moveTo>
                      <a:pt x="148" y="1"/>
                    </a:moveTo>
                    <a:cubicBezTo>
                      <a:pt x="67" y="1"/>
                      <a:pt x="0" y="68"/>
                      <a:pt x="0" y="149"/>
                    </a:cubicBezTo>
                    <a:cubicBezTo>
                      <a:pt x="0" y="229"/>
                      <a:pt x="67" y="296"/>
                      <a:pt x="148" y="296"/>
                    </a:cubicBezTo>
                    <a:lnTo>
                      <a:pt x="2936" y="296"/>
                    </a:lnTo>
                    <a:cubicBezTo>
                      <a:pt x="3017" y="296"/>
                      <a:pt x="3084" y="229"/>
                      <a:pt x="3084" y="149"/>
                    </a:cubicBezTo>
                    <a:cubicBezTo>
                      <a:pt x="3084" y="68"/>
                      <a:pt x="3017" y="1"/>
                      <a:pt x="2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5679625" y="2364450"/>
                <a:ext cx="77100" cy="7425"/>
              </a:xfrm>
              <a:custGeom>
                <a:avLst/>
                <a:gdLst/>
                <a:ahLst/>
                <a:cxnLst/>
                <a:rect l="l" t="t" r="r" b="b"/>
                <a:pathLst>
                  <a:path w="3084" h="297" extrusionOk="0">
                    <a:moveTo>
                      <a:pt x="148" y="1"/>
                    </a:moveTo>
                    <a:cubicBezTo>
                      <a:pt x="68" y="1"/>
                      <a:pt x="1" y="68"/>
                      <a:pt x="1" y="148"/>
                    </a:cubicBezTo>
                    <a:cubicBezTo>
                      <a:pt x="1" y="229"/>
                      <a:pt x="68" y="296"/>
                      <a:pt x="148" y="296"/>
                    </a:cubicBezTo>
                    <a:lnTo>
                      <a:pt x="2936" y="296"/>
                    </a:lnTo>
                    <a:cubicBezTo>
                      <a:pt x="3019" y="296"/>
                      <a:pt x="3084" y="229"/>
                      <a:pt x="3084" y="148"/>
                    </a:cubicBezTo>
                    <a:cubicBezTo>
                      <a:pt x="3084" y="68"/>
                      <a:pt x="3019" y="1"/>
                      <a:pt x="2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11"/>
            <p:cNvSpPr/>
            <p:nvPr/>
          </p:nvSpPr>
          <p:spPr>
            <a:xfrm flipH="1">
              <a:off x="4371175" y="9511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11"/>
            <p:cNvGrpSpPr/>
            <p:nvPr/>
          </p:nvGrpSpPr>
          <p:grpSpPr>
            <a:xfrm flipH="1">
              <a:off x="5056725" y="1438825"/>
              <a:ext cx="72600" cy="72600"/>
              <a:chOff x="2145125" y="90950"/>
              <a:chExt cx="72600" cy="72600"/>
            </a:xfrm>
          </p:grpSpPr>
          <p:cxnSp>
            <p:nvCxnSpPr>
              <p:cNvPr id="322" name="Google Shape;322;p1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23" name="Google Shape;323;p1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324" name="Google Shape;324;p11"/>
            <p:cNvSpPr/>
            <p:nvPr/>
          </p:nvSpPr>
          <p:spPr>
            <a:xfrm>
              <a:off x="6466125" y="1035703"/>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11"/>
            <p:cNvGrpSpPr/>
            <p:nvPr/>
          </p:nvGrpSpPr>
          <p:grpSpPr>
            <a:xfrm>
              <a:off x="7655300" y="540000"/>
              <a:ext cx="441575" cy="214075"/>
              <a:chOff x="6437300" y="1614825"/>
              <a:chExt cx="441575" cy="214075"/>
            </a:xfrm>
          </p:grpSpPr>
          <p:sp>
            <p:nvSpPr>
              <p:cNvPr id="326" name="Google Shape;326;p11"/>
              <p:cNvSpPr/>
              <p:nvPr/>
            </p:nvSpPr>
            <p:spPr>
              <a:xfrm>
                <a:off x="6517275" y="1818625"/>
                <a:ext cx="361450" cy="10275"/>
              </a:xfrm>
              <a:custGeom>
                <a:avLst/>
                <a:gdLst/>
                <a:ahLst/>
                <a:cxnLst/>
                <a:rect l="l" t="t" r="r" b="b"/>
                <a:pathLst>
                  <a:path w="14458" h="411" extrusionOk="0">
                    <a:moveTo>
                      <a:pt x="203" y="1"/>
                    </a:moveTo>
                    <a:cubicBezTo>
                      <a:pt x="91" y="1"/>
                      <a:pt x="1" y="93"/>
                      <a:pt x="1" y="206"/>
                    </a:cubicBezTo>
                    <a:cubicBezTo>
                      <a:pt x="1" y="320"/>
                      <a:pt x="91" y="411"/>
                      <a:pt x="203" y="411"/>
                    </a:cubicBezTo>
                    <a:lnTo>
                      <a:pt x="14254" y="411"/>
                    </a:lnTo>
                    <a:cubicBezTo>
                      <a:pt x="14367" y="411"/>
                      <a:pt x="14457" y="320"/>
                      <a:pt x="14457" y="206"/>
                    </a:cubicBezTo>
                    <a:cubicBezTo>
                      <a:pt x="14457" y="93"/>
                      <a:pt x="14367" y="1"/>
                      <a:pt x="14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6437300" y="1614825"/>
                <a:ext cx="441575" cy="157375"/>
              </a:xfrm>
              <a:custGeom>
                <a:avLst/>
                <a:gdLst/>
                <a:ahLst/>
                <a:cxnLst/>
                <a:rect l="l" t="t" r="r" b="b"/>
                <a:pathLst>
                  <a:path w="17663" h="6295" extrusionOk="0">
                    <a:moveTo>
                      <a:pt x="11316" y="0"/>
                    </a:moveTo>
                    <a:cubicBezTo>
                      <a:pt x="9187" y="0"/>
                      <a:pt x="7412" y="1545"/>
                      <a:pt x="7112" y="3618"/>
                    </a:cubicBezTo>
                    <a:cubicBezTo>
                      <a:pt x="5855" y="3667"/>
                      <a:pt x="4837" y="4650"/>
                      <a:pt x="4736" y="5885"/>
                    </a:cubicBezTo>
                    <a:lnTo>
                      <a:pt x="205" y="5885"/>
                    </a:lnTo>
                    <a:cubicBezTo>
                      <a:pt x="91" y="5885"/>
                      <a:pt x="0" y="5978"/>
                      <a:pt x="0" y="6090"/>
                    </a:cubicBezTo>
                    <a:cubicBezTo>
                      <a:pt x="0" y="6204"/>
                      <a:pt x="91" y="6295"/>
                      <a:pt x="205" y="6295"/>
                    </a:cubicBezTo>
                    <a:lnTo>
                      <a:pt x="5140" y="6295"/>
                    </a:lnTo>
                    <a:lnTo>
                      <a:pt x="5140" y="6090"/>
                    </a:lnTo>
                    <a:cubicBezTo>
                      <a:pt x="5140" y="4949"/>
                      <a:pt x="6070" y="4023"/>
                      <a:pt x="7213" y="4023"/>
                    </a:cubicBezTo>
                    <a:lnTo>
                      <a:pt x="7479" y="4023"/>
                    </a:lnTo>
                    <a:lnTo>
                      <a:pt x="7498" y="3840"/>
                    </a:lnTo>
                    <a:cubicBezTo>
                      <a:pt x="7697" y="1884"/>
                      <a:pt x="9340" y="408"/>
                      <a:pt x="11318" y="408"/>
                    </a:cubicBezTo>
                    <a:cubicBezTo>
                      <a:pt x="13296" y="408"/>
                      <a:pt x="14936" y="1884"/>
                      <a:pt x="15135" y="3840"/>
                    </a:cubicBezTo>
                    <a:lnTo>
                      <a:pt x="15152" y="4023"/>
                    </a:lnTo>
                    <a:lnTo>
                      <a:pt x="17457" y="4023"/>
                    </a:lnTo>
                    <a:cubicBezTo>
                      <a:pt x="17572" y="4023"/>
                      <a:pt x="17662" y="3933"/>
                      <a:pt x="17662" y="3821"/>
                    </a:cubicBezTo>
                    <a:cubicBezTo>
                      <a:pt x="17662" y="3706"/>
                      <a:pt x="17572" y="3616"/>
                      <a:pt x="17457" y="3616"/>
                    </a:cubicBezTo>
                    <a:lnTo>
                      <a:pt x="15519" y="3616"/>
                    </a:lnTo>
                    <a:cubicBezTo>
                      <a:pt x="15217" y="1541"/>
                      <a:pt x="13440" y="0"/>
                      <a:pt x="11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a:off x="6537075" y="1788600"/>
                <a:ext cx="127825" cy="10250"/>
              </a:xfrm>
              <a:custGeom>
                <a:avLst/>
                <a:gdLst/>
                <a:ahLst/>
                <a:cxnLst/>
                <a:rect l="l" t="t" r="r" b="b"/>
                <a:pathLst>
                  <a:path w="5113" h="410" extrusionOk="0">
                    <a:moveTo>
                      <a:pt x="205" y="0"/>
                    </a:moveTo>
                    <a:cubicBezTo>
                      <a:pt x="91" y="0"/>
                      <a:pt x="1" y="93"/>
                      <a:pt x="1" y="205"/>
                    </a:cubicBezTo>
                    <a:cubicBezTo>
                      <a:pt x="1" y="319"/>
                      <a:pt x="91" y="410"/>
                      <a:pt x="205" y="410"/>
                    </a:cubicBezTo>
                    <a:lnTo>
                      <a:pt x="4908" y="410"/>
                    </a:lnTo>
                    <a:cubicBezTo>
                      <a:pt x="5022" y="410"/>
                      <a:pt x="5113" y="319"/>
                      <a:pt x="5113" y="205"/>
                    </a:cubicBezTo>
                    <a:cubicBezTo>
                      <a:pt x="5113" y="93"/>
                      <a:pt x="5022" y="0"/>
                      <a:pt x="4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1"/>
              <p:cNvSpPr/>
              <p:nvPr/>
            </p:nvSpPr>
            <p:spPr>
              <a:xfrm>
                <a:off x="6652875" y="1733575"/>
                <a:ext cx="62525" cy="47600"/>
              </a:xfrm>
              <a:custGeom>
                <a:avLst/>
                <a:gdLst/>
                <a:ahLst/>
                <a:cxnLst/>
                <a:rect l="l" t="t" r="r" b="b"/>
                <a:pathLst>
                  <a:path w="2501" h="1904" extrusionOk="0">
                    <a:moveTo>
                      <a:pt x="206" y="0"/>
                    </a:moveTo>
                    <a:cubicBezTo>
                      <a:pt x="89" y="0"/>
                      <a:pt x="0" y="91"/>
                      <a:pt x="0" y="205"/>
                    </a:cubicBezTo>
                    <a:cubicBezTo>
                      <a:pt x="0" y="318"/>
                      <a:pt x="93" y="410"/>
                      <a:pt x="205" y="410"/>
                    </a:cubicBezTo>
                    <a:cubicBezTo>
                      <a:pt x="233" y="410"/>
                      <a:pt x="1817" y="422"/>
                      <a:pt x="2077" y="1740"/>
                    </a:cubicBezTo>
                    <a:cubicBezTo>
                      <a:pt x="2095" y="1839"/>
                      <a:pt x="2181" y="1904"/>
                      <a:pt x="2276" y="1904"/>
                    </a:cubicBezTo>
                    <a:cubicBezTo>
                      <a:pt x="2292" y="1904"/>
                      <a:pt x="2303" y="1902"/>
                      <a:pt x="2319" y="1902"/>
                    </a:cubicBezTo>
                    <a:cubicBezTo>
                      <a:pt x="2429" y="1880"/>
                      <a:pt x="2500" y="1772"/>
                      <a:pt x="2479" y="1661"/>
                    </a:cubicBezTo>
                    <a:cubicBezTo>
                      <a:pt x="2221" y="345"/>
                      <a:pt x="887" y="0"/>
                      <a:pt x="213" y="0"/>
                    </a:cubicBezTo>
                    <a:cubicBezTo>
                      <a:pt x="211" y="0"/>
                      <a:pt x="20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p:nvPr/>
            </p:nvSpPr>
            <p:spPr>
              <a:xfrm>
                <a:off x="6815050" y="1705200"/>
                <a:ext cx="12550" cy="49625"/>
              </a:xfrm>
              <a:custGeom>
                <a:avLst/>
                <a:gdLst/>
                <a:ahLst/>
                <a:cxnLst/>
                <a:rect l="l" t="t" r="r" b="b"/>
                <a:pathLst>
                  <a:path w="502" h="1985" extrusionOk="0">
                    <a:moveTo>
                      <a:pt x="210" y="0"/>
                    </a:moveTo>
                    <a:cubicBezTo>
                      <a:pt x="206" y="0"/>
                      <a:pt x="202" y="0"/>
                      <a:pt x="198" y="1"/>
                    </a:cubicBezTo>
                    <a:cubicBezTo>
                      <a:pt x="84" y="12"/>
                      <a:pt x="3" y="111"/>
                      <a:pt x="13" y="223"/>
                    </a:cubicBezTo>
                    <a:cubicBezTo>
                      <a:pt x="13" y="235"/>
                      <a:pt x="90" y="1037"/>
                      <a:pt x="13" y="1762"/>
                    </a:cubicBezTo>
                    <a:cubicBezTo>
                      <a:pt x="1" y="1872"/>
                      <a:pt x="82" y="1973"/>
                      <a:pt x="196" y="1985"/>
                    </a:cubicBezTo>
                    <a:lnTo>
                      <a:pt x="218" y="1985"/>
                    </a:lnTo>
                    <a:cubicBezTo>
                      <a:pt x="320" y="1985"/>
                      <a:pt x="413" y="1906"/>
                      <a:pt x="422" y="1803"/>
                    </a:cubicBezTo>
                    <a:cubicBezTo>
                      <a:pt x="501" y="1037"/>
                      <a:pt x="424" y="219"/>
                      <a:pt x="422" y="186"/>
                    </a:cubicBezTo>
                    <a:cubicBezTo>
                      <a:pt x="409" y="76"/>
                      <a:pt x="315"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11"/>
            <p:cNvGrpSpPr/>
            <p:nvPr/>
          </p:nvGrpSpPr>
          <p:grpSpPr>
            <a:xfrm flipH="1">
              <a:off x="358500" y="754075"/>
              <a:ext cx="723000" cy="307800"/>
              <a:chOff x="6408575" y="622725"/>
              <a:chExt cx="723000" cy="307800"/>
            </a:xfrm>
          </p:grpSpPr>
          <p:sp>
            <p:nvSpPr>
              <p:cNvPr id="332" name="Google Shape;332;p11"/>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1"/>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11"/>
            <p:cNvSpPr/>
            <p:nvPr/>
          </p:nvSpPr>
          <p:spPr>
            <a:xfrm flipH="1">
              <a:off x="8652325" y="24417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1"/>
            <p:cNvSpPr/>
            <p:nvPr/>
          </p:nvSpPr>
          <p:spPr>
            <a:xfrm>
              <a:off x="8783950" y="2571753"/>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11"/>
            <p:cNvGrpSpPr/>
            <p:nvPr/>
          </p:nvGrpSpPr>
          <p:grpSpPr>
            <a:xfrm flipH="1">
              <a:off x="3617725" y="4847375"/>
              <a:ext cx="72600" cy="72600"/>
              <a:chOff x="2145125" y="90950"/>
              <a:chExt cx="72600" cy="72600"/>
            </a:xfrm>
          </p:grpSpPr>
          <p:cxnSp>
            <p:nvCxnSpPr>
              <p:cNvPr id="339" name="Google Shape;339;p1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40" name="Google Shape;340;p1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620013" y="1841088"/>
            <a:ext cx="4322100" cy="1276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4" name="Google Shape;344;p13"/>
          <p:cNvSpPr txBox="1">
            <a:spLocks noGrp="1"/>
          </p:cNvSpPr>
          <p:nvPr>
            <p:ph type="title" idx="2" hasCustomPrompt="1"/>
          </p:nvPr>
        </p:nvSpPr>
        <p:spPr>
          <a:xfrm>
            <a:off x="1551088" y="2238450"/>
            <a:ext cx="1464900" cy="87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5" name="Google Shape;345;p13"/>
          <p:cNvSpPr txBox="1">
            <a:spLocks noGrp="1"/>
          </p:cNvSpPr>
          <p:nvPr>
            <p:ph type="subTitle" idx="1"/>
          </p:nvPr>
        </p:nvSpPr>
        <p:spPr>
          <a:xfrm>
            <a:off x="3620013" y="3117588"/>
            <a:ext cx="4322100" cy="3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46" name="Google Shape;346;p13"/>
          <p:cNvGrpSpPr/>
          <p:nvPr/>
        </p:nvGrpSpPr>
        <p:grpSpPr>
          <a:xfrm>
            <a:off x="438775" y="805650"/>
            <a:ext cx="7557900" cy="3912976"/>
            <a:chOff x="438775" y="805650"/>
            <a:chExt cx="7557900" cy="3912976"/>
          </a:xfrm>
        </p:grpSpPr>
        <p:grpSp>
          <p:nvGrpSpPr>
            <p:cNvPr id="347" name="Google Shape;347;p13"/>
            <p:cNvGrpSpPr/>
            <p:nvPr/>
          </p:nvGrpSpPr>
          <p:grpSpPr>
            <a:xfrm>
              <a:off x="7555100" y="4496450"/>
              <a:ext cx="441575" cy="214075"/>
              <a:chOff x="6437300" y="1614825"/>
              <a:chExt cx="441575" cy="214075"/>
            </a:xfrm>
          </p:grpSpPr>
          <p:sp>
            <p:nvSpPr>
              <p:cNvPr id="348" name="Google Shape;348;p13"/>
              <p:cNvSpPr/>
              <p:nvPr/>
            </p:nvSpPr>
            <p:spPr>
              <a:xfrm>
                <a:off x="6517275" y="1818625"/>
                <a:ext cx="361450" cy="10275"/>
              </a:xfrm>
              <a:custGeom>
                <a:avLst/>
                <a:gdLst/>
                <a:ahLst/>
                <a:cxnLst/>
                <a:rect l="l" t="t" r="r" b="b"/>
                <a:pathLst>
                  <a:path w="14458" h="411" extrusionOk="0">
                    <a:moveTo>
                      <a:pt x="203" y="1"/>
                    </a:moveTo>
                    <a:cubicBezTo>
                      <a:pt x="91" y="1"/>
                      <a:pt x="1" y="93"/>
                      <a:pt x="1" y="206"/>
                    </a:cubicBezTo>
                    <a:cubicBezTo>
                      <a:pt x="1" y="320"/>
                      <a:pt x="91" y="411"/>
                      <a:pt x="203" y="411"/>
                    </a:cubicBezTo>
                    <a:lnTo>
                      <a:pt x="14254" y="411"/>
                    </a:lnTo>
                    <a:cubicBezTo>
                      <a:pt x="14367" y="411"/>
                      <a:pt x="14457" y="320"/>
                      <a:pt x="14457" y="206"/>
                    </a:cubicBezTo>
                    <a:cubicBezTo>
                      <a:pt x="14457" y="93"/>
                      <a:pt x="14367" y="1"/>
                      <a:pt x="14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437300" y="1614825"/>
                <a:ext cx="441575" cy="157375"/>
              </a:xfrm>
              <a:custGeom>
                <a:avLst/>
                <a:gdLst/>
                <a:ahLst/>
                <a:cxnLst/>
                <a:rect l="l" t="t" r="r" b="b"/>
                <a:pathLst>
                  <a:path w="17663" h="6295" extrusionOk="0">
                    <a:moveTo>
                      <a:pt x="11316" y="0"/>
                    </a:moveTo>
                    <a:cubicBezTo>
                      <a:pt x="9187" y="0"/>
                      <a:pt x="7412" y="1545"/>
                      <a:pt x="7112" y="3618"/>
                    </a:cubicBezTo>
                    <a:cubicBezTo>
                      <a:pt x="5855" y="3667"/>
                      <a:pt x="4837" y="4650"/>
                      <a:pt x="4736" y="5885"/>
                    </a:cubicBezTo>
                    <a:lnTo>
                      <a:pt x="205" y="5885"/>
                    </a:lnTo>
                    <a:cubicBezTo>
                      <a:pt x="91" y="5885"/>
                      <a:pt x="0" y="5978"/>
                      <a:pt x="0" y="6090"/>
                    </a:cubicBezTo>
                    <a:cubicBezTo>
                      <a:pt x="0" y="6204"/>
                      <a:pt x="91" y="6295"/>
                      <a:pt x="205" y="6295"/>
                    </a:cubicBezTo>
                    <a:lnTo>
                      <a:pt x="5140" y="6295"/>
                    </a:lnTo>
                    <a:lnTo>
                      <a:pt x="5140" y="6090"/>
                    </a:lnTo>
                    <a:cubicBezTo>
                      <a:pt x="5140" y="4949"/>
                      <a:pt x="6070" y="4023"/>
                      <a:pt x="7213" y="4023"/>
                    </a:cubicBezTo>
                    <a:lnTo>
                      <a:pt x="7479" y="4023"/>
                    </a:lnTo>
                    <a:lnTo>
                      <a:pt x="7498" y="3840"/>
                    </a:lnTo>
                    <a:cubicBezTo>
                      <a:pt x="7697" y="1884"/>
                      <a:pt x="9340" y="408"/>
                      <a:pt x="11318" y="408"/>
                    </a:cubicBezTo>
                    <a:cubicBezTo>
                      <a:pt x="13296" y="408"/>
                      <a:pt x="14936" y="1884"/>
                      <a:pt x="15135" y="3840"/>
                    </a:cubicBezTo>
                    <a:lnTo>
                      <a:pt x="15152" y="4023"/>
                    </a:lnTo>
                    <a:lnTo>
                      <a:pt x="17457" y="4023"/>
                    </a:lnTo>
                    <a:cubicBezTo>
                      <a:pt x="17572" y="4023"/>
                      <a:pt x="17662" y="3933"/>
                      <a:pt x="17662" y="3821"/>
                    </a:cubicBezTo>
                    <a:cubicBezTo>
                      <a:pt x="17662" y="3706"/>
                      <a:pt x="17572" y="3616"/>
                      <a:pt x="17457" y="3616"/>
                    </a:cubicBezTo>
                    <a:lnTo>
                      <a:pt x="15519" y="3616"/>
                    </a:lnTo>
                    <a:cubicBezTo>
                      <a:pt x="15217" y="1541"/>
                      <a:pt x="13440" y="0"/>
                      <a:pt x="11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537075" y="1788600"/>
                <a:ext cx="127825" cy="10250"/>
              </a:xfrm>
              <a:custGeom>
                <a:avLst/>
                <a:gdLst/>
                <a:ahLst/>
                <a:cxnLst/>
                <a:rect l="l" t="t" r="r" b="b"/>
                <a:pathLst>
                  <a:path w="5113" h="410" extrusionOk="0">
                    <a:moveTo>
                      <a:pt x="205" y="0"/>
                    </a:moveTo>
                    <a:cubicBezTo>
                      <a:pt x="91" y="0"/>
                      <a:pt x="1" y="93"/>
                      <a:pt x="1" y="205"/>
                    </a:cubicBezTo>
                    <a:cubicBezTo>
                      <a:pt x="1" y="319"/>
                      <a:pt x="91" y="410"/>
                      <a:pt x="205" y="410"/>
                    </a:cubicBezTo>
                    <a:lnTo>
                      <a:pt x="4908" y="410"/>
                    </a:lnTo>
                    <a:cubicBezTo>
                      <a:pt x="5022" y="410"/>
                      <a:pt x="5113" y="319"/>
                      <a:pt x="5113" y="205"/>
                    </a:cubicBezTo>
                    <a:cubicBezTo>
                      <a:pt x="5113" y="93"/>
                      <a:pt x="5022" y="0"/>
                      <a:pt x="4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652875" y="1733575"/>
                <a:ext cx="62525" cy="47600"/>
              </a:xfrm>
              <a:custGeom>
                <a:avLst/>
                <a:gdLst/>
                <a:ahLst/>
                <a:cxnLst/>
                <a:rect l="l" t="t" r="r" b="b"/>
                <a:pathLst>
                  <a:path w="2501" h="1904" extrusionOk="0">
                    <a:moveTo>
                      <a:pt x="206" y="0"/>
                    </a:moveTo>
                    <a:cubicBezTo>
                      <a:pt x="89" y="0"/>
                      <a:pt x="0" y="91"/>
                      <a:pt x="0" y="205"/>
                    </a:cubicBezTo>
                    <a:cubicBezTo>
                      <a:pt x="0" y="318"/>
                      <a:pt x="93" y="410"/>
                      <a:pt x="205" y="410"/>
                    </a:cubicBezTo>
                    <a:cubicBezTo>
                      <a:pt x="233" y="410"/>
                      <a:pt x="1817" y="422"/>
                      <a:pt x="2077" y="1740"/>
                    </a:cubicBezTo>
                    <a:cubicBezTo>
                      <a:pt x="2095" y="1839"/>
                      <a:pt x="2181" y="1904"/>
                      <a:pt x="2276" y="1904"/>
                    </a:cubicBezTo>
                    <a:cubicBezTo>
                      <a:pt x="2292" y="1904"/>
                      <a:pt x="2303" y="1902"/>
                      <a:pt x="2319" y="1902"/>
                    </a:cubicBezTo>
                    <a:cubicBezTo>
                      <a:pt x="2429" y="1880"/>
                      <a:pt x="2500" y="1772"/>
                      <a:pt x="2479" y="1661"/>
                    </a:cubicBezTo>
                    <a:cubicBezTo>
                      <a:pt x="2221" y="345"/>
                      <a:pt x="887" y="0"/>
                      <a:pt x="213" y="0"/>
                    </a:cubicBezTo>
                    <a:cubicBezTo>
                      <a:pt x="211" y="0"/>
                      <a:pt x="20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815050" y="1705200"/>
                <a:ext cx="12550" cy="49625"/>
              </a:xfrm>
              <a:custGeom>
                <a:avLst/>
                <a:gdLst/>
                <a:ahLst/>
                <a:cxnLst/>
                <a:rect l="l" t="t" r="r" b="b"/>
                <a:pathLst>
                  <a:path w="502" h="1985" extrusionOk="0">
                    <a:moveTo>
                      <a:pt x="210" y="0"/>
                    </a:moveTo>
                    <a:cubicBezTo>
                      <a:pt x="206" y="0"/>
                      <a:pt x="202" y="0"/>
                      <a:pt x="198" y="1"/>
                    </a:cubicBezTo>
                    <a:cubicBezTo>
                      <a:pt x="84" y="12"/>
                      <a:pt x="3" y="111"/>
                      <a:pt x="13" y="223"/>
                    </a:cubicBezTo>
                    <a:cubicBezTo>
                      <a:pt x="13" y="235"/>
                      <a:pt x="90" y="1037"/>
                      <a:pt x="13" y="1762"/>
                    </a:cubicBezTo>
                    <a:cubicBezTo>
                      <a:pt x="1" y="1872"/>
                      <a:pt x="82" y="1973"/>
                      <a:pt x="196" y="1985"/>
                    </a:cubicBezTo>
                    <a:lnTo>
                      <a:pt x="218" y="1985"/>
                    </a:lnTo>
                    <a:cubicBezTo>
                      <a:pt x="320" y="1985"/>
                      <a:pt x="413" y="1906"/>
                      <a:pt x="422" y="1803"/>
                    </a:cubicBezTo>
                    <a:cubicBezTo>
                      <a:pt x="501" y="1037"/>
                      <a:pt x="424" y="219"/>
                      <a:pt x="422" y="186"/>
                    </a:cubicBezTo>
                    <a:cubicBezTo>
                      <a:pt x="409" y="76"/>
                      <a:pt x="315"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13"/>
            <p:cNvSpPr/>
            <p:nvPr/>
          </p:nvSpPr>
          <p:spPr>
            <a:xfrm>
              <a:off x="4455013" y="4560975"/>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13"/>
            <p:cNvGrpSpPr/>
            <p:nvPr/>
          </p:nvGrpSpPr>
          <p:grpSpPr>
            <a:xfrm>
              <a:off x="4616388" y="4488375"/>
              <a:ext cx="72600" cy="72600"/>
              <a:chOff x="2145125" y="90950"/>
              <a:chExt cx="72600" cy="72600"/>
            </a:xfrm>
          </p:grpSpPr>
          <p:cxnSp>
            <p:nvCxnSpPr>
              <p:cNvPr id="355" name="Google Shape;355;p13"/>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56" name="Google Shape;356;p13"/>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357" name="Google Shape;357;p13"/>
            <p:cNvSpPr/>
            <p:nvPr/>
          </p:nvSpPr>
          <p:spPr>
            <a:xfrm>
              <a:off x="4488225" y="1106025"/>
              <a:ext cx="167550" cy="10275"/>
            </a:xfrm>
            <a:custGeom>
              <a:avLst/>
              <a:gdLst/>
              <a:ahLst/>
              <a:cxnLst/>
              <a:rect l="l" t="t" r="r" b="b"/>
              <a:pathLst>
                <a:path w="6702" h="411" extrusionOk="0">
                  <a:moveTo>
                    <a:pt x="206" y="1"/>
                  </a:moveTo>
                  <a:cubicBezTo>
                    <a:pt x="92" y="1"/>
                    <a:pt x="1" y="93"/>
                    <a:pt x="1" y="206"/>
                  </a:cubicBezTo>
                  <a:cubicBezTo>
                    <a:pt x="1" y="320"/>
                    <a:pt x="92" y="411"/>
                    <a:pt x="206" y="411"/>
                  </a:cubicBezTo>
                  <a:lnTo>
                    <a:pt x="6496" y="411"/>
                  </a:lnTo>
                  <a:cubicBezTo>
                    <a:pt x="6611" y="411"/>
                    <a:pt x="6701" y="320"/>
                    <a:pt x="6701" y="206"/>
                  </a:cubicBezTo>
                  <a:cubicBezTo>
                    <a:pt x="6701" y="93"/>
                    <a:pt x="6611" y="1"/>
                    <a:pt x="6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13"/>
            <p:cNvGrpSpPr/>
            <p:nvPr/>
          </p:nvGrpSpPr>
          <p:grpSpPr>
            <a:xfrm flipH="1">
              <a:off x="438775" y="1627800"/>
              <a:ext cx="368800" cy="113600"/>
              <a:chOff x="645625" y="3253125"/>
              <a:chExt cx="368800" cy="113600"/>
            </a:xfrm>
          </p:grpSpPr>
          <p:sp>
            <p:nvSpPr>
              <p:cNvPr id="359" name="Google Shape;359;p13"/>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13"/>
            <p:cNvSpPr/>
            <p:nvPr/>
          </p:nvSpPr>
          <p:spPr>
            <a:xfrm flipH="1">
              <a:off x="975450" y="8056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3"/>
            <p:cNvGrpSpPr/>
            <p:nvPr/>
          </p:nvGrpSpPr>
          <p:grpSpPr>
            <a:xfrm flipH="1">
              <a:off x="902850" y="942425"/>
              <a:ext cx="72600" cy="72600"/>
              <a:chOff x="2145125" y="90950"/>
              <a:chExt cx="72600" cy="72600"/>
            </a:xfrm>
          </p:grpSpPr>
          <p:cxnSp>
            <p:nvCxnSpPr>
              <p:cNvPr id="367" name="Google Shape;367;p13"/>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13"/>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369" name="Google Shape;369;p13"/>
            <p:cNvSpPr/>
            <p:nvPr/>
          </p:nvSpPr>
          <p:spPr>
            <a:xfrm flipH="1">
              <a:off x="4431550" y="8056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370"/>
        <p:cNvGrpSpPr/>
        <p:nvPr/>
      </p:nvGrpSpPr>
      <p:grpSpPr>
        <a:xfrm>
          <a:off x="0" y="0"/>
          <a:ext cx="0" cy="0"/>
          <a:chOff x="0" y="0"/>
          <a:chExt cx="0" cy="0"/>
        </a:xfrm>
      </p:grpSpPr>
      <p:sp>
        <p:nvSpPr>
          <p:cNvPr id="371" name="Google Shape;371;p14"/>
          <p:cNvSpPr txBox="1">
            <a:spLocks noGrp="1"/>
          </p:cNvSpPr>
          <p:nvPr>
            <p:ph type="title"/>
          </p:nvPr>
        </p:nvSpPr>
        <p:spPr>
          <a:xfrm>
            <a:off x="1200988" y="1841088"/>
            <a:ext cx="4322100" cy="1276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372" name="Google Shape;372;p14"/>
          <p:cNvSpPr txBox="1">
            <a:spLocks noGrp="1"/>
          </p:cNvSpPr>
          <p:nvPr>
            <p:ph type="title" idx="2" hasCustomPrompt="1"/>
          </p:nvPr>
        </p:nvSpPr>
        <p:spPr>
          <a:xfrm>
            <a:off x="6128913" y="2238450"/>
            <a:ext cx="1464900" cy="87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3" name="Google Shape;373;p14"/>
          <p:cNvSpPr txBox="1">
            <a:spLocks noGrp="1"/>
          </p:cNvSpPr>
          <p:nvPr>
            <p:ph type="subTitle" idx="1"/>
          </p:nvPr>
        </p:nvSpPr>
        <p:spPr>
          <a:xfrm>
            <a:off x="1200988" y="3117588"/>
            <a:ext cx="4322100" cy="3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grpSp>
        <p:nvGrpSpPr>
          <p:cNvPr id="374" name="Google Shape;374;p14"/>
          <p:cNvGrpSpPr/>
          <p:nvPr/>
        </p:nvGrpSpPr>
        <p:grpSpPr>
          <a:xfrm>
            <a:off x="314925" y="368288"/>
            <a:ext cx="8325375" cy="4620225"/>
            <a:chOff x="314925" y="368288"/>
            <a:chExt cx="8325375" cy="4620225"/>
          </a:xfrm>
        </p:grpSpPr>
        <p:grpSp>
          <p:nvGrpSpPr>
            <p:cNvPr id="375" name="Google Shape;375;p14"/>
            <p:cNvGrpSpPr/>
            <p:nvPr/>
          </p:nvGrpSpPr>
          <p:grpSpPr>
            <a:xfrm flipH="1">
              <a:off x="2460600" y="1136938"/>
              <a:ext cx="446450" cy="192300"/>
              <a:chOff x="6451225" y="1150425"/>
              <a:chExt cx="446450" cy="192300"/>
            </a:xfrm>
          </p:grpSpPr>
          <p:sp>
            <p:nvSpPr>
              <p:cNvPr id="376" name="Google Shape;376;p14"/>
              <p:cNvSpPr/>
              <p:nvPr/>
            </p:nvSpPr>
            <p:spPr>
              <a:xfrm>
                <a:off x="6451225" y="1150425"/>
                <a:ext cx="446450" cy="192300"/>
              </a:xfrm>
              <a:custGeom>
                <a:avLst/>
                <a:gdLst/>
                <a:ahLst/>
                <a:cxnLst/>
                <a:rect l="l" t="t" r="r" b="b"/>
                <a:pathLst>
                  <a:path w="17858" h="7692" extrusionOk="0">
                    <a:moveTo>
                      <a:pt x="10131" y="0"/>
                    </a:moveTo>
                    <a:cubicBezTo>
                      <a:pt x="8226" y="0"/>
                      <a:pt x="6636" y="1377"/>
                      <a:pt x="6358" y="3231"/>
                    </a:cubicBezTo>
                    <a:cubicBezTo>
                      <a:pt x="5239" y="3282"/>
                      <a:pt x="4333" y="4155"/>
                      <a:pt x="4232" y="5257"/>
                    </a:cubicBezTo>
                    <a:lnTo>
                      <a:pt x="206" y="5257"/>
                    </a:lnTo>
                    <a:cubicBezTo>
                      <a:pt x="93" y="5257"/>
                      <a:pt x="1" y="5347"/>
                      <a:pt x="1" y="5459"/>
                    </a:cubicBezTo>
                    <a:cubicBezTo>
                      <a:pt x="1" y="5574"/>
                      <a:pt x="93" y="5664"/>
                      <a:pt x="206" y="5664"/>
                    </a:cubicBezTo>
                    <a:lnTo>
                      <a:pt x="4634" y="5664"/>
                    </a:lnTo>
                    <a:lnTo>
                      <a:pt x="4634" y="5459"/>
                    </a:lnTo>
                    <a:cubicBezTo>
                      <a:pt x="4634" y="4455"/>
                      <a:pt x="5456" y="3637"/>
                      <a:pt x="6467" y="3637"/>
                    </a:cubicBezTo>
                    <a:lnTo>
                      <a:pt x="6725" y="3637"/>
                    </a:lnTo>
                    <a:lnTo>
                      <a:pt x="6742" y="3454"/>
                    </a:lnTo>
                    <a:cubicBezTo>
                      <a:pt x="6920" y="1716"/>
                      <a:pt x="8374" y="406"/>
                      <a:pt x="10131" y="406"/>
                    </a:cubicBezTo>
                    <a:cubicBezTo>
                      <a:pt x="11884" y="406"/>
                      <a:pt x="13342" y="1716"/>
                      <a:pt x="13520" y="3454"/>
                    </a:cubicBezTo>
                    <a:lnTo>
                      <a:pt x="13537" y="3637"/>
                    </a:lnTo>
                    <a:lnTo>
                      <a:pt x="15616" y="3637"/>
                    </a:lnTo>
                    <a:cubicBezTo>
                      <a:pt x="16624" y="3637"/>
                      <a:pt x="17448" y="4455"/>
                      <a:pt x="17448" y="5459"/>
                    </a:cubicBezTo>
                    <a:cubicBezTo>
                      <a:pt x="17448" y="6464"/>
                      <a:pt x="16624" y="7282"/>
                      <a:pt x="15616" y="7282"/>
                    </a:cubicBezTo>
                    <a:lnTo>
                      <a:pt x="3062" y="7282"/>
                    </a:lnTo>
                    <a:cubicBezTo>
                      <a:pt x="2950" y="7282"/>
                      <a:pt x="2857" y="7374"/>
                      <a:pt x="2857" y="7487"/>
                    </a:cubicBezTo>
                    <a:cubicBezTo>
                      <a:pt x="2857" y="7601"/>
                      <a:pt x="2950" y="7692"/>
                      <a:pt x="3062" y="7692"/>
                    </a:cubicBezTo>
                    <a:lnTo>
                      <a:pt x="15616" y="7692"/>
                    </a:lnTo>
                    <a:cubicBezTo>
                      <a:pt x="16849" y="7692"/>
                      <a:pt x="17854" y="6689"/>
                      <a:pt x="17858" y="5463"/>
                    </a:cubicBezTo>
                    <a:cubicBezTo>
                      <a:pt x="17858" y="4232"/>
                      <a:pt x="16853" y="3229"/>
                      <a:pt x="15618" y="3229"/>
                    </a:cubicBezTo>
                    <a:lnTo>
                      <a:pt x="13904" y="3229"/>
                    </a:lnTo>
                    <a:cubicBezTo>
                      <a:pt x="13624" y="1377"/>
                      <a:pt x="12034" y="0"/>
                      <a:pt x="10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540325" y="1305575"/>
                <a:ext cx="115275" cy="10250"/>
              </a:xfrm>
              <a:custGeom>
                <a:avLst/>
                <a:gdLst/>
                <a:ahLst/>
                <a:cxnLst/>
                <a:rect l="l" t="t" r="r" b="b"/>
                <a:pathLst>
                  <a:path w="4611" h="410" extrusionOk="0">
                    <a:moveTo>
                      <a:pt x="205" y="0"/>
                    </a:moveTo>
                    <a:cubicBezTo>
                      <a:pt x="93" y="0"/>
                      <a:pt x="1" y="91"/>
                      <a:pt x="1" y="205"/>
                    </a:cubicBezTo>
                    <a:cubicBezTo>
                      <a:pt x="1" y="317"/>
                      <a:pt x="91" y="410"/>
                      <a:pt x="205" y="410"/>
                    </a:cubicBezTo>
                    <a:lnTo>
                      <a:pt x="4408" y="410"/>
                    </a:lnTo>
                    <a:cubicBezTo>
                      <a:pt x="4520" y="410"/>
                      <a:pt x="4611" y="317"/>
                      <a:pt x="4611" y="205"/>
                    </a:cubicBezTo>
                    <a:cubicBezTo>
                      <a:pt x="4611" y="91"/>
                      <a:pt x="4520" y="0"/>
                      <a:pt x="4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609475" y="1231100"/>
                <a:ext cx="57050" cy="43600"/>
              </a:xfrm>
              <a:custGeom>
                <a:avLst/>
                <a:gdLst/>
                <a:ahLst/>
                <a:cxnLst/>
                <a:rect l="l" t="t" r="r" b="b"/>
                <a:pathLst>
                  <a:path w="2282" h="1744" extrusionOk="0">
                    <a:moveTo>
                      <a:pt x="213" y="0"/>
                    </a:moveTo>
                    <a:cubicBezTo>
                      <a:pt x="79" y="4"/>
                      <a:pt x="1" y="89"/>
                      <a:pt x="1" y="203"/>
                    </a:cubicBezTo>
                    <a:cubicBezTo>
                      <a:pt x="1" y="317"/>
                      <a:pt x="91" y="408"/>
                      <a:pt x="206" y="408"/>
                    </a:cubicBezTo>
                    <a:cubicBezTo>
                      <a:pt x="227" y="408"/>
                      <a:pt x="1626" y="418"/>
                      <a:pt x="1854" y="1578"/>
                    </a:cubicBezTo>
                    <a:cubicBezTo>
                      <a:pt x="1872" y="1677"/>
                      <a:pt x="1959" y="1744"/>
                      <a:pt x="2055" y="1744"/>
                    </a:cubicBezTo>
                    <a:cubicBezTo>
                      <a:pt x="2069" y="1744"/>
                      <a:pt x="2081" y="1740"/>
                      <a:pt x="2099" y="1740"/>
                    </a:cubicBezTo>
                    <a:cubicBezTo>
                      <a:pt x="2209" y="1718"/>
                      <a:pt x="2282" y="1610"/>
                      <a:pt x="2258" y="1500"/>
                    </a:cubicBezTo>
                    <a:cubicBezTo>
                      <a:pt x="2026" y="312"/>
                      <a:pt x="824"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88800" y="1231125"/>
                <a:ext cx="12350" cy="45400"/>
              </a:xfrm>
              <a:custGeom>
                <a:avLst/>
                <a:gdLst/>
                <a:ahLst/>
                <a:cxnLst/>
                <a:rect l="l" t="t" r="r" b="b"/>
                <a:pathLst>
                  <a:path w="494" h="1816" extrusionOk="0">
                    <a:moveTo>
                      <a:pt x="210" y="1"/>
                    </a:moveTo>
                    <a:cubicBezTo>
                      <a:pt x="206" y="1"/>
                      <a:pt x="202" y="1"/>
                      <a:pt x="198" y="1"/>
                    </a:cubicBezTo>
                    <a:cubicBezTo>
                      <a:pt x="86" y="13"/>
                      <a:pt x="5" y="112"/>
                      <a:pt x="15" y="226"/>
                    </a:cubicBezTo>
                    <a:cubicBezTo>
                      <a:pt x="15" y="232"/>
                      <a:pt x="80" y="947"/>
                      <a:pt x="15" y="1591"/>
                    </a:cubicBezTo>
                    <a:cubicBezTo>
                      <a:pt x="1" y="1703"/>
                      <a:pt x="84" y="1804"/>
                      <a:pt x="196" y="1816"/>
                    </a:cubicBezTo>
                    <a:lnTo>
                      <a:pt x="218" y="1816"/>
                    </a:lnTo>
                    <a:cubicBezTo>
                      <a:pt x="320" y="1816"/>
                      <a:pt x="411" y="1737"/>
                      <a:pt x="422" y="1634"/>
                    </a:cubicBezTo>
                    <a:cubicBezTo>
                      <a:pt x="493" y="949"/>
                      <a:pt x="424" y="216"/>
                      <a:pt x="422" y="186"/>
                    </a:cubicBezTo>
                    <a:cubicBezTo>
                      <a:pt x="411" y="76"/>
                      <a:pt x="319" y="1"/>
                      <a:pt x="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flipH="1">
              <a:off x="438963" y="2357663"/>
              <a:ext cx="441575" cy="214075"/>
              <a:chOff x="6437300" y="1614825"/>
              <a:chExt cx="441575" cy="214075"/>
            </a:xfrm>
          </p:grpSpPr>
          <p:sp>
            <p:nvSpPr>
              <p:cNvPr id="381" name="Google Shape;381;p14"/>
              <p:cNvSpPr/>
              <p:nvPr/>
            </p:nvSpPr>
            <p:spPr>
              <a:xfrm>
                <a:off x="6517275" y="1818625"/>
                <a:ext cx="361450" cy="10275"/>
              </a:xfrm>
              <a:custGeom>
                <a:avLst/>
                <a:gdLst/>
                <a:ahLst/>
                <a:cxnLst/>
                <a:rect l="l" t="t" r="r" b="b"/>
                <a:pathLst>
                  <a:path w="14458" h="411" extrusionOk="0">
                    <a:moveTo>
                      <a:pt x="203" y="1"/>
                    </a:moveTo>
                    <a:cubicBezTo>
                      <a:pt x="91" y="1"/>
                      <a:pt x="1" y="93"/>
                      <a:pt x="1" y="206"/>
                    </a:cubicBezTo>
                    <a:cubicBezTo>
                      <a:pt x="1" y="320"/>
                      <a:pt x="91" y="411"/>
                      <a:pt x="203" y="411"/>
                    </a:cubicBezTo>
                    <a:lnTo>
                      <a:pt x="14254" y="411"/>
                    </a:lnTo>
                    <a:cubicBezTo>
                      <a:pt x="14367" y="411"/>
                      <a:pt x="14457" y="320"/>
                      <a:pt x="14457" y="206"/>
                    </a:cubicBezTo>
                    <a:cubicBezTo>
                      <a:pt x="14457" y="93"/>
                      <a:pt x="14367" y="1"/>
                      <a:pt x="14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437300" y="1614825"/>
                <a:ext cx="441575" cy="157375"/>
              </a:xfrm>
              <a:custGeom>
                <a:avLst/>
                <a:gdLst/>
                <a:ahLst/>
                <a:cxnLst/>
                <a:rect l="l" t="t" r="r" b="b"/>
                <a:pathLst>
                  <a:path w="17663" h="6295" extrusionOk="0">
                    <a:moveTo>
                      <a:pt x="11316" y="0"/>
                    </a:moveTo>
                    <a:cubicBezTo>
                      <a:pt x="9187" y="0"/>
                      <a:pt x="7412" y="1545"/>
                      <a:pt x="7112" y="3618"/>
                    </a:cubicBezTo>
                    <a:cubicBezTo>
                      <a:pt x="5855" y="3667"/>
                      <a:pt x="4837" y="4650"/>
                      <a:pt x="4736" y="5885"/>
                    </a:cubicBezTo>
                    <a:lnTo>
                      <a:pt x="205" y="5885"/>
                    </a:lnTo>
                    <a:cubicBezTo>
                      <a:pt x="91" y="5885"/>
                      <a:pt x="0" y="5978"/>
                      <a:pt x="0" y="6090"/>
                    </a:cubicBezTo>
                    <a:cubicBezTo>
                      <a:pt x="0" y="6204"/>
                      <a:pt x="91" y="6295"/>
                      <a:pt x="205" y="6295"/>
                    </a:cubicBezTo>
                    <a:lnTo>
                      <a:pt x="5140" y="6295"/>
                    </a:lnTo>
                    <a:lnTo>
                      <a:pt x="5140" y="6090"/>
                    </a:lnTo>
                    <a:cubicBezTo>
                      <a:pt x="5140" y="4949"/>
                      <a:pt x="6070" y="4023"/>
                      <a:pt x="7213" y="4023"/>
                    </a:cubicBezTo>
                    <a:lnTo>
                      <a:pt x="7479" y="4023"/>
                    </a:lnTo>
                    <a:lnTo>
                      <a:pt x="7498" y="3840"/>
                    </a:lnTo>
                    <a:cubicBezTo>
                      <a:pt x="7697" y="1884"/>
                      <a:pt x="9340" y="408"/>
                      <a:pt x="11318" y="408"/>
                    </a:cubicBezTo>
                    <a:cubicBezTo>
                      <a:pt x="13296" y="408"/>
                      <a:pt x="14936" y="1884"/>
                      <a:pt x="15135" y="3840"/>
                    </a:cubicBezTo>
                    <a:lnTo>
                      <a:pt x="15152" y="4023"/>
                    </a:lnTo>
                    <a:lnTo>
                      <a:pt x="17457" y="4023"/>
                    </a:lnTo>
                    <a:cubicBezTo>
                      <a:pt x="17572" y="4023"/>
                      <a:pt x="17662" y="3933"/>
                      <a:pt x="17662" y="3821"/>
                    </a:cubicBezTo>
                    <a:cubicBezTo>
                      <a:pt x="17662" y="3706"/>
                      <a:pt x="17572" y="3616"/>
                      <a:pt x="17457" y="3616"/>
                    </a:cubicBezTo>
                    <a:lnTo>
                      <a:pt x="15519" y="3616"/>
                    </a:lnTo>
                    <a:cubicBezTo>
                      <a:pt x="15217" y="1541"/>
                      <a:pt x="13440" y="0"/>
                      <a:pt x="11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6537075" y="1788600"/>
                <a:ext cx="127825" cy="10250"/>
              </a:xfrm>
              <a:custGeom>
                <a:avLst/>
                <a:gdLst/>
                <a:ahLst/>
                <a:cxnLst/>
                <a:rect l="l" t="t" r="r" b="b"/>
                <a:pathLst>
                  <a:path w="5113" h="410" extrusionOk="0">
                    <a:moveTo>
                      <a:pt x="205" y="0"/>
                    </a:moveTo>
                    <a:cubicBezTo>
                      <a:pt x="91" y="0"/>
                      <a:pt x="1" y="93"/>
                      <a:pt x="1" y="205"/>
                    </a:cubicBezTo>
                    <a:cubicBezTo>
                      <a:pt x="1" y="319"/>
                      <a:pt x="91" y="410"/>
                      <a:pt x="205" y="410"/>
                    </a:cubicBezTo>
                    <a:lnTo>
                      <a:pt x="4908" y="410"/>
                    </a:lnTo>
                    <a:cubicBezTo>
                      <a:pt x="5022" y="410"/>
                      <a:pt x="5113" y="319"/>
                      <a:pt x="5113" y="205"/>
                    </a:cubicBezTo>
                    <a:cubicBezTo>
                      <a:pt x="5113" y="93"/>
                      <a:pt x="5022" y="0"/>
                      <a:pt x="4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6652875" y="1733575"/>
                <a:ext cx="62525" cy="47600"/>
              </a:xfrm>
              <a:custGeom>
                <a:avLst/>
                <a:gdLst/>
                <a:ahLst/>
                <a:cxnLst/>
                <a:rect l="l" t="t" r="r" b="b"/>
                <a:pathLst>
                  <a:path w="2501" h="1904" extrusionOk="0">
                    <a:moveTo>
                      <a:pt x="206" y="0"/>
                    </a:moveTo>
                    <a:cubicBezTo>
                      <a:pt x="89" y="0"/>
                      <a:pt x="0" y="91"/>
                      <a:pt x="0" y="205"/>
                    </a:cubicBezTo>
                    <a:cubicBezTo>
                      <a:pt x="0" y="318"/>
                      <a:pt x="93" y="410"/>
                      <a:pt x="205" y="410"/>
                    </a:cubicBezTo>
                    <a:cubicBezTo>
                      <a:pt x="233" y="410"/>
                      <a:pt x="1817" y="422"/>
                      <a:pt x="2077" y="1740"/>
                    </a:cubicBezTo>
                    <a:cubicBezTo>
                      <a:pt x="2095" y="1839"/>
                      <a:pt x="2181" y="1904"/>
                      <a:pt x="2276" y="1904"/>
                    </a:cubicBezTo>
                    <a:cubicBezTo>
                      <a:pt x="2292" y="1904"/>
                      <a:pt x="2303" y="1902"/>
                      <a:pt x="2319" y="1902"/>
                    </a:cubicBezTo>
                    <a:cubicBezTo>
                      <a:pt x="2429" y="1880"/>
                      <a:pt x="2500" y="1772"/>
                      <a:pt x="2479" y="1661"/>
                    </a:cubicBezTo>
                    <a:cubicBezTo>
                      <a:pt x="2221" y="345"/>
                      <a:pt x="887" y="0"/>
                      <a:pt x="213" y="0"/>
                    </a:cubicBezTo>
                    <a:cubicBezTo>
                      <a:pt x="211" y="0"/>
                      <a:pt x="20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6815050" y="1705200"/>
                <a:ext cx="12550" cy="49625"/>
              </a:xfrm>
              <a:custGeom>
                <a:avLst/>
                <a:gdLst/>
                <a:ahLst/>
                <a:cxnLst/>
                <a:rect l="l" t="t" r="r" b="b"/>
                <a:pathLst>
                  <a:path w="502" h="1985" extrusionOk="0">
                    <a:moveTo>
                      <a:pt x="210" y="0"/>
                    </a:moveTo>
                    <a:cubicBezTo>
                      <a:pt x="206" y="0"/>
                      <a:pt x="202" y="0"/>
                      <a:pt x="198" y="1"/>
                    </a:cubicBezTo>
                    <a:cubicBezTo>
                      <a:pt x="84" y="12"/>
                      <a:pt x="3" y="111"/>
                      <a:pt x="13" y="223"/>
                    </a:cubicBezTo>
                    <a:cubicBezTo>
                      <a:pt x="13" y="235"/>
                      <a:pt x="90" y="1037"/>
                      <a:pt x="13" y="1762"/>
                    </a:cubicBezTo>
                    <a:cubicBezTo>
                      <a:pt x="1" y="1872"/>
                      <a:pt x="82" y="1973"/>
                      <a:pt x="196" y="1985"/>
                    </a:cubicBezTo>
                    <a:lnTo>
                      <a:pt x="218" y="1985"/>
                    </a:lnTo>
                    <a:cubicBezTo>
                      <a:pt x="320" y="1985"/>
                      <a:pt x="413" y="1906"/>
                      <a:pt x="422" y="1803"/>
                    </a:cubicBezTo>
                    <a:cubicBezTo>
                      <a:pt x="501" y="1037"/>
                      <a:pt x="424" y="219"/>
                      <a:pt x="422" y="186"/>
                    </a:cubicBezTo>
                    <a:cubicBezTo>
                      <a:pt x="409" y="76"/>
                      <a:pt x="315"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flipH="1">
              <a:off x="8057475" y="4255213"/>
              <a:ext cx="582825" cy="185525"/>
              <a:chOff x="4836675" y="3905125"/>
              <a:chExt cx="582825" cy="185525"/>
            </a:xfrm>
          </p:grpSpPr>
          <p:sp>
            <p:nvSpPr>
              <p:cNvPr id="387" name="Google Shape;387;p14"/>
              <p:cNvSpPr/>
              <p:nvPr/>
            </p:nvSpPr>
            <p:spPr>
              <a:xfrm>
                <a:off x="5016200" y="3905125"/>
                <a:ext cx="403300" cy="143075"/>
              </a:xfrm>
              <a:custGeom>
                <a:avLst/>
                <a:gdLst/>
                <a:ahLst/>
                <a:cxnLst/>
                <a:rect l="l" t="t" r="r" b="b"/>
                <a:pathLst>
                  <a:path w="16132" h="5723" extrusionOk="0">
                    <a:moveTo>
                      <a:pt x="8675" y="1"/>
                    </a:moveTo>
                    <a:cubicBezTo>
                      <a:pt x="7179" y="1"/>
                      <a:pt x="5863" y="939"/>
                      <a:pt x="5377" y="2345"/>
                    </a:cubicBezTo>
                    <a:cubicBezTo>
                      <a:pt x="5251" y="2330"/>
                      <a:pt x="5140" y="2324"/>
                      <a:pt x="5032" y="2324"/>
                    </a:cubicBezTo>
                    <a:cubicBezTo>
                      <a:pt x="3261" y="2324"/>
                      <a:pt x="1813" y="3734"/>
                      <a:pt x="1754" y="5492"/>
                    </a:cubicBezTo>
                    <a:lnTo>
                      <a:pt x="114" y="5492"/>
                    </a:lnTo>
                    <a:cubicBezTo>
                      <a:pt x="49" y="5492"/>
                      <a:pt x="0" y="5545"/>
                      <a:pt x="0" y="5606"/>
                    </a:cubicBezTo>
                    <a:cubicBezTo>
                      <a:pt x="0" y="5671"/>
                      <a:pt x="51" y="5720"/>
                      <a:pt x="114" y="5720"/>
                    </a:cubicBezTo>
                    <a:lnTo>
                      <a:pt x="1976" y="5720"/>
                    </a:lnTo>
                    <a:lnTo>
                      <a:pt x="1976" y="5606"/>
                    </a:lnTo>
                    <a:cubicBezTo>
                      <a:pt x="1976" y="3921"/>
                      <a:pt x="3347" y="2550"/>
                      <a:pt x="5032" y="2550"/>
                    </a:cubicBezTo>
                    <a:cubicBezTo>
                      <a:pt x="5154" y="2550"/>
                      <a:pt x="5286" y="2560"/>
                      <a:pt x="5440" y="2580"/>
                    </a:cubicBezTo>
                    <a:lnTo>
                      <a:pt x="5534" y="2592"/>
                    </a:lnTo>
                    <a:lnTo>
                      <a:pt x="5564" y="2503"/>
                    </a:lnTo>
                    <a:cubicBezTo>
                      <a:pt x="5995" y="1144"/>
                      <a:pt x="7248" y="227"/>
                      <a:pt x="8677" y="227"/>
                    </a:cubicBezTo>
                    <a:cubicBezTo>
                      <a:pt x="10133" y="227"/>
                      <a:pt x="11423" y="1205"/>
                      <a:pt x="11819" y="2605"/>
                    </a:cubicBezTo>
                    <a:lnTo>
                      <a:pt x="11850" y="2718"/>
                    </a:lnTo>
                    <a:lnTo>
                      <a:pt x="11961" y="2684"/>
                    </a:lnTo>
                    <a:cubicBezTo>
                      <a:pt x="12250" y="2595"/>
                      <a:pt x="12550" y="2552"/>
                      <a:pt x="12851" y="2552"/>
                    </a:cubicBezTo>
                    <a:cubicBezTo>
                      <a:pt x="14536" y="2552"/>
                      <a:pt x="15907" y="3923"/>
                      <a:pt x="15907" y="5608"/>
                    </a:cubicBezTo>
                    <a:cubicBezTo>
                      <a:pt x="15907" y="5673"/>
                      <a:pt x="15958" y="5722"/>
                      <a:pt x="16021" y="5722"/>
                    </a:cubicBezTo>
                    <a:cubicBezTo>
                      <a:pt x="16082" y="5722"/>
                      <a:pt x="16132" y="5671"/>
                      <a:pt x="16126" y="5606"/>
                    </a:cubicBezTo>
                    <a:cubicBezTo>
                      <a:pt x="16126" y="3797"/>
                      <a:pt x="14656" y="2326"/>
                      <a:pt x="12845" y="2326"/>
                    </a:cubicBezTo>
                    <a:cubicBezTo>
                      <a:pt x="12560" y="2326"/>
                      <a:pt x="12274" y="2363"/>
                      <a:pt x="11998" y="2436"/>
                    </a:cubicBezTo>
                    <a:cubicBezTo>
                      <a:pt x="11543" y="996"/>
                      <a:pt x="10192" y="1"/>
                      <a:pt x="8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4987875" y="4083975"/>
                <a:ext cx="175075" cy="6675"/>
              </a:xfrm>
              <a:custGeom>
                <a:avLst/>
                <a:gdLst/>
                <a:ahLst/>
                <a:cxnLst/>
                <a:rect l="l" t="t" r="r" b="b"/>
                <a:pathLst>
                  <a:path w="7003" h="267" extrusionOk="0">
                    <a:moveTo>
                      <a:pt x="136" y="0"/>
                    </a:moveTo>
                    <a:cubicBezTo>
                      <a:pt x="63" y="0"/>
                      <a:pt x="4" y="59"/>
                      <a:pt x="4" y="134"/>
                    </a:cubicBezTo>
                    <a:cubicBezTo>
                      <a:pt x="0" y="205"/>
                      <a:pt x="63" y="266"/>
                      <a:pt x="136" y="266"/>
                    </a:cubicBezTo>
                    <a:lnTo>
                      <a:pt x="6868" y="266"/>
                    </a:lnTo>
                    <a:cubicBezTo>
                      <a:pt x="6943" y="266"/>
                      <a:pt x="7002" y="207"/>
                      <a:pt x="7002" y="134"/>
                    </a:cubicBezTo>
                    <a:cubicBezTo>
                      <a:pt x="7002" y="59"/>
                      <a:pt x="6943"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5188525" y="4041525"/>
                <a:ext cx="123300" cy="6675"/>
              </a:xfrm>
              <a:custGeom>
                <a:avLst/>
                <a:gdLst/>
                <a:ahLst/>
                <a:cxnLst/>
                <a:rect l="l" t="t" r="r" b="b"/>
                <a:pathLst>
                  <a:path w="4932" h="267" extrusionOk="0">
                    <a:moveTo>
                      <a:pt x="135" y="0"/>
                    </a:moveTo>
                    <a:cubicBezTo>
                      <a:pt x="60" y="0"/>
                      <a:pt x="1" y="59"/>
                      <a:pt x="1" y="132"/>
                    </a:cubicBezTo>
                    <a:cubicBezTo>
                      <a:pt x="1" y="205"/>
                      <a:pt x="60" y="266"/>
                      <a:pt x="135" y="266"/>
                    </a:cubicBezTo>
                    <a:lnTo>
                      <a:pt x="4798" y="266"/>
                    </a:lnTo>
                    <a:cubicBezTo>
                      <a:pt x="4873" y="266"/>
                      <a:pt x="4932" y="207"/>
                      <a:pt x="4932" y="132"/>
                    </a:cubicBezTo>
                    <a:cubicBezTo>
                      <a:pt x="4932" y="59"/>
                      <a:pt x="4873" y="0"/>
                      <a:pt x="4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4836675" y="4044675"/>
                <a:ext cx="123300" cy="6675"/>
              </a:xfrm>
              <a:custGeom>
                <a:avLst/>
                <a:gdLst/>
                <a:ahLst/>
                <a:cxnLst/>
                <a:rect l="l" t="t" r="r" b="b"/>
                <a:pathLst>
                  <a:path w="4932" h="267" extrusionOk="0">
                    <a:moveTo>
                      <a:pt x="134" y="0"/>
                    </a:moveTo>
                    <a:cubicBezTo>
                      <a:pt x="59" y="0"/>
                      <a:pt x="0" y="59"/>
                      <a:pt x="0" y="132"/>
                    </a:cubicBezTo>
                    <a:cubicBezTo>
                      <a:pt x="0" y="207"/>
                      <a:pt x="59" y="266"/>
                      <a:pt x="134" y="266"/>
                    </a:cubicBezTo>
                    <a:lnTo>
                      <a:pt x="4797" y="266"/>
                    </a:lnTo>
                    <a:cubicBezTo>
                      <a:pt x="4872" y="266"/>
                      <a:pt x="4931" y="207"/>
                      <a:pt x="4931" y="132"/>
                    </a:cubicBezTo>
                    <a:cubicBezTo>
                      <a:pt x="4931" y="59"/>
                      <a:pt x="4872" y="0"/>
                      <a:pt x="4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14"/>
            <p:cNvSpPr/>
            <p:nvPr/>
          </p:nvSpPr>
          <p:spPr>
            <a:xfrm flipH="1">
              <a:off x="8320802" y="793012"/>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flipH="1">
              <a:off x="8384150" y="3831338"/>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14"/>
            <p:cNvGrpSpPr/>
            <p:nvPr/>
          </p:nvGrpSpPr>
          <p:grpSpPr>
            <a:xfrm flipH="1">
              <a:off x="7870425" y="4717513"/>
              <a:ext cx="72600" cy="72600"/>
              <a:chOff x="2145125" y="90950"/>
              <a:chExt cx="72600" cy="72600"/>
            </a:xfrm>
          </p:grpSpPr>
          <p:cxnSp>
            <p:nvCxnSpPr>
              <p:cNvPr id="394" name="Google Shape;394;p1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95" name="Google Shape;395;p1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396" name="Google Shape;396;p14"/>
            <p:cNvGrpSpPr/>
            <p:nvPr/>
          </p:nvGrpSpPr>
          <p:grpSpPr>
            <a:xfrm flipH="1">
              <a:off x="4035575" y="4790113"/>
              <a:ext cx="72600" cy="72600"/>
              <a:chOff x="2145125" y="90950"/>
              <a:chExt cx="72600" cy="72600"/>
            </a:xfrm>
          </p:grpSpPr>
          <p:cxnSp>
            <p:nvCxnSpPr>
              <p:cNvPr id="397" name="Google Shape;397;p1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98" name="Google Shape;398;p1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399" name="Google Shape;399;p14"/>
            <p:cNvSpPr/>
            <p:nvPr/>
          </p:nvSpPr>
          <p:spPr>
            <a:xfrm flipH="1">
              <a:off x="4166625" y="4903913"/>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flipH="1">
              <a:off x="387527" y="4560963"/>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14"/>
            <p:cNvGrpSpPr/>
            <p:nvPr/>
          </p:nvGrpSpPr>
          <p:grpSpPr>
            <a:xfrm flipH="1">
              <a:off x="314925" y="4488363"/>
              <a:ext cx="72600" cy="72600"/>
              <a:chOff x="2145125" y="90950"/>
              <a:chExt cx="72600" cy="72600"/>
            </a:xfrm>
          </p:grpSpPr>
          <p:cxnSp>
            <p:nvCxnSpPr>
              <p:cNvPr id="402" name="Google Shape;402;p1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403" name="Google Shape;403;p1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404" name="Google Shape;404;p14"/>
            <p:cNvSpPr/>
            <p:nvPr/>
          </p:nvSpPr>
          <p:spPr>
            <a:xfrm flipH="1">
              <a:off x="548900" y="368288"/>
              <a:ext cx="221700" cy="2217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flipH="1">
              <a:off x="812600" y="589988"/>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406"/>
        <p:cNvGrpSpPr/>
        <p:nvPr/>
      </p:nvGrpSpPr>
      <p:grpSpPr>
        <a:xfrm>
          <a:off x="0" y="0"/>
          <a:ext cx="0" cy="0"/>
          <a:chOff x="0" y="0"/>
          <a:chExt cx="0" cy="0"/>
        </a:xfrm>
      </p:grpSpPr>
      <p:sp>
        <p:nvSpPr>
          <p:cNvPr id="407" name="Google Shape;407;p15"/>
          <p:cNvSpPr txBox="1">
            <a:spLocks noGrp="1"/>
          </p:cNvSpPr>
          <p:nvPr>
            <p:ph type="title"/>
          </p:nvPr>
        </p:nvSpPr>
        <p:spPr>
          <a:xfrm>
            <a:off x="2410950" y="650388"/>
            <a:ext cx="4322100" cy="12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8" name="Google Shape;408;p15"/>
          <p:cNvSpPr txBox="1">
            <a:spLocks noGrp="1"/>
          </p:cNvSpPr>
          <p:nvPr>
            <p:ph type="title" idx="2" hasCustomPrompt="1"/>
          </p:nvPr>
        </p:nvSpPr>
        <p:spPr>
          <a:xfrm>
            <a:off x="3675900" y="3187300"/>
            <a:ext cx="1792200" cy="87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9" name="Google Shape;409;p15"/>
          <p:cNvSpPr txBox="1">
            <a:spLocks noGrp="1"/>
          </p:cNvSpPr>
          <p:nvPr>
            <p:ph type="subTitle" idx="1"/>
          </p:nvPr>
        </p:nvSpPr>
        <p:spPr>
          <a:xfrm>
            <a:off x="2410950" y="1926888"/>
            <a:ext cx="43221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10" name="Google Shape;410;p15"/>
          <p:cNvGrpSpPr/>
          <p:nvPr/>
        </p:nvGrpSpPr>
        <p:grpSpPr>
          <a:xfrm>
            <a:off x="799850" y="540000"/>
            <a:ext cx="7808550" cy="3491500"/>
            <a:chOff x="799850" y="540000"/>
            <a:chExt cx="7808550" cy="3491500"/>
          </a:xfrm>
        </p:grpSpPr>
        <p:grpSp>
          <p:nvGrpSpPr>
            <p:cNvPr id="411" name="Google Shape;411;p15"/>
            <p:cNvGrpSpPr/>
            <p:nvPr/>
          </p:nvGrpSpPr>
          <p:grpSpPr>
            <a:xfrm>
              <a:off x="7278375" y="540000"/>
              <a:ext cx="582825" cy="185525"/>
              <a:chOff x="4836675" y="3905125"/>
              <a:chExt cx="582825" cy="185525"/>
            </a:xfrm>
          </p:grpSpPr>
          <p:sp>
            <p:nvSpPr>
              <p:cNvPr id="412" name="Google Shape;412;p15"/>
              <p:cNvSpPr/>
              <p:nvPr/>
            </p:nvSpPr>
            <p:spPr>
              <a:xfrm>
                <a:off x="5016200" y="3905125"/>
                <a:ext cx="403300" cy="143075"/>
              </a:xfrm>
              <a:custGeom>
                <a:avLst/>
                <a:gdLst/>
                <a:ahLst/>
                <a:cxnLst/>
                <a:rect l="l" t="t" r="r" b="b"/>
                <a:pathLst>
                  <a:path w="16132" h="5723" extrusionOk="0">
                    <a:moveTo>
                      <a:pt x="8675" y="1"/>
                    </a:moveTo>
                    <a:cubicBezTo>
                      <a:pt x="7179" y="1"/>
                      <a:pt x="5863" y="939"/>
                      <a:pt x="5377" y="2345"/>
                    </a:cubicBezTo>
                    <a:cubicBezTo>
                      <a:pt x="5251" y="2330"/>
                      <a:pt x="5140" y="2324"/>
                      <a:pt x="5032" y="2324"/>
                    </a:cubicBezTo>
                    <a:cubicBezTo>
                      <a:pt x="3261" y="2324"/>
                      <a:pt x="1813" y="3734"/>
                      <a:pt x="1754" y="5492"/>
                    </a:cubicBezTo>
                    <a:lnTo>
                      <a:pt x="114" y="5492"/>
                    </a:lnTo>
                    <a:cubicBezTo>
                      <a:pt x="49" y="5492"/>
                      <a:pt x="0" y="5545"/>
                      <a:pt x="0" y="5606"/>
                    </a:cubicBezTo>
                    <a:cubicBezTo>
                      <a:pt x="0" y="5671"/>
                      <a:pt x="51" y="5720"/>
                      <a:pt x="114" y="5720"/>
                    </a:cubicBezTo>
                    <a:lnTo>
                      <a:pt x="1976" y="5720"/>
                    </a:lnTo>
                    <a:lnTo>
                      <a:pt x="1976" y="5606"/>
                    </a:lnTo>
                    <a:cubicBezTo>
                      <a:pt x="1976" y="3921"/>
                      <a:pt x="3347" y="2550"/>
                      <a:pt x="5032" y="2550"/>
                    </a:cubicBezTo>
                    <a:cubicBezTo>
                      <a:pt x="5154" y="2550"/>
                      <a:pt x="5286" y="2560"/>
                      <a:pt x="5440" y="2580"/>
                    </a:cubicBezTo>
                    <a:lnTo>
                      <a:pt x="5534" y="2592"/>
                    </a:lnTo>
                    <a:lnTo>
                      <a:pt x="5564" y="2503"/>
                    </a:lnTo>
                    <a:cubicBezTo>
                      <a:pt x="5995" y="1144"/>
                      <a:pt x="7248" y="227"/>
                      <a:pt x="8677" y="227"/>
                    </a:cubicBezTo>
                    <a:cubicBezTo>
                      <a:pt x="10133" y="227"/>
                      <a:pt x="11423" y="1205"/>
                      <a:pt x="11819" y="2605"/>
                    </a:cubicBezTo>
                    <a:lnTo>
                      <a:pt x="11850" y="2718"/>
                    </a:lnTo>
                    <a:lnTo>
                      <a:pt x="11961" y="2684"/>
                    </a:lnTo>
                    <a:cubicBezTo>
                      <a:pt x="12250" y="2595"/>
                      <a:pt x="12550" y="2552"/>
                      <a:pt x="12851" y="2552"/>
                    </a:cubicBezTo>
                    <a:cubicBezTo>
                      <a:pt x="14536" y="2552"/>
                      <a:pt x="15907" y="3923"/>
                      <a:pt x="15907" y="5608"/>
                    </a:cubicBezTo>
                    <a:cubicBezTo>
                      <a:pt x="15907" y="5673"/>
                      <a:pt x="15958" y="5722"/>
                      <a:pt x="16021" y="5722"/>
                    </a:cubicBezTo>
                    <a:cubicBezTo>
                      <a:pt x="16082" y="5722"/>
                      <a:pt x="16132" y="5671"/>
                      <a:pt x="16126" y="5606"/>
                    </a:cubicBezTo>
                    <a:cubicBezTo>
                      <a:pt x="16126" y="3797"/>
                      <a:pt x="14656" y="2326"/>
                      <a:pt x="12845" y="2326"/>
                    </a:cubicBezTo>
                    <a:cubicBezTo>
                      <a:pt x="12560" y="2326"/>
                      <a:pt x="12274" y="2363"/>
                      <a:pt x="11998" y="2436"/>
                    </a:cubicBezTo>
                    <a:cubicBezTo>
                      <a:pt x="11543" y="996"/>
                      <a:pt x="10192" y="1"/>
                      <a:pt x="8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4987875" y="4083975"/>
                <a:ext cx="175075" cy="6675"/>
              </a:xfrm>
              <a:custGeom>
                <a:avLst/>
                <a:gdLst/>
                <a:ahLst/>
                <a:cxnLst/>
                <a:rect l="l" t="t" r="r" b="b"/>
                <a:pathLst>
                  <a:path w="7003" h="267" extrusionOk="0">
                    <a:moveTo>
                      <a:pt x="136" y="0"/>
                    </a:moveTo>
                    <a:cubicBezTo>
                      <a:pt x="63" y="0"/>
                      <a:pt x="4" y="59"/>
                      <a:pt x="4" y="134"/>
                    </a:cubicBezTo>
                    <a:cubicBezTo>
                      <a:pt x="0" y="205"/>
                      <a:pt x="63" y="266"/>
                      <a:pt x="136" y="266"/>
                    </a:cubicBezTo>
                    <a:lnTo>
                      <a:pt x="6868" y="266"/>
                    </a:lnTo>
                    <a:cubicBezTo>
                      <a:pt x="6943" y="266"/>
                      <a:pt x="7002" y="207"/>
                      <a:pt x="7002" y="134"/>
                    </a:cubicBezTo>
                    <a:cubicBezTo>
                      <a:pt x="7002" y="59"/>
                      <a:pt x="6943"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5188525" y="4041525"/>
                <a:ext cx="123300" cy="6675"/>
              </a:xfrm>
              <a:custGeom>
                <a:avLst/>
                <a:gdLst/>
                <a:ahLst/>
                <a:cxnLst/>
                <a:rect l="l" t="t" r="r" b="b"/>
                <a:pathLst>
                  <a:path w="4932" h="267" extrusionOk="0">
                    <a:moveTo>
                      <a:pt x="135" y="0"/>
                    </a:moveTo>
                    <a:cubicBezTo>
                      <a:pt x="60" y="0"/>
                      <a:pt x="1" y="59"/>
                      <a:pt x="1" y="132"/>
                    </a:cubicBezTo>
                    <a:cubicBezTo>
                      <a:pt x="1" y="205"/>
                      <a:pt x="60" y="266"/>
                      <a:pt x="135" y="266"/>
                    </a:cubicBezTo>
                    <a:lnTo>
                      <a:pt x="4798" y="266"/>
                    </a:lnTo>
                    <a:cubicBezTo>
                      <a:pt x="4873" y="266"/>
                      <a:pt x="4932" y="207"/>
                      <a:pt x="4932" y="132"/>
                    </a:cubicBezTo>
                    <a:cubicBezTo>
                      <a:pt x="4932" y="59"/>
                      <a:pt x="4873" y="0"/>
                      <a:pt x="4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4836675" y="4044675"/>
                <a:ext cx="123300" cy="6675"/>
              </a:xfrm>
              <a:custGeom>
                <a:avLst/>
                <a:gdLst/>
                <a:ahLst/>
                <a:cxnLst/>
                <a:rect l="l" t="t" r="r" b="b"/>
                <a:pathLst>
                  <a:path w="4932" h="267" extrusionOk="0">
                    <a:moveTo>
                      <a:pt x="134" y="0"/>
                    </a:moveTo>
                    <a:cubicBezTo>
                      <a:pt x="59" y="0"/>
                      <a:pt x="0" y="59"/>
                      <a:pt x="0" y="132"/>
                    </a:cubicBezTo>
                    <a:cubicBezTo>
                      <a:pt x="0" y="207"/>
                      <a:pt x="59" y="266"/>
                      <a:pt x="134" y="266"/>
                    </a:cubicBezTo>
                    <a:lnTo>
                      <a:pt x="4797" y="266"/>
                    </a:lnTo>
                    <a:cubicBezTo>
                      <a:pt x="4872" y="266"/>
                      <a:pt x="4931" y="207"/>
                      <a:pt x="4931" y="132"/>
                    </a:cubicBezTo>
                    <a:cubicBezTo>
                      <a:pt x="4931" y="59"/>
                      <a:pt x="4872" y="0"/>
                      <a:pt x="4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5"/>
            <p:cNvGrpSpPr/>
            <p:nvPr/>
          </p:nvGrpSpPr>
          <p:grpSpPr>
            <a:xfrm>
              <a:off x="799850" y="3900875"/>
              <a:ext cx="424375" cy="130625"/>
              <a:chOff x="5332350" y="2264725"/>
              <a:chExt cx="424375" cy="130625"/>
            </a:xfrm>
          </p:grpSpPr>
          <p:sp>
            <p:nvSpPr>
              <p:cNvPr id="417" name="Google Shape;417;p15"/>
              <p:cNvSpPr/>
              <p:nvPr/>
            </p:nvSpPr>
            <p:spPr>
              <a:xfrm>
                <a:off x="5381600" y="2264725"/>
                <a:ext cx="290775" cy="105225"/>
              </a:xfrm>
              <a:custGeom>
                <a:avLst/>
                <a:gdLst/>
                <a:ahLst/>
                <a:cxnLst/>
                <a:rect l="l" t="t" r="r" b="b"/>
                <a:pathLst>
                  <a:path w="11631" h="4209" extrusionOk="0">
                    <a:moveTo>
                      <a:pt x="6248" y="0"/>
                    </a:moveTo>
                    <a:cubicBezTo>
                      <a:pt x="5170" y="0"/>
                      <a:pt x="4224" y="664"/>
                      <a:pt x="3852" y="1665"/>
                    </a:cubicBezTo>
                    <a:cubicBezTo>
                      <a:pt x="3781" y="1657"/>
                      <a:pt x="3716" y="1655"/>
                      <a:pt x="3653" y="1655"/>
                    </a:cubicBezTo>
                    <a:cubicBezTo>
                      <a:pt x="2375" y="1655"/>
                      <a:pt x="1328" y="2654"/>
                      <a:pt x="1252" y="3913"/>
                    </a:cubicBezTo>
                    <a:lnTo>
                      <a:pt x="148" y="3913"/>
                    </a:lnTo>
                    <a:cubicBezTo>
                      <a:pt x="68" y="3913"/>
                      <a:pt x="1" y="3980"/>
                      <a:pt x="1" y="4061"/>
                    </a:cubicBezTo>
                    <a:cubicBezTo>
                      <a:pt x="1" y="4141"/>
                      <a:pt x="68" y="4208"/>
                      <a:pt x="148" y="4208"/>
                    </a:cubicBezTo>
                    <a:lnTo>
                      <a:pt x="1543" y="4208"/>
                    </a:lnTo>
                    <a:lnTo>
                      <a:pt x="1543" y="4061"/>
                    </a:lnTo>
                    <a:cubicBezTo>
                      <a:pt x="1543" y="2896"/>
                      <a:pt x="2491" y="1951"/>
                      <a:pt x="3653" y="1951"/>
                    </a:cubicBezTo>
                    <a:cubicBezTo>
                      <a:pt x="3736" y="1951"/>
                      <a:pt x="3825" y="1958"/>
                      <a:pt x="3933" y="1972"/>
                    </a:cubicBezTo>
                    <a:lnTo>
                      <a:pt x="4057" y="1990"/>
                    </a:lnTo>
                    <a:lnTo>
                      <a:pt x="4094" y="1872"/>
                    </a:lnTo>
                    <a:cubicBezTo>
                      <a:pt x="4394" y="928"/>
                      <a:pt x="5261" y="296"/>
                      <a:pt x="6248" y="296"/>
                    </a:cubicBezTo>
                    <a:cubicBezTo>
                      <a:pt x="7256" y="296"/>
                      <a:pt x="8149" y="973"/>
                      <a:pt x="8423" y="1941"/>
                    </a:cubicBezTo>
                    <a:lnTo>
                      <a:pt x="8464" y="2087"/>
                    </a:lnTo>
                    <a:lnTo>
                      <a:pt x="8610" y="2041"/>
                    </a:lnTo>
                    <a:cubicBezTo>
                      <a:pt x="8809" y="1980"/>
                      <a:pt x="9016" y="1951"/>
                      <a:pt x="9223" y="1951"/>
                    </a:cubicBezTo>
                    <a:cubicBezTo>
                      <a:pt x="10389" y="1951"/>
                      <a:pt x="11335" y="2898"/>
                      <a:pt x="11335" y="4061"/>
                    </a:cubicBezTo>
                    <a:cubicBezTo>
                      <a:pt x="11335" y="4141"/>
                      <a:pt x="11400" y="4208"/>
                      <a:pt x="11482" y="4208"/>
                    </a:cubicBezTo>
                    <a:cubicBezTo>
                      <a:pt x="11565" y="4208"/>
                      <a:pt x="11630" y="4141"/>
                      <a:pt x="11626" y="4061"/>
                    </a:cubicBezTo>
                    <a:cubicBezTo>
                      <a:pt x="11626" y="2733"/>
                      <a:pt x="10545" y="1655"/>
                      <a:pt x="9221" y="1655"/>
                    </a:cubicBezTo>
                    <a:cubicBezTo>
                      <a:pt x="9032" y="1655"/>
                      <a:pt x="8844" y="1677"/>
                      <a:pt x="8661" y="1722"/>
                    </a:cubicBezTo>
                    <a:cubicBezTo>
                      <a:pt x="8309" y="702"/>
                      <a:pt x="7337" y="0"/>
                      <a:pt x="6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5558225" y="2387950"/>
                <a:ext cx="108075" cy="7400"/>
              </a:xfrm>
              <a:custGeom>
                <a:avLst/>
                <a:gdLst/>
                <a:ahLst/>
                <a:cxnLst/>
                <a:rect l="l" t="t" r="r" b="b"/>
                <a:pathLst>
                  <a:path w="4323" h="296" extrusionOk="0">
                    <a:moveTo>
                      <a:pt x="148" y="0"/>
                    </a:moveTo>
                    <a:cubicBezTo>
                      <a:pt x="67" y="0"/>
                      <a:pt x="0" y="67"/>
                      <a:pt x="0" y="148"/>
                    </a:cubicBezTo>
                    <a:cubicBezTo>
                      <a:pt x="0" y="231"/>
                      <a:pt x="67" y="296"/>
                      <a:pt x="148" y="296"/>
                    </a:cubicBezTo>
                    <a:lnTo>
                      <a:pt x="4175" y="296"/>
                    </a:lnTo>
                    <a:cubicBezTo>
                      <a:pt x="4256" y="296"/>
                      <a:pt x="4323" y="231"/>
                      <a:pt x="4323" y="148"/>
                    </a:cubicBezTo>
                    <a:cubicBezTo>
                      <a:pt x="4323" y="67"/>
                      <a:pt x="4256" y="0"/>
                      <a:pt x="4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5344125" y="2387950"/>
                <a:ext cx="108075" cy="7400"/>
              </a:xfrm>
              <a:custGeom>
                <a:avLst/>
                <a:gdLst/>
                <a:ahLst/>
                <a:cxnLst/>
                <a:rect l="l" t="t" r="r" b="b"/>
                <a:pathLst>
                  <a:path w="4323" h="296" extrusionOk="0">
                    <a:moveTo>
                      <a:pt x="148" y="0"/>
                    </a:moveTo>
                    <a:cubicBezTo>
                      <a:pt x="67" y="0"/>
                      <a:pt x="0" y="67"/>
                      <a:pt x="0" y="148"/>
                    </a:cubicBezTo>
                    <a:cubicBezTo>
                      <a:pt x="0" y="231"/>
                      <a:pt x="67" y="296"/>
                      <a:pt x="148" y="296"/>
                    </a:cubicBezTo>
                    <a:lnTo>
                      <a:pt x="4175" y="296"/>
                    </a:lnTo>
                    <a:cubicBezTo>
                      <a:pt x="4256" y="296"/>
                      <a:pt x="4323" y="231"/>
                      <a:pt x="4323" y="148"/>
                    </a:cubicBezTo>
                    <a:cubicBezTo>
                      <a:pt x="4323" y="67"/>
                      <a:pt x="4256" y="0"/>
                      <a:pt x="4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5332350" y="2387950"/>
                <a:ext cx="170675" cy="7400"/>
              </a:xfrm>
              <a:custGeom>
                <a:avLst/>
                <a:gdLst/>
                <a:ahLst/>
                <a:cxnLst/>
                <a:rect l="l" t="t" r="r" b="b"/>
                <a:pathLst>
                  <a:path w="6827" h="296" extrusionOk="0">
                    <a:moveTo>
                      <a:pt x="148" y="0"/>
                    </a:moveTo>
                    <a:cubicBezTo>
                      <a:pt x="67" y="0"/>
                      <a:pt x="0" y="67"/>
                      <a:pt x="0" y="148"/>
                    </a:cubicBezTo>
                    <a:cubicBezTo>
                      <a:pt x="0" y="231"/>
                      <a:pt x="67" y="296"/>
                      <a:pt x="148" y="296"/>
                    </a:cubicBezTo>
                    <a:lnTo>
                      <a:pt x="6679" y="296"/>
                    </a:lnTo>
                    <a:cubicBezTo>
                      <a:pt x="6760" y="296"/>
                      <a:pt x="6827" y="231"/>
                      <a:pt x="6827" y="148"/>
                    </a:cubicBezTo>
                    <a:cubicBezTo>
                      <a:pt x="6827" y="67"/>
                      <a:pt x="6760" y="0"/>
                      <a:pt x="6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5469225" y="2362525"/>
                <a:ext cx="77100" cy="7425"/>
              </a:xfrm>
              <a:custGeom>
                <a:avLst/>
                <a:gdLst/>
                <a:ahLst/>
                <a:cxnLst/>
                <a:rect l="l" t="t" r="r" b="b"/>
                <a:pathLst>
                  <a:path w="3084" h="297" extrusionOk="0">
                    <a:moveTo>
                      <a:pt x="148" y="1"/>
                    </a:moveTo>
                    <a:cubicBezTo>
                      <a:pt x="67" y="1"/>
                      <a:pt x="0" y="68"/>
                      <a:pt x="0" y="149"/>
                    </a:cubicBezTo>
                    <a:cubicBezTo>
                      <a:pt x="0" y="229"/>
                      <a:pt x="67" y="296"/>
                      <a:pt x="148" y="296"/>
                    </a:cubicBezTo>
                    <a:lnTo>
                      <a:pt x="2936" y="296"/>
                    </a:lnTo>
                    <a:cubicBezTo>
                      <a:pt x="3017" y="296"/>
                      <a:pt x="3084" y="229"/>
                      <a:pt x="3084" y="149"/>
                    </a:cubicBezTo>
                    <a:cubicBezTo>
                      <a:pt x="3084" y="68"/>
                      <a:pt x="3017" y="1"/>
                      <a:pt x="2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5679625" y="2364450"/>
                <a:ext cx="77100" cy="7425"/>
              </a:xfrm>
              <a:custGeom>
                <a:avLst/>
                <a:gdLst/>
                <a:ahLst/>
                <a:cxnLst/>
                <a:rect l="l" t="t" r="r" b="b"/>
                <a:pathLst>
                  <a:path w="3084" h="297" extrusionOk="0">
                    <a:moveTo>
                      <a:pt x="148" y="1"/>
                    </a:moveTo>
                    <a:cubicBezTo>
                      <a:pt x="68" y="1"/>
                      <a:pt x="1" y="68"/>
                      <a:pt x="1" y="148"/>
                    </a:cubicBezTo>
                    <a:cubicBezTo>
                      <a:pt x="1" y="229"/>
                      <a:pt x="68" y="296"/>
                      <a:pt x="148" y="296"/>
                    </a:cubicBezTo>
                    <a:lnTo>
                      <a:pt x="2936" y="296"/>
                    </a:lnTo>
                    <a:cubicBezTo>
                      <a:pt x="3019" y="296"/>
                      <a:pt x="3084" y="229"/>
                      <a:pt x="3084" y="148"/>
                    </a:cubicBezTo>
                    <a:cubicBezTo>
                      <a:pt x="3084" y="68"/>
                      <a:pt x="3019" y="1"/>
                      <a:pt x="2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5"/>
            <p:cNvGrpSpPr/>
            <p:nvPr/>
          </p:nvGrpSpPr>
          <p:grpSpPr>
            <a:xfrm flipH="1">
              <a:off x="8239600" y="1680975"/>
              <a:ext cx="368800" cy="113600"/>
              <a:chOff x="645625" y="3253125"/>
              <a:chExt cx="368800" cy="113600"/>
            </a:xfrm>
          </p:grpSpPr>
          <p:sp>
            <p:nvSpPr>
              <p:cNvPr id="424" name="Google Shape;424;p15"/>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15"/>
            <p:cNvSpPr/>
            <p:nvPr/>
          </p:nvSpPr>
          <p:spPr>
            <a:xfrm>
              <a:off x="7611400" y="292435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15"/>
            <p:cNvGrpSpPr/>
            <p:nvPr/>
          </p:nvGrpSpPr>
          <p:grpSpPr>
            <a:xfrm>
              <a:off x="7772775" y="2851750"/>
              <a:ext cx="72600" cy="72600"/>
              <a:chOff x="2145125" y="90950"/>
              <a:chExt cx="72600" cy="72600"/>
            </a:xfrm>
          </p:grpSpPr>
          <p:cxnSp>
            <p:nvCxnSpPr>
              <p:cNvPr id="432" name="Google Shape;432;p15"/>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433" name="Google Shape;433;p15"/>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434" name="Google Shape;434;p15"/>
            <p:cNvSpPr/>
            <p:nvPr/>
          </p:nvSpPr>
          <p:spPr>
            <a:xfrm>
              <a:off x="1892950" y="13452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15"/>
            <p:cNvGrpSpPr/>
            <p:nvPr/>
          </p:nvGrpSpPr>
          <p:grpSpPr>
            <a:xfrm>
              <a:off x="1571200" y="2304000"/>
              <a:ext cx="72600" cy="72600"/>
              <a:chOff x="2145125" y="90950"/>
              <a:chExt cx="72600" cy="72600"/>
            </a:xfrm>
          </p:grpSpPr>
          <p:cxnSp>
            <p:nvCxnSpPr>
              <p:cNvPr id="436" name="Google Shape;436;p15"/>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437" name="Google Shape;437;p15"/>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38"/>
        <p:cNvGrpSpPr/>
        <p:nvPr/>
      </p:nvGrpSpPr>
      <p:grpSpPr>
        <a:xfrm>
          <a:off x="0" y="0"/>
          <a:ext cx="0" cy="0"/>
          <a:chOff x="0" y="0"/>
          <a:chExt cx="0" cy="0"/>
        </a:xfrm>
      </p:grpSpPr>
      <p:sp>
        <p:nvSpPr>
          <p:cNvPr id="439" name="Google Shape;439;p16"/>
          <p:cNvSpPr txBox="1">
            <a:spLocks noGrp="1"/>
          </p:cNvSpPr>
          <p:nvPr>
            <p:ph type="title"/>
          </p:nvPr>
        </p:nvSpPr>
        <p:spPr>
          <a:xfrm>
            <a:off x="720000" y="119600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0" name="Google Shape;440;p16"/>
          <p:cNvSpPr txBox="1">
            <a:spLocks noGrp="1"/>
          </p:cNvSpPr>
          <p:nvPr>
            <p:ph type="title" idx="2" hasCustomPrompt="1"/>
          </p:nvPr>
        </p:nvSpPr>
        <p:spPr>
          <a:xfrm>
            <a:off x="956033" y="54000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1" name="Google Shape;441;p16"/>
          <p:cNvSpPr txBox="1">
            <a:spLocks noGrp="1"/>
          </p:cNvSpPr>
          <p:nvPr>
            <p:ph type="subTitle" idx="1"/>
          </p:nvPr>
        </p:nvSpPr>
        <p:spPr>
          <a:xfrm>
            <a:off x="720000" y="1719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42" name="Google Shape;442;p16"/>
          <p:cNvSpPr txBox="1">
            <a:spLocks noGrp="1"/>
          </p:cNvSpPr>
          <p:nvPr>
            <p:ph type="title" idx="3"/>
          </p:nvPr>
        </p:nvSpPr>
        <p:spPr>
          <a:xfrm>
            <a:off x="3403800" y="119600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3" name="Google Shape;443;p16"/>
          <p:cNvSpPr txBox="1">
            <a:spLocks noGrp="1"/>
          </p:cNvSpPr>
          <p:nvPr>
            <p:ph type="title" idx="4" hasCustomPrompt="1"/>
          </p:nvPr>
        </p:nvSpPr>
        <p:spPr>
          <a:xfrm>
            <a:off x="3639833" y="54000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4" name="Google Shape;444;p16"/>
          <p:cNvSpPr txBox="1">
            <a:spLocks noGrp="1"/>
          </p:cNvSpPr>
          <p:nvPr>
            <p:ph type="subTitle" idx="5"/>
          </p:nvPr>
        </p:nvSpPr>
        <p:spPr>
          <a:xfrm>
            <a:off x="3403800" y="1719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45" name="Google Shape;445;p16"/>
          <p:cNvSpPr txBox="1">
            <a:spLocks noGrp="1"/>
          </p:cNvSpPr>
          <p:nvPr>
            <p:ph type="title" idx="6"/>
          </p:nvPr>
        </p:nvSpPr>
        <p:spPr>
          <a:xfrm>
            <a:off x="720000" y="359500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6" name="Google Shape;446;p16"/>
          <p:cNvSpPr txBox="1">
            <a:spLocks noGrp="1"/>
          </p:cNvSpPr>
          <p:nvPr>
            <p:ph type="title" idx="7" hasCustomPrompt="1"/>
          </p:nvPr>
        </p:nvSpPr>
        <p:spPr>
          <a:xfrm>
            <a:off x="956033" y="293900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7" name="Google Shape;447;p16"/>
          <p:cNvSpPr txBox="1">
            <a:spLocks noGrp="1"/>
          </p:cNvSpPr>
          <p:nvPr>
            <p:ph type="subTitle" idx="8"/>
          </p:nvPr>
        </p:nvSpPr>
        <p:spPr>
          <a:xfrm>
            <a:off x="7200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48" name="Google Shape;448;p16"/>
          <p:cNvSpPr txBox="1">
            <a:spLocks noGrp="1"/>
          </p:cNvSpPr>
          <p:nvPr>
            <p:ph type="title" idx="9"/>
          </p:nvPr>
        </p:nvSpPr>
        <p:spPr>
          <a:xfrm>
            <a:off x="3403800" y="3595000"/>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9" name="Google Shape;449;p16"/>
          <p:cNvSpPr txBox="1">
            <a:spLocks noGrp="1"/>
          </p:cNvSpPr>
          <p:nvPr>
            <p:ph type="title" idx="13" hasCustomPrompt="1"/>
          </p:nvPr>
        </p:nvSpPr>
        <p:spPr>
          <a:xfrm>
            <a:off x="3639833" y="2939000"/>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0" name="Google Shape;450;p16"/>
          <p:cNvSpPr txBox="1">
            <a:spLocks noGrp="1"/>
          </p:cNvSpPr>
          <p:nvPr>
            <p:ph type="subTitle" idx="14"/>
          </p:nvPr>
        </p:nvSpPr>
        <p:spPr>
          <a:xfrm>
            <a:off x="34038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451" name="Google Shape;451;p16"/>
          <p:cNvGrpSpPr/>
          <p:nvPr/>
        </p:nvGrpSpPr>
        <p:grpSpPr>
          <a:xfrm>
            <a:off x="292975" y="386100"/>
            <a:ext cx="8619975" cy="4469025"/>
            <a:chOff x="292975" y="386100"/>
            <a:chExt cx="8619975" cy="4469025"/>
          </a:xfrm>
        </p:grpSpPr>
        <p:grpSp>
          <p:nvGrpSpPr>
            <p:cNvPr id="452" name="Google Shape;452;p16"/>
            <p:cNvGrpSpPr/>
            <p:nvPr/>
          </p:nvGrpSpPr>
          <p:grpSpPr>
            <a:xfrm>
              <a:off x="8466500" y="3139550"/>
              <a:ext cx="446450" cy="192300"/>
              <a:chOff x="6451225" y="1150425"/>
              <a:chExt cx="446450" cy="192300"/>
            </a:xfrm>
          </p:grpSpPr>
          <p:sp>
            <p:nvSpPr>
              <p:cNvPr id="453" name="Google Shape;453;p16"/>
              <p:cNvSpPr/>
              <p:nvPr/>
            </p:nvSpPr>
            <p:spPr>
              <a:xfrm>
                <a:off x="6451225" y="1150425"/>
                <a:ext cx="446450" cy="192300"/>
              </a:xfrm>
              <a:custGeom>
                <a:avLst/>
                <a:gdLst/>
                <a:ahLst/>
                <a:cxnLst/>
                <a:rect l="l" t="t" r="r" b="b"/>
                <a:pathLst>
                  <a:path w="17858" h="7692" extrusionOk="0">
                    <a:moveTo>
                      <a:pt x="10131" y="0"/>
                    </a:moveTo>
                    <a:cubicBezTo>
                      <a:pt x="8226" y="0"/>
                      <a:pt x="6636" y="1377"/>
                      <a:pt x="6358" y="3231"/>
                    </a:cubicBezTo>
                    <a:cubicBezTo>
                      <a:pt x="5239" y="3282"/>
                      <a:pt x="4333" y="4155"/>
                      <a:pt x="4232" y="5257"/>
                    </a:cubicBezTo>
                    <a:lnTo>
                      <a:pt x="206" y="5257"/>
                    </a:lnTo>
                    <a:cubicBezTo>
                      <a:pt x="93" y="5257"/>
                      <a:pt x="1" y="5347"/>
                      <a:pt x="1" y="5459"/>
                    </a:cubicBezTo>
                    <a:cubicBezTo>
                      <a:pt x="1" y="5574"/>
                      <a:pt x="93" y="5664"/>
                      <a:pt x="206" y="5664"/>
                    </a:cubicBezTo>
                    <a:lnTo>
                      <a:pt x="4634" y="5664"/>
                    </a:lnTo>
                    <a:lnTo>
                      <a:pt x="4634" y="5459"/>
                    </a:lnTo>
                    <a:cubicBezTo>
                      <a:pt x="4634" y="4455"/>
                      <a:pt x="5456" y="3637"/>
                      <a:pt x="6467" y="3637"/>
                    </a:cubicBezTo>
                    <a:lnTo>
                      <a:pt x="6725" y="3637"/>
                    </a:lnTo>
                    <a:lnTo>
                      <a:pt x="6742" y="3454"/>
                    </a:lnTo>
                    <a:cubicBezTo>
                      <a:pt x="6920" y="1716"/>
                      <a:pt x="8374" y="406"/>
                      <a:pt x="10131" y="406"/>
                    </a:cubicBezTo>
                    <a:cubicBezTo>
                      <a:pt x="11884" y="406"/>
                      <a:pt x="13342" y="1716"/>
                      <a:pt x="13520" y="3454"/>
                    </a:cubicBezTo>
                    <a:lnTo>
                      <a:pt x="13537" y="3637"/>
                    </a:lnTo>
                    <a:lnTo>
                      <a:pt x="15616" y="3637"/>
                    </a:lnTo>
                    <a:cubicBezTo>
                      <a:pt x="16624" y="3637"/>
                      <a:pt x="17448" y="4455"/>
                      <a:pt x="17448" y="5459"/>
                    </a:cubicBezTo>
                    <a:cubicBezTo>
                      <a:pt x="17448" y="6464"/>
                      <a:pt x="16624" y="7282"/>
                      <a:pt x="15616" y="7282"/>
                    </a:cubicBezTo>
                    <a:lnTo>
                      <a:pt x="3062" y="7282"/>
                    </a:lnTo>
                    <a:cubicBezTo>
                      <a:pt x="2950" y="7282"/>
                      <a:pt x="2857" y="7374"/>
                      <a:pt x="2857" y="7487"/>
                    </a:cubicBezTo>
                    <a:cubicBezTo>
                      <a:pt x="2857" y="7601"/>
                      <a:pt x="2950" y="7692"/>
                      <a:pt x="3062" y="7692"/>
                    </a:cubicBezTo>
                    <a:lnTo>
                      <a:pt x="15616" y="7692"/>
                    </a:lnTo>
                    <a:cubicBezTo>
                      <a:pt x="16849" y="7692"/>
                      <a:pt x="17854" y="6689"/>
                      <a:pt x="17858" y="5463"/>
                    </a:cubicBezTo>
                    <a:cubicBezTo>
                      <a:pt x="17858" y="4232"/>
                      <a:pt x="16853" y="3229"/>
                      <a:pt x="15618" y="3229"/>
                    </a:cubicBezTo>
                    <a:lnTo>
                      <a:pt x="13904" y="3229"/>
                    </a:lnTo>
                    <a:cubicBezTo>
                      <a:pt x="13624" y="1377"/>
                      <a:pt x="12034" y="0"/>
                      <a:pt x="10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6540325" y="1305575"/>
                <a:ext cx="115275" cy="10250"/>
              </a:xfrm>
              <a:custGeom>
                <a:avLst/>
                <a:gdLst/>
                <a:ahLst/>
                <a:cxnLst/>
                <a:rect l="l" t="t" r="r" b="b"/>
                <a:pathLst>
                  <a:path w="4611" h="410" extrusionOk="0">
                    <a:moveTo>
                      <a:pt x="205" y="0"/>
                    </a:moveTo>
                    <a:cubicBezTo>
                      <a:pt x="93" y="0"/>
                      <a:pt x="1" y="91"/>
                      <a:pt x="1" y="205"/>
                    </a:cubicBezTo>
                    <a:cubicBezTo>
                      <a:pt x="1" y="317"/>
                      <a:pt x="91" y="410"/>
                      <a:pt x="205" y="410"/>
                    </a:cubicBezTo>
                    <a:lnTo>
                      <a:pt x="4408" y="410"/>
                    </a:lnTo>
                    <a:cubicBezTo>
                      <a:pt x="4520" y="410"/>
                      <a:pt x="4611" y="317"/>
                      <a:pt x="4611" y="205"/>
                    </a:cubicBezTo>
                    <a:cubicBezTo>
                      <a:pt x="4611" y="91"/>
                      <a:pt x="4520" y="0"/>
                      <a:pt x="4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6609475" y="1231100"/>
                <a:ext cx="57050" cy="43600"/>
              </a:xfrm>
              <a:custGeom>
                <a:avLst/>
                <a:gdLst/>
                <a:ahLst/>
                <a:cxnLst/>
                <a:rect l="l" t="t" r="r" b="b"/>
                <a:pathLst>
                  <a:path w="2282" h="1744" extrusionOk="0">
                    <a:moveTo>
                      <a:pt x="213" y="0"/>
                    </a:moveTo>
                    <a:cubicBezTo>
                      <a:pt x="79" y="4"/>
                      <a:pt x="1" y="89"/>
                      <a:pt x="1" y="203"/>
                    </a:cubicBezTo>
                    <a:cubicBezTo>
                      <a:pt x="1" y="317"/>
                      <a:pt x="91" y="408"/>
                      <a:pt x="206" y="408"/>
                    </a:cubicBezTo>
                    <a:cubicBezTo>
                      <a:pt x="227" y="408"/>
                      <a:pt x="1626" y="418"/>
                      <a:pt x="1854" y="1578"/>
                    </a:cubicBezTo>
                    <a:cubicBezTo>
                      <a:pt x="1872" y="1677"/>
                      <a:pt x="1959" y="1744"/>
                      <a:pt x="2055" y="1744"/>
                    </a:cubicBezTo>
                    <a:cubicBezTo>
                      <a:pt x="2069" y="1744"/>
                      <a:pt x="2081" y="1740"/>
                      <a:pt x="2099" y="1740"/>
                    </a:cubicBezTo>
                    <a:cubicBezTo>
                      <a:pt x="2209" y="1718"/>
                      <a:pt x="2282" y="1610"/>
                      <a:pt x="2258" y="1500"/>
                    </a:cubicBezTo>
                    <a:cubicBezTo>
                      <a:pt x="2026" y="312"/>
                      <a:pt x="824"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a:off x="6788800" y="1231125"/>
                <a:ext cx="12350" cy="45400"/>
              </a:xfrm>
              <a:custGeom>
                <a:avLst/>
                <a:gdLst/>
                <a:ahLst/>
                <a:cxnLst/>
                <a:rect l="l" t="t" r="r" b="b"/>
                <a:pathLst>
                  <a:path w="494" h="1816" extrusionOk="0">
                    <a:moveTo>
                      <a:pt x="210" y="1"/>
                    </a:moveTo>
                    <a:cubicBezTo>
                      <a:pt x="206" y="1"/>
                      <a:pt x="202" y="1"/>
                      <a:pt x="198" y="1"/>
                    </a:cubicBezTo>
                    <a:cubicBezTo>
                      <a:pt x="86" y="13"/>
                      <a:pt x="5" y="112"/>
                      <a:pt x="15" y="226"/>
                    </a:cubicBezTo>
                    <a:cubicBezTo>
                      <a:pt x="15" y="232"/>
                      <a:pt x="80" y="947"/>
                      <a:pt x="15" y="1591"/>
                    </a:cubicBezTo>
                    <a:cubicBezTo>
                      <a:pt x="1" y="1703"/>
                      <a:pt x="84" y="1804"/>
                      <a:pt x="196" y="1816"/>
                    </a:cubicBezTo>
                    <a:lnTo>
                      <a:pt x="218" y="1816"/>
                    </a:lnTo>
                    <a:cubicBezTo>
                      <a:pt x="320" y="1816"/>
                      <a:pt x="411" y="1737"/>
                      <a:pt x="422" y="1634"/>
                    </a:cubicBezTo>
                    <a:cubicBezTo>
                      <a:pt x="493" y="949"/>
                      <a:pt x="424" y="216"/>
                      <a:pt x="422" y="186"/>
                    </a:cubicBezTo>
                    <a:cubicBezTo>
                      <a:pt x="411" y="76"/>
                      <a:pt x="319" y="1"/>
                      <a:pt x="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16"/>
            <p:cNvGrpSpPr/>
            <p:nvPr/>
          </p:nvGrpSpPr>
          <p:grpSpPr>
            <a:xfrm>
              <a:off x="6437300" y="1614825"/>
              <a:ext cx="441575" cy="214075"/>
              <a:chOff x="6437300" y="1614825"/>
              <a:chExt cx="441575" cy="214075"/>
            </a:xfrm>
          </p:grpSpPr>
          <p:sp>
            <p:nvSpPr>
              <p:cNvPr id="458" name="Google Shape;458;p16"/>
              <p:cNvSpPr/>
              <p:nvPr/>
            </p:nvSpPr>
            <p:spPr>
              <a:xfrm>
                <a:off x="6517275" y="1818625"/>
                <a:ext cx="361450" cy="10275"/>
              </a:xfrm>
              <a:custGeom>
                <a:avLst/>
                <a:gdLst/>
                <a:ahLst/>
                <a:cxnLst/>
                <a:rect l="l" t="t" r="r" b="b"/>
                <a:pathLst>
                  <a:path w="14458" h="411" extrusionOk="0">
                    <a:moveTo>
                      <a:pt x="203" y="1"/>
                    </a:moveTo>
                    <a:cubicBezTo>
                      <a:pt x="91" y="1"/>
                      <a:pt x="1" y="93"/>
                      <a:pt x="1" y="206"/>
                    </a:cubicBezTo>
                    <a:cubicBezTo>
                      <a:pt x="1" y="320"/>
                      <a:pt x="91" y="411"/>
                      <a:pt x="203" y="411"/>
                    </a:cubicBezTo>
                    <a:lnTo>
                      <a:pt x="14254" y="411"/>
                    </a:lnTo>
                    <a:cubicBezTo>
                      <a:pt x="14367" y="411"/>
                      <a:pt x="14457" y="320"/>
                      <a:pt x="14457" y="206"/>
                    </a:cubicBezTo>
                    <a:cubicBezTo>
                      <a:pt x="14457" y="93"/>
                      <a:pt x="14367" y="1"/>
                      <a:pt x="14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6437300" y="1614825"/>
                <a:ext cx="441575" cy="157375"/>
              </a:xfrm>
              <a:custGeom>
                <a:avLst/>
                <a:gdLst/>
                <a:ahLst/>
                <a:cxnLst/>
                <a:rect l="l" t="t" r="r" b="b"/>
                <a:pathLst>
                  <a:path w="17663" h="6295" extrusionOk="0">
                    <a:moveTo>
                      <a:pt x="11316" y="0"/>
                    </a:moveTo>
                    <a:cubicBezTo>
                      <a:pt x="9187" y="0"/>
                      <a:pt x="7412" y="1545"/>
                      <a:pt x="7112" y="3618"/>
                    </a:cubicBezTo>
                    <a:cubicBezTo>
                      <a:pt x="5855" y="3667"/>
                      <a:pt x="4837" y="4650"/>
                      <a:pt x="4736" y="5885"/>
                    </a:cubicBezTo>
                    <a:lnTo>
                      <a:pt x="205" y="5885"/>
                    </a:lnTo>
                    <a:cubicBezTo>
                      <a:pt x="91" y="5885"/>
                      <a:pt x="0" y="5978"/>
                      <a:pt x="0" y="6090"/>
                    </a:cubicBezTo>
                    <a:cubicBezTo>
                      <a:pt x="0" y="6204"/>
                      <a:pt x="91" y="6295"/>
                      <a:pt x="205" y="6295"/>
                    </a:cubicBezTo>
                    <a:lnTo>
                      <a:pt x="5140" y="6295"/>
                    </a:lnTo>
                    <a:lnTo>
                      <a:pt x="5140" y="6090"/>
                    </a:lnTo>
                    <a:cubicBezTo>
                      <a:pt x="5140" y="4949"/>
                      <a:pt x="6070" y="4023"/>
                      <a:pt x="7213" y="4023"/>
                    </a:cubicBezTo>
                    <a:lnTo>
                      <a:pt x="7479" y="4023"/>
                    </a:lnTo>
                    <a:lnTo>
                      <a:pt x="7498" y="3840"/>
                    </a:lnTo>
                    <a:cubicBezTo>
                      <a:pt x="7697" y="1884"/>
                      <a:pt x="9340" y="408"/>
                      <a:pt x="11318" y="408"/>
                    </a:cubicBezTo>
                    <a:cubicBezTo>
                      <a:pt x="13296" y="408"/>
                      <a:pt x="14936" y="1884"/>
                      <a:pt x="15135" y="3840"/>
                    </a:cubicBezTo>
                    <a:lnTo>
                      <a:pt x="15152" y="4023"/>
                    </a:lnTo>
                    <a:lnTo>
                      <a:pt x="17457" y="4023"/>
                    </a:lnTo>
                    <a:cubicBezTo>
                      <a:pt x="17572" y="4023"/>
                      <a:pt x="17662" y="3933"/>
                      <a:pt x="17662" y="3821"/>
                    </a:cubicBezTo>
                    <a:cubicBezTo>
                      <a:pt x="17662" y="3706"/>
                      <a:pt x="17572" y="3616"/>
                      <a:pt x="17457" y="3616"/>
                    </a:cubicBezTo>
                    <a:lnTo>
                      <a:pt x="15519" y="3616"/>
                    </a:lnTo>
                    <a:cubicBezTo>
                      <a:pt x="15217" y="1541"/>
                      <a:pt x="13440" y="0"/>
                      <a:pt x="11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6537075" y="1788600"/>
                <a:ext cx="127825" cy="10250"/>
              </a:xfrm>
              <a:custGeom>
                <a:avLst/>
                <a:gdLst/>
                <a:ahLst/>
                <a:cxnLst/>
                <a:rect l="l" t="t" r="r" b="b"/>
                <a:pathLst>
                  <a:path w="5113" h="410" extrusionOk="0">
                    <a:moveTo>
                      <a:pt x="205" y="0"/>
                    </a:moveTo>
                    <a:cubicBezTo>
                      <a:pt x="91" y="0"/>
                      <a:pt x="1" y="93"/>
                      <a:pt x="1" y="205"/>
                    </a:cubicBezTo>
                    <a:cubicBezTo>
                      <a:pt x="1" y="319"/>
                      <a:pt x="91" y="410"/>
                      <a:pt x="205" y="410"/>
                    </a:cubicBezTo>
                    <a:lnTo>
                      <a:pt x="4908" y="410"/>
                    </a:lnTo>
                    <a:cubicBezTo>
                      <a:pt x="5022" y="410"/>
                      <a:pt x="5113" y="319"/>
                      <a:pt x="5113" y="205"/>
                    </a:cubicBezTo>
                    <a:cubicBezTo>
                      <a:pt x="5113" y="93"/>
                      <a:pt x="5022" y="0"/>
                      <a:pt x="4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6652875" y="1733575"/>
                <a:ext cx="62525" cy="47600"/>
              </a:xfrm>
              <a:custGeom>
                <a:avLst/>
                <a:gdLst/>
                <a:ahLst/>
                <a:cxnLst/>
                <a:rect l="l" t="t" r="r" b="b"/>
                <a:pathLst>
                  <a:path w="2501" h="1904" extrusionOk="0">
                    <a:moveTo>
                      <a:pt x="206" y="0"/>
                    </a:moveTo>
                    <a:cubicBezTo>
                      <a:pt x="89" y="0"/>
                      <a:pt x="0" y="91"/>
                      <a:pt x="0" y="205"/>
                    </a:cubicBezTo>
                    <a:cubicBezTo>
                      <a:pt x="0" y="318"/>
                      <a:pt x="93" y="410"/>
                      <a:pt x="205" y="410"/>
                    </a:cubicBezTo>
                    <a:cubicBezTo>
                      <a:pt x="233" y="410"/>
                      <a:pt x="1817" y="422"/>
                      <a:pt x="2077" y="1740"/>
                    </a:cubicBezTo>
                    <a:cubicBezTo>
                      <a:pt x="2095" y="1839"/>
                      <a:pt x="2181" y="1904"/>
                      <a:pt x="2276" y="1904"/>
                    </a:cubicBezTo>
                    <a:cubicBezTo>
                      <a:pt x="2292" y="1904"/>
                      <a:pt x="2303" y="1902"/>
                      <a:pt x="2319" y="1902"/>
                    </a:cubicBezTo>
                    <a:cubicBezTo>
                      <a:pt x="2429" y="1880"/>
                      <a:pt x="2500" y="1772"/>
                      <a:pt x="2479" y="1661"/>
                    </a:cubicBezTo>
                    <a:cubicBezTo>
                      <a:pt x="2221" y="345"/>
                      <a:pt x="887" y="0"/>
                      <a:pt x="213" y="0"/>
                    </a:cubicBezTo>
                    <a:cubicBezTo>
                      <a:pt x="211" y="0"/>
                      <a:pt x="20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6815050" y="1705200"/>
                <a:ext cx="12550" cy="49625"/>
              </a:xfrm>
              <a:custGeom>
                <a:avLst/>
                <a:gdLst/>
                <a:ahLst/>
                <a:cxnLst/>
                <a:rect l="l" t="t" r="r" b="b"/>
                <a:pathLst>
                  <a:path w="502" h="1985" extrusionOk="0">
                    <a:moveTo>
                      <a:pt x="210" y="0"/>
                    </a:moveTo>
                    <a:cubicBezTo>
                      <a:pt x="206" y="0"/>
                      <a:pt x="202" y="0"/>
                      <a:pt x="198" y="1"/>
                    </a:cubicBezTo>
                    <a:cubicBezTo>
                      <a:pt x="84" y="12"/>
                      <a:pt x="3" y="111"/>
                      <a:pt x="13" y="223"/>
                    </a:cubicBezTo>
                    <a:cubicBezTo>
                      <a:pt x="13" y="235"/>
                      <a:pt x="90" y="1037"/>
                      <a:pt x="13" y="1762"/>
                    </a:cubicBezTo>
                    <a:cubicBezTo>
                      <a:pt x="1" y="1872"/>
                      <a:pt x="82" y="1973"/>
                      <a:pt x="196" y="1985"/>
                    </a:cubicBezTo>
                    <a:lnTo>
                      <a:pt x="218" y="1985"/>
                    </a:lnTo>
                    <a:cubicBezTo>
                      <a:pt x="320" y="1985"/>
                      <a:pt x="413" y="1906"/>
                      <a:pt x="422" y="1803"/>
                    </a:cubicBezTo>
                    <a:cubicBezTo>
                      <a:pt x="501" y="1037"/>
                      <a:pt x="424" y="219"/>
                      <a:pt x="422" y="186"/>
                    </a:cubicBezTo>
                    <a:cubicBezTo>
                      <a:pt x="409" y="76"/>
                      <a:pt x="315"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16"/>
            <p:cNvSpPr/>
            <p:nvPr/>
          </p:nvSpPr>
          <p:spPr>
            <a:xfrm>
              <a:off x="7825188" y="156205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8598625" y="24871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16"/>
            <p:cNvGrpSpPr/>
            <p:nvPr/>
          </p:nvGrpSpPr>
          <p:grpSpPr>
            <a:xfrm>
              <a:off x="8466500" y="2730300"/>
              <a:ext cx="72600" cy="72600"/>
              <a:chOff x="2145125" y="90950"/>
              <a:chExt cx="72600" cy="72600"/>
            </a:xfrm>
          </p:grpSpPr>
          <p:cxnSp>
            <p:nvCxnSpPr>
              <p:cNvPr id="466" name="Google Shape;466;p16"/>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467" name="Google Shape;467;p16"/>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468" name="Google Shape;468;p16"/>
            <p:cNvSpPr/>
            <p:nvPr/>
          </p:nvSpPr>
          <p:spPr>
            <a:xfrm>
              <a:off x="5706075" y="5400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16"/>
            <p:cNvGrpSpPr/>
            <p:nvPr/>
          </p:nvGrpSpPr>
          <p:grpSpPr>
            <a:xfrm>
              <a:off x="5573950" y="783150"/>
              <a:ext cx="72600" cy="72600"/>
              <a:chOff x="2145125" y="90950"/>
              <a:chExt cx="72600" cy="72600"/>
            </a:xfrm>
          </p:grpSpPr>
          <p:cxnSp>
            <p:nvCxnSpPr>
              <p:cNvPr id="470" name="Google Shape;470;p16"/>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471" name="Google Shape;471;p16"/>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472" name="Google Shape;472;p16"/>
            <p:cNvGrpSpPr/>
            <p:nvPr/>
          </p:nvGrpSpPr>
          <p:grpSpPr>
            <a:xfrm>
              <a:off x="292975" y="4782525"/>
              <a:ext cx="72600" cy="72600"/>
              <a:chOff x="2145125" y="90950"/>
              <a:chExt cx="72600" cy="72600"/>
            </a:xfrm>
          </p:grpSpPr>
          <p:cxnSp>
            <p:nvCxnSpPr>
              <p:cNvPr id="473" name="Google Shape;473;p16"/>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474" name="Google Shape;474;p16"/>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475" name="Google Shape;475;p16"/>
            <p:cNvGrpSpPr/>
            <p:nvPr/>
          </p:nvGrpSpPr>
          <p:grpSpPr>
            <a:xfrm flipH="1">
              <a:off x="8062500" y="386100"/>
              <a:ext cx="723000" cy="307800"/>
              <a:chOff x="6408575" y="622725"/>
              <a:chExt cx="723000" cy="307800"/>
            </a:xfrm>
          </p:grpSpPr>
          <p:sp>
            <p:nvSpPr>
              <p:cNvPr id="476" name="Google Shape;476;p16"/>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6"/>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80"/>
        <p:cNvGrpSpPr/>
        <p:nvPr/>
      </p:nvGrpSpPr>
      <p:grpSpPr>
        <a:xfrm>
          <a:off x="0" y="0"/>
          <a:ext cx="0" cy="0"/>
          <a:chOff x="0" y="0"/>
          <a:chExt cx="0" cy="0"/>
        </a:xfrm>
      </p:grpSpPr>
      <p:sp>
        <p:nvSpPr>
          <p:cNvPr id="481" name="Google Shape;481;p17"/>
          <p:cNvSpPr txBox="1">
            <a:spLocks noGrp="1"/>
          </p:cNvSpPr>
          <p:nvPr>
            <p:ph type="title"/>
          </p:nvPr>
        </p:nvSpPr>
        <p:spPr>
          <a:xfrm>
            <a:off x="2450281" y="3437988"/>
            <a:ext cx="42453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82" name="Google Shape;482;p17"/>
          <p:cNvSpPr txBox="1">
            <a:spLocks noGrp="1"/>
          </p:cNvSpPr>
          <p:nvPr>
            <p:ph type="subTitle" idx="1"/>
          </p:nvPr>
        </p:nvSpPr>
        <p:spPr>
          <a:xfrm>
            <a:off x="1494950" y="1810350"/>
            <a:ext cx="6155700" cy="152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83" name="Google Shape;483;p17"/>
          <p:cNvGrpSpPr/>
          <p:nvPr/>
        </p:nvGrpSpPr>
        <p:grpSpPr>
          <a:xfrm>
            <a:off x="436300" y="345150"/>
            <a:ext cx="8232276" cy="4460250"/>
            <a:chOff x="436300" y="345150"/>
            <a:chExt cx="8232276" cy="4460250"/>
          </a:xfrm>
        </p:grpSpPr>
        <p:sp>
          <p:nvSpPr>
            <p:cNvPr id="484" name="Google Shape;484;p17"/>
            <p:cNvSpPr/>
            <p:nvPr/>
          </p:nvSpPr>
          <p:spPr>
            <a:xfrm>
              <a:off x="6451625" y="1541450"/>
              <a:ext cx="69925" cy="25"/>
            </a:xfrm>
            <a:custGeom>
              <a:avLst/>
              <a:gdLst/>
              <a:ahLst/>
              <a:cxnLst/>
              <a:rect l="l" t="t" r="r" b="b"/>
              <a:pathLst>
                <a:path w="2797" h="1" extrusionOk="0">
                  <a:moveTo>
                    <a:pt x="1" y="1"/>
                  </a:moveTo>
                  <a:lnTo>
                    <a:pt x="2796"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876100" y="80650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7"/>
            <p:cNvGrpSpPr/>
            <p:nvPr/>
          </p:nvGrpSpPr>
          <p:grpSpPr>
            <a:xfrm>
              <a:off x="7982211" y="2607978"/>
              <a:ext cx="658543" cy="202711"/>
              <a:chOff x="3489250" y="4014775"/>
              <a:chExt cx="368725" cy="113500"/>
            </a:xfrm>
          </p:grpSpPr>
          <p:sp>
            <p:nvSpPr>
              <p:cNvPr id="487" name="Google Shape;487;p17"/>
              <p:cNvSpPr/>
              <p:nvPr/>
            </p:nvSpPr>
            <p:spPr>
              <a:xfrm>
                <a:off x="3532200" y="4014775"/>
                <a:ext cx="252600" cy="91475"/>
              </a:xfrm>
              <a:custGeom>
                <a:avLst/>
                <a:gdLst/>
                <a:ahLst/>
                <a:cxnLst/>
                <a:rect l="l" t="t" r="r" b="b"/>
                <a:pathLst>
                  <a:path w="10104" h="3659" extrusionOk="0">
                    <a:moveTo>
                      <a:pt x="5428" y="0"/>
                    </a:moveTo>
                    <a:cubicBezTo>
                      <a:pt x="4492" y="0"/>
                      <a:pt x="3671" y="580"/>
                      <a:pt x="3348" y="1448"/>
                    </a:cubicBezTo>
                    <a:cubicBezTo>
                      <a:pt x="3287" y="1442"/>
                      <a:pt x="3230" y="1439"/>
                      <a:pt x="3172" y="1439"/>
                    </a:cubicBezTo>
                    <a:cubicBezTo>
                      <a:pt x="2065" y="1439"/>
                      <a:pt x="1153" y="2309"/>
                      <a:pt x="1088" y="3403"/>
                    </a:cubicBezTo>
                    <a:lnTo>
                      <a:pt x="129" y="3403"/>
                    </a:lnTo>
                    <a:cubicBezTo>
                      <a:pt x="58" y="3403"/>
                      <a:pt x="1" y="3458"/>
                      <a:pt x="1" y="3529"/>
                    </a:cubicBezTo>
                    <a:cubicBezTo>
                      <a:pt x="1" y="3602"/>
                      <a:pt x="58" y="3657"/>
                      <a:pt x="129" y="3657"/>
                    </a:cubicBezTo>
                    <a:lnTo>
                      <a:pt x="1340" y="3657"/>
                    </a:lnTo>
                    <a:lnTo>
                      <a:pt x="1340" y="3529"/>
                    </a:lnTo>
                    <a:cubicBezTo>
                      <a:pt x="1340" y="2520"/>
                      <a:pt x="2164" y="1699"/>
                      <a:pt x="3172" y="1699"/>
                    </a:cubicBezTo>
                    <a:cubicBezTo>
                      <a:pt x="3245" y="1699"/>
                      <a:pt x="3324" y="1703"/>
                      <a:pt x="3417" y="1714"/>
                    </a:cubicBezTo>
                    <a:lnTo>
                      <a:pt x="3523" y="1730"/>
                    </a:lnTo>
                    <a:lnTo>
                      <a:pt x="3555" y="1626"/>
                    </a:lnTo>
                    <a:cubicBezTo>
                      <a:pt x="3817" y="806"/>
                      <a:pt x="4567" y="256"/>
                      <a:pt x="5426" y="256"/>
                    </a:cubicBezTo>
                    <a:cubicBezTo>
                      <a:pt x="6301" y="256"/>
                      <a:pt x="7077" y="846"/>
                      <a:pt x="7316" y="1689"/>
                    </a:cubicBezTo>
                    <a:lnTo>
                      <a:pt x="7349" y="1813"/>
                    </a:lnTo>
                    <a:lnTo>
                      <a:pt x="7475" y="1777"/>
                    </a:lnTo>
                    <a:cubicBezTo>
                      <a:pt x="7651" y="1724"/>
                      <a:pt x="7830" y="1699"/>
                      <a:pt x="8009" y="1699"/>
                    </a:cubicBezTo>
                    <a:cubicBezTo>
                      <a:pt x="9020" y="1699"/>
                      <a:pt x="9841" y="2520"/>
                      <a:pt x="9841" y="3531"/>
                    </a:cubicBezTo>
                    <a:cubicBezTo>
                      <a:pt x="9841" y="3602"/>
                      <a:pt x="9898" y="3659"/>
                      <a:pt x="9969" y="3659"/>
                    </a:cubicBezTo>
                    <a:cubicBezTo>
                      <a:pt x="10042" y="3659"/>
                      <a:pt x="10097" y="3600"/>
                      <a:pt x="10103" y="3529"/>
                    </a:cubicBezTo>
                    <a:cubicBezTo>
                      <a:pt x="10103" y="2376"/>
                      <a:pt x="9166" y="1439"/>
                      <a:pt x="8013" y="1439"/>
                    </a:cubicBezTo>
                    <a:cubicBezTo>
                      <a:pt x="7849" y="1439"/>
                      <a:pt x="7688" y="1458"/>
                      <a:pt x="7526"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3685475" y="4121850"/>
                <a:ext cx="93900" cy="6425"/>
              </a:xfrm>
              <a:custGeom>
                <a:avLst/>
                <a:gdLst/>
                <a:ahLst/>
                <a:cxnLst/>
                <a:rect l="l" t="t" r="r" b="b"/>
                <a:pathLst>
                  <a:path w="3756" h="257" extrusionOk="0">
                    <a:moveTo>
                      <a:pt x="129" y="0"/>
                    </a:moveTo>
                    <a:cubicBezTo>
                      <a:pt x="56" y="0"/>
                      <a:pt x="1" y="58"/>
                      <a:pt x="1" y="128"/>
                    </a:cubicBezTo>
                    <a:cubicBezTo>
                      <a:pt x="1" y="199"/>
                      <a:pt x="56" y="256"/>
                      <a:pt x="129" y="256"/>
                    </a:cubicBezTo>
                    <a:lnTo>
                      <a:pt x="3628" y="256"/>
                    </a:lnTo>
                    <a:cubicBezTo>
                      <a:pt x="3698" y="256"/>
                      <a:pt x="3756" y="199"/>
                      <a:pt x="3756" y="128"/>
                    </a:cubicBezTo>
                    <a:cubicBezTo>
                      <a:pt x="3756" y="58"/>
                      <a:pt x="3698"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3499450" y="4121850"/>
                <a:ext cx="93950" cy="6425"/>
              </a:xfrm>
              <a:custGeom>
                <a:avLst/>
                <a:gdLst/>
                <a:ahLst/>
                <a:cxnLst/>
                <a:rect l="l" t="t" r="r" b="b"/>
                <a:pathLst>
                  <a:path w="3758" h="257" extrusionOk="0">
                    <a:moveTo>
                      <a:pt x="128" y="0"/>
                    </a:moveTo>
                    <a:cubicBezTo>
                      <a:pt x="58" y="0"/>
                      <a:pt x="0" y="58"/>
                      <a:pt x="0" y="128"/>
                    </a:cubicBezTo>
                    <a:cubicBezTo>
                      <a:pt x="0" y="199"/>
                      <a:pt x="58" y="256"/>
                      <a:pt x="128" y="256"/>
                    </a:cubicBezTo>
                    <a:lnTo>
                      <a:pt x="3629" y="256"/>
                    </a:lnTo>
                    <a:cubicBezTo>
                      <a:pt x="3698" y="256"/>
                      <a:pt x="3757" y="199"/>
                      <a:pt x="3757" y="128"/>
                    </a:cubicBezTo>
                    <a:cubicBezTo>
                      <a:pt x="3757" y="58"/>
                      <a:pt x="3700"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3489250" y="4121850"/>
                <a:ext cx="148275" cy="6425"/>
              </a:xfrm>
              <a:custGeom>
                <a:avLst/>
                <a:gdLst/>
                <a:ahLst/>
                <a:cxnLst/>
                <a:rect l="l" t="t" r="r" b="b"/>
                <a:pathLst>
                  <a:path w="5931" h="257" extrusionOk="0">
                    <a:moveTo>
                      <a:pt x="129" y="0"/>
                    </a:moveTo>
                    <a:cubicBezTo>
                      <a:pt x="58" y="0"/>
                      <a:pt x="1" y="58"/>
                      <a:pt x="1" y="128"/>
                    </a:cubicBezTo>
                    <a:cubicBezTo>
                      <a:pt x="1" y="199"/>
                      <a:pt x="58" y="256"/>
                      <a:pt x="129" y="256"/>
                    </a:cubicBezTo>
                    <a:lnTo>
                      <a:pt x="5803" y="256"/>
                    </a:lnTo>
                    <a:cubicBezTo>
                      <a:pt x="5874" y="256"/>
                      <a:pt x="5931" y="199"/>
                      <a:pt x="5931" y="128"/>
                    </a:cubicBezTo>
                    <a:cubicBezTo>
                      <a:pt x="5931" y="58"/>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3608150" y="4099825"/>
                <a:ext cx="67000" cy="6425"/>
              </a:xfrm>
              <a:custGeom>
                <a:avLst/>
                <a:gdLst/>
                <a:ahLst/>
                <a:cxnLst/>
                <a:rect l="l" t="t" r="r" b="b"/>
                <a:pathLst>
                  <a:path w="2680" h="257" extrusionOk="0">
                    <a:moveTo>
                      <a:pt x="129" y="1"/>
                    </a:moveTo>
                    <a:cubicBezTo>
                      <a:pt x="56" y="1"/>
                      <a:pt x="0" y="56"/>
                      <a:pt x="0" y="129"/>
                    </a:cubicBezTo>
                    <a:cubicBezTo>
                      <a:pt x="0" y="200"/>
                      <a:pt x="56" y="257"/>
                      <a:pt x="129" y="257"/>
                    </a:cubicBezTo>
                    <a:lnTo>
                      <a:pt x="2552" y="257"/>
                    </a:lnTo>
                    <a:cubicBezTo>
                      <a:pt x="2623" y="257"/>
                      <a:pt x="2680" y="200"/>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3790975" y="4101400"/>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3" name="Google Shape;493;p17"/>
            <p:cNvSpPr/>
            <p:nvPr/>
          </p:nvSpPr>
          <p:spPr>
            <a:xfrm>
              <a:off x="436300" y="21451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17"/>
            <p:cNvGrpSpPr/>
            <p:nvPr/>
          </p:nvGrpSpPr>
          <p:grpSpPr>
            <a:xfrm flipH="1">
              <a:off x="7046825" y="1403450"/>
              <a:ext cx="368800" cy="113600"/>
              <a:chOff x="645625" y="3253125"/>
              <a:chExt cx="368800" cy="113600"/>
            </a:xfrm>
          </p:grpSpPr>
          <p:sp>
            <p:nvSpPr>
              <p:cNvPr id="495" name="Google Shape;495;p17"/>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17"/>
            <p:cNvGrpSpPr/>
            <p:nvPr/>
          </p:nvGrpSpPr>
          <p:grpSpPr>
            <a:xfrm flipH="1">
              <a:off x="762800" y="3129450"/>
              <a:ext cx="723000" cy="307800"/>
              <a:chOff x="6408575" y="622725"/>
              <a:chExt cx="723000" cy="307800"/>
            </a:xfrm>
          </p:grpSpPr>
          <p:sp>
            <p:nvSpPr>
              <p:cNvPr id="502" name="Google Shape;502;p17"/>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7"/>
            <p:cNvGrpSpPr/>
            <p:nvPr/>
          </p:nvGrpSpPr>
          <p:grpSpPr>
            <a:xfrm flipH="1">
              <a:off x="7783575" y="536625"/>
              <a:ext cx="838350" cy="220825"/>
              <a:chOff x="2095150" y="4632100"/>
              <a:chExt cx="838350" cy="220825"/>
            </a:xfrm>
          </p:grpSpPr>
          <p:sp>
            <p:nvSpPr>
              <p:cNvPr id="507" name="Google Shape;507;p17"/>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7"/>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7"/>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7"/>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7"/>
            <p:cNvSpPr/>
            <p:nvPr/>
          </p:nvSpPr>
          <p:spPr>
            <a:xfrm flipH="1">
              <a:off x="7856175" y="47208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17"/>
            <p:cNvGrpSpPr/>
            <p:nvPr/>
          </p:nvGrpSpPr>
          <p:grpSpPr>
            <a:xfrm flipH="1">
              <a:off x="7783575" y="3265775"/>
              <a:ext cx="72600" cy="72600"/>
              <a:chOff x="2145125" y="90950"/>
              <a:chExt cx="72600" cy="72600"/>
            </a:xfrm>
          </p:grpSpPr>
          <p:cxnSp>
            <p:nvCxnSpPr>
              <p:cNvPr id="515" name="Google Shape;515;p17"/>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16" name="Google Shape;516;p17"/>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517" name="Google Shape;517;p17"/>
            <p:cNvGrpSpPr/>
            <p:nvPr/>
          </p:nvGrpSpPr>
          <p:grpSpPr>
            <a:xfrm>
              <a:off x="1037475" y="4396225"/>
              <a:ext cx="72600" cy="72600"/>
              <a:chOff x="2145125" y="90950"/>
              <a:chExt cx="72600" cy="72600"/>
            </a:xfrm>
          </p:grpSpPr>
          <p:cxnSp>
            <p:nvCxnSpPr>
              <p:cNvPr id="518" name="Google Shape;518;p17"/>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19" name="Google Shape;519;p17"/>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520" name="Google Shape;520;p17"/>
            <p:cNvGrpSpPr/>
            <p:nvPr/>
          </p:nvGrpSpPr>
          <p:grpSpPr>
            <a:xfrm>
              <a:off x="5773075" y="757450"/>
              <a:ext cx="72600" cy="72600"/>
              <a:chOff x="2145125" y="90950"/>
              <a:chExt cx="72600" cy="72600"/>
            </a:xfrm>
          </p:grpSpPr>
          <p:cxnSp>
            <p:nvCxnSpPr>
              <p:cNvPr id="521" name="Google Shape;521;p17"/>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22" name="Google Shape;522;p17"/>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523" name="Google Shape;523;p17"/>
            <p:cNvGrpSpPr/>
            <p:nvPr/>
          </p:nvGrpSpPr>
          <p:grpSpPr>
            <a:xfrm>
              <a:off x="3818825" y="345150"/>
              <a:ext cx="72600" cy="72600"/>
              <a:chOff x="2145125" y="90950"/>
              <a:chExt cx="72600" cy="72600"/>
            </a:xfrm>
          </p:grpSpPr>
          <p:cxnSp>
            <p:nvCxnSpPr>
              <p:cNvPr id="524" name="Google Shape;524;p17"/>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25" name="Google Shape;525;p17"/>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526" name="Google Shape;526;p17"/>
            <p:cNvSpPr/>
            <p:nvPr/>
          </p:nvSpPr>
          <p:spPr>
            <a:xfrm>
              <a:off x="8583975" y="1899528"/>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527"/>
        <p:cNvGrpSpPr/>
        <p:nvPr/>
      </p:nvGrpSpPr>
      <p:grpSpPr>
        <a:xfrm>
          <a:off x="0" y="0"/>
          <a:ext cx="0" cy="0"/>
          <a:chOff x="0" y="0"/>
          <a:chExt cx="0" cy="0"/>
        </a:xfrm>
      </p:grpSpPr>
      <p:sp>
        <p:nvSpPr>
          <p:cNvPr id="528" name="Google Shape;528;p1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9" name="Google Shape;529;p18"/>
          <p:cNvSpPr txBox="1">
            <a:spLocks noGrp="1"/>
          </p:cNvSpPr>
          <p:nvPr>
            <p:ph type="subTitle" idx="1"/>
          </p:nvPr>
        </p:nvSpPr>
        <p:spPr>
          <a:xfrm>
            <a:off x="720000" y="1994265"/>
            <a:ext cx="2824500" cy="18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30" name="Google Shape;530;p18"/>
          <p:cNvGrpSpPr/>
          <p:nvPr/>
        </p:nvGrpSpPr>
        <p:grpSpPr>
          <a:xfrm>
            <a:off x="159550" y="193128"/>
            <a:ext cx="8794076" cy="4849222"/>
            <a:chOff x="159550" y="193128"/>
            <a:chExt cx="8794076" cy="4849222"/>
          </a:xfrm>
        </p:grpSpPr>
        <p:sp>
          <p:nvSpPr>
            <p:cNvPr id="531" name="Google Shape;531;p18"/>
            <p:cNvSpPr/>
            <p:nvPr/>
          </p:nvSpPr>
          <p:spPr>
            <a:xfrm>
              <a:off x="7894375" y="926625"/>
              <a:ext cx="167550" cy="10275"/>
            </a:xfrm>
            <a:custGeom>
              <a:avLst/>
              <a:gdLst/>
              <a:ahLst/>
              <a:cxnLst/>
              <a:rect l="l" t="t" r="r" b="b"/>
              <a:pathLst>
                <a:path w="6702" h="411" extrusionOk="0">
                  <a:moveTo>
                    <a:pt x="206" y="1"/>
                  </a:moveTo>
                  <a:cubicBezTo>
                    <a:pt x="92" y="1"/>
                    <a:pt x="1" y="93"/>
                    <a:pt x="1" y="206"/>
                  </a:cubicBezTo>
                  <a:cubicBezTo>
                    <a:pt x="1" y="320"/>
                    <a:pt x="92" y="411"/>
                    <a:pt x="206" y="411"/>
                  </a:cubicBezTo>
                  <a:lnTo>
                    <a:pt x="6496" y="411"/>
                  </a:lnTo>
                  <a:cubicBezTo>
                    <a:pt x="6611" y="411"/>
                    <a:pt x="6701" y="320"/>
                    <a:pt x="6701" y="206"/>
                  </a:cubicBezTo>
                  <a:cubicBezTo>
                    <a:pt x="6701" y="93"/>
                    <a:pt x="6611" y="1"/>
                    <a:pt x="6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18"/>
            <p:cNvGrpSpPr/>
            <p:nvPr/>
          </p:nvGrpSpPr>
          <p:grpSpPr>
            <a:xfrm>
              <a:off x="3749250" y="4891925"/>
              <a:ext cx="448875" cy="150425"/>
              <a:chOff x="5537775" y="4224600"/>
              <a:chExt cx="448875" cy="150425"/>
            </a:xfrm>
          </p:grpSpPr>
          <p:sp>
            <p:nvSpPr>
              <p:cNvPr id="533" name="Google Shape;533;p18"/>
              <p:cNvSpPr/>
              <p:nvPr/>
            </p:nvSpPr>
            <p:spPr>
              <a:xfrm>
                <a:off x="5636250" y="4224600"/>
                <a:ext cx="327450" cy="116100"/>
              </a:xfrm>
              <a:custGeom>
                <a:avLst/>
                <a:gdLst/>
                <a:ahLst/>
                <a:cxnLst/>
                <a:rect l="l" t="t" r="r" b="b"/>
                <a:pathLst>
                  <a:path w="13098" h="4644" extrusionOk="0">
                    <a:moveTo>
                      <a:pt x="6056" y="0"/>
                    </a:moveTo>
                    <a:cubicBezTo>
                      <a:pt x="4825" y="0"/>
                      <a:pt x="3726" y="808"/>
                      <a:pt x="3357" y="1978"/>
                    </a:cubicBezTo>
                    <a:cubicBezTo>
                      <a:pt x="3133" y="1919"/>
                      <a:pt x="2900" y="1887"/>
                      <a:pt x="2670" y="1887"/>
                    </a:cubicBezTo>
                    <a:cubicBezTo>
                      <a:pt x="1202" y="1887"/>
                      <a:pt x="4" y="3081"/>
                      <a:pt x="4" y="4551"/>
                    </a:cubicBezTo>
                    <a:cubicBezTo>
                      <a:pt x="0" y="4596"/>
                      <a:pt x="39" y="4638"/>
                      <a:pt x="91" y="4638"/>
                    </a:cubicBezTo>
                    <a:cubicBezTo>
                      <a:pt x="140" y="4638"/>
                      <a:pt x="183" y="4596"/>
                      <a:pt x="183" y="4547"/>
                    </a:cubicBezTo>
                    <a:cubicBezTo>
                      <a:pt x="183" y="3178"/>
                      <a:pt x="1296" y="2065"/>
                      <a:pt x="2666" y="2065"/>
                    </a:cubicBezTo>
                    <a:cubicBezTo>
                      <a:pt x="2908" y="2065"/>
                      <a:pt x="3152" y="2102"/>
                      <a:pt x="3387" y="2173"/>
                    </a:cubicBezTo>
                    <a:lnTo>
                      <a:pt x="3475" y="2201"/>
                    </a:lnTo>
                    <a:lnTo>
                      <a:pt x="3499" y="2112"/>
                    </a:lnTo>
                    <a:cubicBezTo>
                      <a:pt x="3820" y="973"/>
                      <a:pt x="4868" y="181"/>
                      <a:pt x="6050" y="181"/>
                    </a:cubicBezTo>
                    <a:cubicBezTo>
                      <a:pt x="7211" y="181"/>
                      <a:pt x="8227" y="924"/>
                      <a:pt x="8580" y="2029"/>
                    </a:cubicBezTo>
                    <a:lnTo>
                      <a:pt x="8602" y="2104"/>
                    </a:lnTo>
                    <a:lnTo>
                      <a:pt x="8678" y="2094"/>
                    </a:lnTo>
                    <a:cubicBezTo>
                      <a:pt x="8805" y="2077"/>
                      <a:pt x="8911" y="2069"/>
                      <a:pt x="9011" y="2069"/>
                    </a:cubicBezTo>
                    <a:cubicBezTo>
                      <a:pt x="10381" y="2069"/>
                      <a:pt x="11494" y="3182"/>
                      <a:pt x="11494" y="4551"/>
                    </a:cubicBezTo>
                    <a:lnTo>
                      <a:pt x="11494" y="4644"/>
                    </a:lnTo>
                    <a:lnTo>
                      <a:pt x="13005" y="4644"/>
                    </a:lnTo>
                    <a:cubicBezTo>
                      <a:pt x="13054" y="4644"/>
                      <a:pt x="13097" y="4600"/>
                      <a:pt x="13097" y="4551"/>
                    </a:cubicBezTo>
                    <a:cubicBezTo>
                      <a:pt x="13097" y="4502"/>
                      <a:pt x="13054" y="4460"/>
                      <a:pt x="13005" y="4460"/>
                    </a:cubicBezTo>
                    <a:lnTo>
                      <a:pt x="11675" y="4460"/>
                    </a:lnTo>
                    <a:cubicBezTo>
                      <a:pt x="11626" y="3034"/>
                      <a:pt x="10452" y="1887"/>
                      <a:pt x="9013" y="1887"/>
                    </a:cubicBezTo>
                    <a:cubicBezTo>
                      <a:pt x="8925" y="1887"/>
                      <a:pt x="8836" y="1891"/>
                      <a:pt x="8734" y="1905"/>
                    </a:cubicBezTo>
                    <a:cubicBezTo>
                      <a:pt x="8336" y="762"/>
                      <a:pt x="7270" y="0"/>
                      <a:pt x="60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5844525" y="4369600"/>
                <a:ext cx="142125" cy="5425"/>
              </a:xfrm>
              <a:custGeom>
                <a:avLst/>
                <a:gdLst/>
                <a:ahLst/>
                <a:cxnLst/>
                <a:rect l="l" t="t" r="r" b="b"/>
                <a:pathLst>
                  <a:path w="5685" h="217" extrusionOk="0">
                    <a:moveTo>
                      <a:pt x="109" y="0"/>
                    </a:moveTo>
                    <a:cubicBezTo>
                      <a:pt x="50" y="0"/>
                      <a:pt x="1" y="49"/>
                      <a:pt x="1" y="108"/>
                    </a:cubicBezTo>
                    <a:cubicBezTo>
                      <a:pt x="1" y="168"/>
                      <a:pt x="50" y="217"/>
                      <a:pt x="109" y="217"/>
                    </a:cubicBezTo>
                    <a:lnTo>
                      <a:pt x="5576" y="217"/>
                    </a:lnTo>
                    <a:cubicBezTo>
                      <a:pt x="5635" y="217"/>
                      <a:pt x="5684" y="168"/>
                      <a:pt x="5684" y="108"/>
                    </a:cubicBezTo>
                    <a:cubicBezTo>
                      <a:pt x="5684" y="49"/>
                      <a:pt x="5635" y="0"/>
                      <a:pt x="5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5543800" y="4341475"/>
                <a:ext cx="82800" cy="5425"/>
              </a:xfrm>
              <a:custGeom>
                <a:avLst/>
                <a:gdLst/>
                <a:ahLst/>
                <a:cxnLst/>
                <a:rect l="l" t="t" r="r" b="b"/>
                <a:pathLst>
                  <a:path w="3312" h="217" extrusionOk="0">
                    <a:moveTo>
                      <a:pt x="63" y="0"/>
                    </a:moveTo>
                    <a:cubicBezTo>
                      <a:pt x="26" y="0"/>
                      <a:pt x="0" y="49"/>
                      <a:pt x="0" y="108"/>
                    </a:cubicBezTo>
                    <a:cubicBezTo>
                      <a:pt x="0" y="168"/>
                      <a:pt x="30" y="217"/>
                      <a:pt x="63" y="217"/>
                    </a:cubicBezTo>
                    <a:lnTo>
                      <a:pt x="3247" y="217"/>
                    </a:lnTo>
                    <a:cubicBezTo>
                      <a:pt x="3284" y="217"/>
                      <a:pt x="3312" y="168"/>
                      <a:pt x="3312" y="108"/>
                    </a:cubicBezTo>
                    <a:cubicBezTo>
                      <a:pt x="3312" y="49"/>
                      <a:pt x="3282" y="0"/>
                      <a:pt x="3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5537775" y="4369600"/>
                <a:ext cx="227175" cy="5425"/>
              </a:xfrm>
              <a:custGeom>
                <a:avLst/>
                <a:gdLst/>
                <a:ahLst/>
                <a:cxnLst/>
                <a:rect l="l" t="t" r="r" b="b"/>
                <a:pathLst>
                  <a:path w="9087" h="217" extrusionOk="0">
                    <a:moveTo>
                      <a:pt x="109" y="0"/>
                    </a:moveTo>
                    <a:cubicBezTo>
                      <a:pt x="50" y="0"/>
                      <a:pt x="1" y="49"/>
                      <a:pt x="1" y="108"/>
                    </a:cubicBezTo>
                    <a:cubicBezTo>
                      <a:pt x="1" y="168"/>
                      <a:pt x="50" y="217"/>
                      <a:pt x="109" y="217"/>
                    </a:cubicBezTo>
                    <a:lnTo>
                      <a:pt x="8979" y="217"/>
                    </a:lnTo>
                    <a:cubicBezTo>
                      <a:pt x="9040" y="217"/>
                      <a:pt x="9087" y="168"/>
                      <a:pt x="9087" y="108"/>
                    </a:cubicBezTo>
                    <a:cubicBezTo>
                      <a:pt x="9087" y="49"/>
                      <a:pt x="9038" y="0"/>
                      <a:pt x="8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5723675" y="4335100"/>
                <a:ext cx="100150" cy="5450"/>
              </a:xfrm>
              <a:custGeom>
                <a:avLst/>
                <a:gdLst/>
                <a:ahLst/>
                <a:cxnLst/>
                <a:rect l="l" t="t" r="r" b="b"/>
                <a:pathLst>
                  <a:path w="4006" h="218" extrusionOk="0">
                    <a:moveTo>
                      <a:pt x="108" y="1"/>
                    </a:moveTo>
                    <a:cubicBezTo>
                      <a:pt x="49" y="1"/>
                      <a:pt x="0" y="50"/>
                      <a:pt x="0" y="109"/>
                    </a:cubicBezTo>
                    <a:cubicBezTo>
                      <a:pt x="0" y="168"/>
                      <a:pt x="49" y="218"/>
                      <a:pt x="108" y="218"/>
                    </a:cubicBezTo>
                    <a:lnTo>
                      <a:pt x="3897" y="218"/>
                    </a:lnTo>
                    <a:cubicBezTo>
                      <a:pt x="3956" y="218"/>
                      <a:pt x="4005" y="168"/>
                      <a:pt x="4005" y="109"/>
                    </a:cubicBezTo>
                    <a:cubicBezTo>
                      <a:pt x="4005" y="50"/>
                      <a:pt x="3956" y="1"/>
                      <a:pt x="3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18"/>
            <p:cNvGrpSpPr/>
            <p:nvPr/>
          </p:nvGrpSpPr>
          <p:grpSpPr>
            <a:xfrm>
              <a:off x="8267261" y="901578"/>
              <a:ext cx="658543" cy="202711"/>
              <a:chOff x="3489250" y="4014775"/>
              <a:chExt cx="368725" cy="113500"/>
            </a:xfrm>
          </p:grpSpPr>
          <p:sp>
            <p:nvSpPr>
              <p:cNvPr id="539" name="Google Shape;539;p18"/>
              <p:cNvSpPr/>
              <p:nvPr/>
            </p:nvSpPr>
            <p:spPr>
              <a:xfrm>
                <a:off x="3532200" y="4014775"/>
                <a:ext cx="252600" cy="91475"/>
              </a:xfrm>
              <a:custGeom>
                <a:avLst/>
                <a:gdLst/>
                <a:ahLst/>
                <a:cxnLst/>
                <a:rect l="l" t="t" r="r" b="b"/>
                <a:pathLst>
                  <a:path w="10104" h="3659" extrusionOk="0">
                    <a:moveTo>
                      <a:pt x="5428" y="0"/>
                    </a:moveTo>
                    <a:cubicBezTo>
                      <a:pt x="4492" y="0"/>
                      <a:pt x="3671" y="580"/>
                      <a:pt x="3348" y="1448"/>
                    </a:cubicBezTo>
                    <a:cubicBezTo>
                      <a:pt x="3287" y="1442"/>
                      <a:pt x="3230" y="1439"/>
                      <a:pt x="3172" y="1439"/>
                    </a:cubicBezTo>
                    <a:cubicBezTo>
                      <a:pt x="2065" y="1439"/>
                      <a:pt x="1153" y="2309"/>
                      <a:pt x="1088" y="3403"/>
                    </a:cubicBezTo>
                    <a:lnTo>
                      <a:pt x="129" y="3403"/>
                    </a:lnTo>
                    <a:cubicBezTo>
                      <a:pt x="58" y="3403"/>
                      <a:pt x="1" y="3458"/>
                      <a:pt x="1" y="3529"/>
                    </a:cubicBezTo>
                    <a:cubicBezTo>
                      <a:pt x="1" y="3602"/>
                      <a:pt x="58" y="3657"/>
                      <a:pt x="129" y="3657"/>
                    </a:cubicBezTo>
                    <a:lnTo>
                      <a:pt x="1340" y="3657"/>
                    </a:lnTo>
                    <a:lnTo>
                      <a:pt x="1340" y="3529"/>
                    </a:lnTo>
                    <a:cubicBezTo>
                      <a:pt x="1340" y="2520"/>
                      <a:pt x="2164" y="1699"/>
                      <a:pt x="3172" y="1699"/>
                    </a:cubicBezTo>
                    <a:cubicBezTo>
                      <a:pt x="3245" y="1699"/>
                      <a:pt x="3324" y="1703"/>
                      <a:pt x="3417" y="1714"/>
                    </a:cubicBezTo>
                    <a:lnTo>
                      <a:pt x="3523" y="1730"/>
                    </a:lnTo>
                    <a:lnTo>
                      <a:pt x="3555" y="1626"/>
                    </a:lnTo>
                    <a:cubicBezTo>
                      <a:pt x="3817" y="806"/>
                      <a:pt x="4567" y="256"/>
                      <a:pt x="5426" y="256"/>
                    </a:cubicBezTo>
                    <a:cubicBezTo>
                      <a:pt x="6301" y="256"/>
                      <a:pt x="7077" y="846"/>
                      <a:pt x="7316" y="1689"/>
                    </a:cubicBezTo>
                    <a:lnTo>
                      <a:pt x="7349" y="1813"/>
                    </a:lnTo>
                    <a:lnTo>
                      <a:pt x="7475" y="1777"/>
                    </a:lnTo>
                    <a:cubicBezTo>
                      <a:pt x="7651" y="1724"/>
                      <a:pt x="7830" y="1699"/>
                      <a:pt x="8009" y="1699"/>
                    </a:cubicBezTo>
                    <a:cubicBezTo>
                      <a:pt x="9020" y="1699"/>
                      <a:pt x="9841" y="2520"/>
                      <a:pt x="9841" y="3531"/>
                    </a:cubicBezTo>
                    <a:cubicBezTo>
                      <a:pt x="9841" y="3602"/>
                      <a:pt x="9898" y="3659"/>
                      <a:pt x="9969" y="3659"/>
                    </a:cubicBezTo>
                    <a:cubicBezTo>
                      <a:pt x="10042" y="3659"/>
                      <a:pt x="10097" y="3600"/>
                      <a:pt x="10103" y="3529"/>
                    </a:cubicBezTo>
                    <a:cubicBezTo>
                      <a:pt x="10103" y="2376"/>
                      <a:pt x="9166" y="1439"/>
                      <a:pt x="8013" y="1439"/>
                    </a:cubicBezTo>
                    <a:cubicBezTo>
                      <a:pt x="7849" y="1439"/>
                      <a:pt x="7688" y="1458"/>
                      <a:pt x="7526"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3685475" y="4121850"/>
                <a:ext cx="93900" cy="6425"/>
              </a:xfrm>
              <a:custGeom>
                <a:avLst/>
                <a:gdLst/>
                <a:ahLst/>
                <a:cxnLst/>
                <a:rect l="l" t="t" r="r" b="b"/>
                <a:pathLst>
                  <a:path w="3756" h="257" extrusionOk="0">
                    <a:moveTo>
                      <a:pt x="129" y="0"/>
                    </a:moveTo>
                    <a:cubicBezTo>
                      <a:pt x="56" y="0"/>
                      <a:pt x="1" y="58"/>
                      <a:pt x="1" y="128"/>
                    </a:cubicBezTo>
                    <a:cubicBezTo>
                      <a:pt x="1" y="199"/>
                      <a:pt x="56" y="256"/>
                      <a:pt x="129" y="256"/>
                    </a:cubicBezTo>
                    <a:lnTo>
                      <a:pt x="3628" y="256"/>
                    </a:lnTo>
                    <a:cubicBezTo>
                      <a:pt x="3698" y="256"/>
                      <a:pt x="3756" y="199"/>
                      <a:pt x="3756" y="128"/>
                    </a:cubicBezTo>
                    <a:cubicBezTo>
                      <a:pt x="3756" y="58"/>
                      <a:pt x="3698"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3499450" y="4121850"/>
                <a:ext cx="93950" cy="6425"/>
              </a:xfrm>
              <a:custGeom>
                <a:avLst/>
                <a:gdLst/>
                <a:ahLst/>
                <a:cxnLst/>
                <a:rect l="l" t="t" r="r" b="b"/>
                <a:pathLst>
                  <a:path w="3758" h="257" extrusionOk="0">
                    <a:moveTo>
                      <a:pt x="128" y="0"/>
                    </a:moveTo>
                    <a:cubicBezTo>
                      <a:pt x="58" y="0"/>
                      <a:pt x="0" y="58"/>
                      <a:pt x="0" y="128"/>
                    </a:cubicBezTo>
                    <a:cubicBezTo>
                      <a:pt x="0" y="199"/>
                      <a:pt x="58" y="256"/>
                      <a:pt x="128" y="256"/>
                    </a:cubicBezTo>
                    <a:lnTo>
                      <a:pt x="3629" y="256"/>
                    </a:lnTo>
                    <a:cubicBezTo>
                      <a:pt x="3698" y="256"/>
                      <a:pt x="3757" y="199"/>
                      <a:pt x="3757" y="128"/>
                    </a:cubicBezTo>
                    <a:cubicBezTo>
                      <a:pt x="3757" y="58"/>
                      <a:pt x="3700"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3489250" y="4121850"/>
                <a:ext cx="148275" cy="6425"/>
              </a:xfrm>
              <a:custGeom>
                <a:avLst/>
                <a:gdLst/>
                <a:ahLst/>
                <a:cxnLst/>
                <a:rect l="l" t="t" r="r" b="b"/>
                <a:pathLst>
                  <a:path w="5931" h="257" extrusionOk="0">
                    <a:moveTo>
                      <a:pt x="129" y="0"/>
                    </a:moveTo>
                    <a:cubicBezTo>
                      <a:pt x="58" y="0"/>
                      <a:pt x="1" y="58"/>
                      <a:pt x="1" y="128"/>
                    </a:cubicBezTo>
                    <a:cubicBezTo>
                      <a:pt x="1" y="199"/>
                      <a:pt x="58" y="256"/>
                      <a:pt x="129" y="256"/>
                    </a:cubicBezTo>
                    <a:lnTo>
                      <a:pt x="5803" y="256"/>
                    </a:lnTo>
                    <a:cubicBezTo>
                      <a:pt x="5874" y="256"/>
                      <a:pt x="5931" y="199"/>
                      <a:pt x="5931" y="128"/>
                    </a:cubicBezTo>
                    <a:cubicBezTo>
                      <a:pt x="5931" y="58"/>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3608150" y="4099825"/>
                <a:ext cx="67000" cy="6425"/>
              </a:xfrm>
              <a:custGeom>
                <a:avLst/>
                <a:gdLst/>
                <a:ahLst/>
                <a:cxnLst/>
                <a:rect l="l" t="t" r="r" b="b"/>
                <a:pathLst>
                  <a:path w="2680" h="257" extrusionOk="0">
                    <a:moveTo>
                      <a:pt x="129" y="1"/>
                    </a:moveTo>
                    <a:cubicBezTo>
                      <a:pt x="56" y="1"/>
                      <a:pt x="0" y="56"/>
                      <a:pt x="0" y="129"/>
                    </a:cubicBezTo>
                    <a:cubicBezTo>
                      <a:pt x="0" y="200"/>
                      <a:pt x="56" y="257"/>
                      <a:pt x="129" y="257"/>
                    </a:cubicBezTo>
                    <a:lnTo>
                      <a:pt x="2552" y="257"/>
                    </a:lnTo>
                    <a:cubicBezTo>
                      <a:pt x="2623" y="257"/>
                      <a:pt x="2680" y="200"/>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3790975" y="4101400"/>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18"/>
            <p:cNvSpPr/>
            <p:nvPr/>
          </p:nvSpPr>
          <p:spPr>
            <a:xfrm flipH="1">
              <a:off x="4270850" y="46792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18"/>
            <p:cNvGrpSpPr/>
            <p:nvPr/>
          </p:nvGrpSpPr>
          <p:grpSpPr>
            <a:xfrm flipH="1">
              <a:off x="396000" y="3030400"/>
              <a:ext cx="72600" cy="72600"/>
              <a:chOff x="2145125" y="90950"/>
              <a:chExt cx="72600" cy="72600"/>
            </a:xfrm>
          </p:grpSpPr>
          <p:cxnSp>
            <p:nvCxnSpPr>
              <p:cNvPr id="547" name="Google Shape;547;p1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48" name="Google Shape;548;p1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549" name="Google Shape;549;p18"/>
            <p:cNvSpPr/>
            <p:nvPr/>
          </p:nvSpPr>
          <p:spPr>
            <a:xfrm>
              <a:off x="8869025" y="193128"/>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flipH="1">
              <a:off x="159550" y="31868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ONE_COLUMN_TEXT_1_1">
    <p:spTree>
      <p:nvGrpSpPr>
        <p:cNvPr id="1" name="Shape 551"/>
        <p:cNvGrpSpPr/>
        <p:nvPr/>
      </p:nvGrpSpPr>
      <p:grpSpPr>
        <a:xfrm>
          <a:off x="0" y="0"/>
          <a:ext cx="0" cy="0"/>
          <a:chOff x="0" y="0"/>
          <a:chExt cx="0" cy="0"/>
        </a:xfrm>
      </p:grpSpPr>
      <p:sp>
        <p:nvSpPr>
          <p:cNvPr id="552" name="Google Shape;552;p1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3" name="Google Shape;553;p19"/>
          <p:cNvSpPr txBox="1">
            <a:spLocks noGrp="1"/>
          </p:cNvSpPr>
          <p:nvPr>
            <p:ph type="subTitle" idx="1"/>
          </p:nvPr>
        </p:nvSpPr>
        <p:spPr>
          <a:xfrm>
            <a:off x="4572000" y="2003763"/>
            <a:ext cx="3506700" cy="18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54" name="Google Shape;554;p19"/>
          <p:cNvGrpSpPr/>
          <p:nvPr/>
        </p:nvGrpSpPr>
        <p:grpSpPr>
          <a:xfrm>
            <a:off x="159550" y="193128"/>
            <a:ext cx="8794076" cy="4710347"/>
            <a:chOff x="159550" y="193128"/>
            <a:chExt cx="8794076" cy="4710347"/>
          </a:xfrm>
        </p:grpSpPr>
        <p:sp>
          <p:nvSpPr>
            <p:cNvPr id="555" name="Google Shape;555;p19"/>
            <p:cNvSpPr/>
            <p:nvPr/>
          </p:nvSpPr>
          <p:spPr>
            <a:xfrm>
              <a:off x="7894375" y="926625"/>
              <a:ext cx="167550" cy="10275"/>
            </a:xfrm>
            <a:custGeom>
              <a:avLst/>
              <a:gdLst/>
              <a:ahLst/>
              <a:cxnLst/>
              <a:rect l="l" t="t" r="r" b="b"/>
              <a:pathLst>
                <a:path w="6702" h="411" extrusionOk="0">
                  <a:moveTo>
                    <a:pt x="206" y="1"/>
                  </a:moveTo>
                  <a:cubicBezTo>
                    <a:pt x="92" y="1"/>
                    <a:pt x="1" y="93"/>
                    <a:pt x="1" y="206"/>
                  </a:cubicBezTo>
                  <a:cubicBezTo>
                    <a:pt x="1" y="320"/>
                    <a:pt x="92" y="411"/>
                    <a:pt x="206" y="411"/>
                  </a:cubicBezTo>
                  <a:lnTo>
                    <a:pt x="6496" y="411"/>
                  </a:lnTo>
                  <a:cubicBezTo>
                    <a:pt x="6611" y="411"/>
                    <a:pt x="6701" y="320"/>
                    <a:pt x="6701" y="206"/>
                  </a:cubicBezTo>
                  <a:cubicBezTo>
                    <a:pt x="6701" y="93"/>
                    <a:pt x="6611" y="1"/>
                    <a:pt x="6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19"/>
            <p:cNvGrpSpPr/>
            <p:nvPr/>
          </p:nvGrpSpPr>
          <p:grpSpPr>
            <a:xfrm>
              <a:off x="7817800" y="4753050"/>
              <a:ext cx="448875" cy="150425"/>
              <a:chOff x="5537775" y="4224600"/>
              <a:chExt cx="448875" cy="150425"/>
            </a:xfrm>
          </p:grpSpPr>
          <p:sp>
            <p:nvSpPr>
              <p:cNvPr id="557" name="Google Shape;557;p19"/>
              <p:cNvSpPr/>
              <p:nvPr/>
            </p:nvSpPr>
            <p:spPr>
              <a:xfrm>
                <a:off x="5636250" y="4224600"/>
                <a:ext cx="327450" cy="116100"/>
              </a:xfrm>
              <a:custGeom>
                <a:avLst/>
                <a:gdLst/>
                <a:ahLst/>
                <a:cxnLst/>
                <a:rect l="l" t="t" r="r" b="b"/>
                <a:pathLst>
                  <a:path w="13098" h="4644" extrusionOk="0">
                    <a:moveTo>
                      <a:pt x="6056" y="0"/>
                    </a:moveTo>
                    <a:cubicBezTo>
                      <a:pt x="4825" y="0"/>
                      <a:pt x="3726" y="808"/>
                      <a:pt x="3357" y="1978"/>
                    </a:cubicBezTo>
                    <a:cubicBezTo>
                      <a:pt x="3133" y="1919"/>
                      <a:pt x="2900" y="1887"/>
                      <a:pt x="2670" y="1887"/>
                    </a:cubicBezTo>
                    <a:cubicBezTo>
                      <a:pt x="1202" y="1887"/>
                      <a:pt x="4" y="3081"/>
                      <a:pt x="4" y="4551"/>
                    </a:cubicBezTo>
                    <a:cubicBezTo>
                      <a:pt x="0" y="4596"/>
                      <a:pt x="39" y="4638"/>
                      <a:pt x="91" y="4638"/>
                    </a:cubicBezTo>
                    <a:cubicBezTo>
                      <a:pt x="140" y="4638"/>
                      <a:pt x="183" y="4596"/>
                      <a:pt x="183" y="4547"/>
                    </a:cubicBezTo>
                    <a:cubicBezTo>
                      <a:pt x="183" y="3178"/>
                      <a:pt x="1296" y="2065"/>
                      <a:pt x="2666" y="2065"/>
                    </a:cubicBezTo>
                    <a:cubicBezTo>
                      <a:pt x="2908" y="2065"/>
                      <a:pt x="3152" y="2102"/>
                      <a:pt x="3387" y="2173"/>
                    </a:cubicBezTo>
                    <a:lnTo>
                      <a:pt x="3475" y="2201"/>
                    </a:lnTo>
                    <a:lnTo>
                      <a:pt x="3499" y="2112"/>
                    </a:lnTo>
                    <a:cubicBezTo>
                      <a:pt x="3820" y="973"/>
                      <a:pt x="4868" y="181"/>
                      <a:pt x="6050" y="181"/>
                    </a:cubicBezTo>
                    <a:cubicBezTo>
                      <a:pt x="7211" y="181"/>
                      <a:pt x="8227" y="924"/>
                      <a:pt x="8580" y="2029"/>
                    </a:cubicBezTo>
                    <a:lnTo>
                      <a:pt x="8602" y="2104"/>
                    </a:lnTo>
                    <a:lnTo>
                      <a:pt x="8678" y="2094"/>
                    </a:lnTo>
                    <a:cubicBezTo>
                      <a:pt x="8805" y="2077"/>
                      <a:pt x="8911" y="2069"/>
                      <a:pt x="9011" y="2069"/>
                    </a:cubicBezTo>
                    <a:cubicBezTo>
                      <a:pt x="10381" y="2069"/>
                      <a:pt x="11494" y="3182"/>
                      <a:pt x="11494" y="4551"/>
                    </a:cubicBezTo>
                    <a:lnTo>
                      <a:pt x="11494" y="4644"/>
                    </a:lnTo>
                    <a:lnTo>
                      <a:pt x="13005" y="4644"/>
                    </a:lnTo>
                    <a:cubicBezTo>
                      <a:pt x="13054" y="4644"/>
                      <a:pt x="13097" y="4600"/>
                      <a:pt x="13097" y="4551"/>
                    </a:cubicBezTo>
                    <a:cubicBezTo>
                      <a:pt x="13097" y="4502"/>
                      <a:pt x="13054" y="4460"/>
                      <a:pt x="13005" y="4460"/>
                    </a:cubicBezTo>
                    <a:lnTo>
                      <a:pt x="11675" y="4460"/>
                    </a:lnTo>
                    <a:cubicBezTo>
                      <a:pt x="11626" y="3034"/>
                      <a:pt x="10452" y="1887"/>
                      <a:pt x="9013" y="1887"/>
                    </a:cubicBezTo>
                    <a:cubicBezTo>
                      <a:pt x="8925" y="1887"/>
                      <a:pt x="8836" y="1891"/>
                      <a:pt x="8734" y="1905"/>
                    </a:cubicBezTo>
                    <a:cubicBezTo>
                      <a:pt x="8336" y="762"/>
                      <a:pt x="7270" y="0"/>
                      <a:pt x="60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5844525" y="4369600"/>
                <a:ext cx="142125" cy="5425"/>
              </a:xfrm>
              <a:custGeom>
                <a:avLst/>
                <a:gdLst/>
                <a:ahLst/>
                <a:cxnLst/>
                <a:rect l="l" t="t" r="r" b="b"/>
                <a:pathLst>
                  <a:path w="5685" h="217" extrusionOk="0">
                    <a:moveTo>
                      <a:pt x="109" y="0"/>
                    </a:moveTo>
                    <a:cubicBezTo>
                      <a:pt x="50" y="0"/>
                      <a:pt x="1" y="49"/>
                      <a:pt x="1" y="108"/>
                    </a:cubicBezTo>
                    <a:cubicBezTo>
                      <a:pt x="1" y="168"/>
                      <a:pt x="50" y="217"/>
                      <a:pt x="109" y="217"/>
                    </a:cubicBezTo>
                    <a:lnTo>
                      <a:pt x="5576" y="217"/>
                    </a:lnTo>
                    <a:cubicBezTo>
                      <a:pt x="5635" y="217"/>
                      <a:pt x="5684" y="168"/>
                      <a:pt x="5684" y="108"/>
                    </a:cubicBezTo>
                    <a:cubicBezTo>
                      <a:pt x="5684" y="49"/>
                      <a:pt x="5635" y="0"/>
                      <a:pt x="5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a:off x="5543800" y="4341475"/>
                <a:ext cx="82800" cy="5425"/>
              </a:xfrm>
              <a:custGeom>
                <a:avLst/>
                <a:gdLst/>
                <a:ahLst/>
                <a:cxnLst/>
                <a:rect l="l" t="t" r="r" b="b"/>
                <a:pathLst>
                  <a:path w="3312" h="217" extrusionOk="0">
                    <a:moveTo>
                      <a:pt x="63" y="0"/>
                    </a:moveTo>
                    <a:cubicBezTo>
                      <a:pt x="26" y="0"/>
                      <a:pt x="0" y="49"/>
                      <a:pt x="0" y="108"/>
                    </a:cubicBezTo>
                    <a:cubicBezTo>
                      <a:pt x="0" y="168"/>
                      <a:pt x="30" y="217"/>
                      <a:pt x="63" y="217"/>
                    </a:cubicBezTo>
                    <a:lnTo>
                      <a:pt x="3247" y="217"/>
                    </a:lnTo>
                    <a:cubicBezTo>
                      <a:pt x="3284" y="217"/>
                      <a:pt x="3312" y="168"/>
                      <a:pt x="3312" y="108"/>
                    </a:cubicBezTo>
                    <a:cubicBezTo>
                      <a:pt x="3312" y="49"/>
                      <a:pt x="3282" y="0"/>
                      <a:pt x="3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a:off x="5537775" y="4369600"/>
                <a:ext cx="227175" cy="5425"/>
              </a:xfrm>
              <a:custGeom>
                <a:avLst/>
                <a:gdLst/>
                <a:ahLst/>
                <a:cxnLst/>
                <a:rect l="l" t="t" r="r" b="b"/>
                <a:pathLst>
                  <a:path w="9087" h="217" extrusionOk="0">
                    <a:moveTo>
                      <a:pt x="109" y="0"/>
                    </a:moveTo>
                    <a:cubicBezTo>
                      <a:pt x="50" y="0"/>
                      <a:pt x="1" y="49"/>
                      <a:pt x="1" y="108"/>
                    </a:cubicBezTo>
                    <a:cubicBezTo>
                      <a:pt x="1" y="168"/>
                      <a:pt x="50" y="217"/>
                      <a:pt x="109" y="217"/>
                    </a:cubicBezTo>
                    <a:lnTo>
                      <a:pt x="8979" y="217"/>
                    </a:lnTo>
                    <a:cubicBezTo>
                      <a:pt x="9040" y="217"/>
                      <a:pt x="9087" y="168"/>
                      <a:pt x="9087" y="108"/>
                    </a:cubicBezTo>
                    <a:cubicBezTo>
                      <a:pt x="9087" y="49"/>
                      <a:pt x="9038" y="0"/>
                      <a:pt x="8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5723675" y="4335100"/>
                <a:ext cx="100150" cy="5450"/>
              </a:xfrm>
              <a:custGeom>
                <a:avLst/>
                <a:gdLst/>
                <a:ahLst/>
                <a:cxnLst/>
                <a:rect l="l" t="t" r="r" b="b"/>
                <a:pathLst>
                  <a:path w="4006" h="218" extrusionOk="0">
                    <a:moveTo>
                      <a:pt x="108" y="1"/>
                    </a:moveTo>
                    <a:cubicBezTo>
                      <a:pt x="49" y="1"/>
                      <a:pt x="0" y="50"/>
                      <a:pt x="0" y="109"/>
                    </a:cubicBezTo>
                    <a:cubicBezTo>
                      <a:pt x="0" y="168"/>
                      <a:pt x="49" y="218"/>
                      <a:pt x="108" y="218"/>
                    </a:cubicBezTo>
                    <a:lnTo>
                      <a:pt x="3897" y="218"/>
                    </a:lnTo>
                    <a:cubicBezTo>
                      <a:pt x="3956" y="218"/>
                      <a:pt x="4005" y="168"/>
                      <a:pt x="4005" y="109"/>
                    </a:cubicBezTo>
                    <a:cubicBezTo>
                      <a:pt x="4005" y="50"/>
                      <a:pt x="3956" y="1"/>
                      <a:pt x="3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9"/>
            <p:cNvGrpSpPr/>
            <p:nvPr/>
          </p:nvGrpSpPr>
          <p:grpSpPr>
            <a:xfrm>
              <a:off x="8267261" y="901578"/>
              <a:ext cx="658543" cy="202711"/>
              <a:chOff x="3489250" y="4014775"/>
              <a:chExt cx="368725" cy="113500"/>
            </a:xfrm>
          </p:grpSpPr>
          <p:sp>
            <p:nvSpPr>
              <p:cNvPr id="563" name="Google Shape;563;p19"/>
              <p:cNvSpPr/>
              <p:nvPr/>
            </p:nvSpPr>
            <p:spPr>
              <a:xfrm>
                <a:off x="3532200" y="4014775"/>
                <a:ext cx="252600" cy="91475"/>
              </a:xfrm>
              <a:custGeom>
                <a:avLst/>
                <a:gdLst/>
                <a:ahLst/>
                <a:cxnLst/>
                <a:rect l="l" t="t" r="r" b="b"/>
                <a:pathLst>
                  <a:path w="10104" h="3659" extrusionOk="0">
                    <a:moveTo>
                      <a:pt x="5428" y="0"/>
                    </a:moveTo>
                    <a:cubicBezTo>
                      <a:pt x="4492" y="0"/>
                      <a:pt x="3671" y="580"/>
                      <a:pt x="3348" y="1448"/>
                    </a:cubicBezTo>
                    <a:cubicBezTo>
                      <a:pt x="3287" y="1442"/>
                      <a:pt x="3230" y="1439"/>
                      <a:pt x="3172" y="1439"/>
                    </a:cubicBezTo>
                    <a:cubicBezTo>
                      <a:pt x="2065" y="1439"/>
                      <a:pt x="1153" y="2309"/>
                      <a:pt x="1088" y="3403"/>
                    </a:cubicBezTo>
                    <a:lnTo>
                      <a:pt x="129" y="3403"/>
                    </a:lnTo>
                    <a:cubicBezTo>
                      <a:pt x="58" y="3403"/>
                      <a:pt x="1" y="3458"/>
                      <a:pt x="1" y="3529"/>
                    </a:cubicBezTo>
                    <a:cubicBezTo>
                      <a:pt x="1" y="3602"/>
                      <a:pt x="58" y="3657"/>
                      <a:pt x="129" y="3657"/>
                    </a:cubicBezTo>
                    <a:lnTo>
                      <a:pt x="1340" y="3657"/>
                    </a:lnTo>
                    <a:lnTo>
                      <a:pt x="1340" y="3529"/>
                    </a:lnTo>
                    <a:cubicBezTo>
                      <a:pt x="1340" y="2520"/>
                      <a:pt x="2164" y="1699"/>
                      <a:pt x="3172" y="1699"/>
                    </a:cubicBezTo>
                    <a:cubicBezTo>
                      <a:pt x="3245" y="1699"/>
                      <a:pt x="3324" y="1703"/>
                      <a:pt x="3417" y="1714"/>
                    </a:cubicBezTo>
                    <a:lnTo>
                      <a:pt x="3523" y="1730"/>
                    </a:lnTo>
                    <a:lnTo>
                      <a:pt x="3555" y="1626"/>
                    </a:lnTo>
                    <a:cubicBezTo>
                      <a:pt x="3817" y="806"/>
                      <a:pt x="4567" y="256"/>
                      <a:pt x="5426" y="256"/>
                    </a:cubicBezTo>
                    <a:cubicBezTo>
                      <a:pt x="6301" y="256"/>
                      <a:pt x="7077" y="846"/>
                      <a:pt x="7316" y="1689"/>
                    </a:cubicBezTo>
                    <a:lnTo>
                      <a:pt x="7349" y="1813"/>
                    </a:lnTo>
                    <a:lnTo>
                      <a:pt x="7475" y="1777"/>
                    </a:lnTo>
                    <a:cubicBezTo>
                      <a:pt x="7651" y="1724"/>
                      <a:pt x="7830" y="1699"/>
                      <a:pt x="8009" y="1699"/>
                    </a:cubicBezTo>
                    <a:cubicBezTo>
                      <a:pt x="9020" y="1699"/>
                      <a:pt x="9841" y="2520"/>
                      <a:pt x="9841" y="3531"/>
                    </a:cubicBezTo>
                    <a:cubicBezTo>
                      <a:pt x="9841" y="3602"/>
                      <a:pt x="9898" y="3659"/>
                      <a:pt x="9969" y="3659"/>
                    </a:cubicBezTo>
                    <a:cubicBezTo>
                      <a:pt x="10042" y="3659"/>
                      <a:pt x="10097" y="3600"/>
                      <a:pt x="10103" y="3529"/>
                    </a:cubicBezTo>
                    <a:cubicBezTo>
                      <a:pt x="10103" y="2376"/>
                      <a:pt x="9166" y="1439"/>
                      <a:pt x="8013" y="1439"/>
                    </a:cubicBezTo>
                    <a:cubicBezTo>
                      <a:pt x="7849" y="1439"/>
                      <a:pt x="7688" y="1458"/>
                      <a:pt x="7526"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3685475" y="4121850"/>
                <a:ext cx="93900" cy="6425"/>
              </a:xfrm>
              <a:custGeom>
                <a:avLst/>
                <a:gdLst/>
                <a:ahLst/>
                <a:cxnLst/>
                <a:rect l="l" t="t" r="r" b="b"/>
                <a:pathLst>
                  <a:path w="3756" h="257" extrusionOk="0">
                    <a:moveTo>
                      <a:pt x="129" y="0"/>
                    </a:moveTo>
                    <a:cubicBezTo>
                      <a:pt x="56" y="0"/>
                      <a:pt x="1" y="58"/>
                      <a:pt x="1" y="128"/>
                    </a:cubicBezTo>
                    <a:cubicBezTo>
                      <a:pt x="1" y="199"/>
                      <a:pt x="56" y="256"/>
                      <a:pt x="129" y="256"/>
                    </a:cubicBezTo>
                    <a:lnTo>
                      <a:pt x="3628" y="256"/>
                    </a:lnTo>
                    <a:cubicBezTo>
                      <a:pt x="3698" y="256"/>
                      <a:pt x="3756" y="199"/>
                      <a:pt x="3756" y="128"/>
                    </a:cubicBezTo>
                    <a:cubicBezTo>
                      <a:pt x="3756" y="58"/>
                      <a:pt x="3698"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3499450" y="4121850"/>
                <a:ext cx="93950" cy="6425"/>
              </a:xfrm>
              <a:custGeom>
                <a:avLst/>
                <a:gdLst/>
                <a:ahLst/>
                <a:cxnLst/>
                <a:rect l="l" t="t" r="r" b="b"/>
                <a:pathLst>
                  <a:path w="3758" h="257" extrusionOk="0">
                    <a:moveTo>
                      <a:pt x="128" y="0"/>
                    </a:moveTo>
                    <a:cubicBezTo>
                      <a:pt x="58" y="0"/>
                      <a:pt x="0" y="58"/>
                      <a:pt x="0" y="128"/>
                    </a:cubicBezTo>
                    <a:cubicBezTo>
                      <a:pt x="0" y="199"/>
                      <a:pt x="58" y="256"/>
                      <a:pt x="128" y="256"/>
                    </a:cubicBezTo>
                    <a:lnTo>
                      <a:pt x="3629" y="256"/>
                    </a:lnTo>
                    <a:cubicBezTo>
                      <a:pt x="3698" y="256"/>
                      <a:pt x="3757" y="199"/>
                      <a:pt x="3757" y="128"/>
                    </a:cubicBezTo>
                    <a:cubicBezTo>
                      <a:pt x="3757" y="58"/>
                      <a:pt x="3700"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3489250" y="4121850"/>
                <a:ext cx="148275" cy="6425"/>
              </a:xfrm>
              <a:custGeom>
                <a:avLst/>
                <a:gdLst/>
                <a:ahLst/>
                <a:cxnLst/>
                <a:rect l="l" t="t" r="r" b="b"/>
                <a:pathLst>
                  <a:path w="5931" h="257" extrusionOk="0">
                    <a:moveTo>
                      <a:pt x="129" y="0"/>
                    </a:moveTo>
                    <a:cubicBezTo>
                      <a:pt x="58" y="0"/>
                      <a:pt x="1" y="58"/>
                      <a:pt x="1" y="128"/>
                    </a:cubicBezTo>
                    <a:cubicBezTo>
                      <a:pt x="1" y="199"/>
                      <a:pt x="58" y="256"/>
                      <a:pt x="129" y="256"/>
                    </a:cubicBezTo>
                    <a:lnTo>
                      <a:pt x="5803" y="256"/>
                    </a:lnTo>
                    <a:cubicBezTo>
                      <a:pt x="5874" y="256"/>
                      <a:pt x="5931" y="199"/>
                      <a:pt x="5931" y="128"/>
                    </a:cubicBezTo>
                    <a:cubicBezTo>
                      <a:pt x="5931" y="58"/>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a:off x="3608150" y="4099825"/>
                <a:ext cx="67000" cy="6425"/>
              </a:xfrm>
              <a:custGeom>
                <a:avLst/>
                <a:gdLst/>
                <a:ahLst/>
                <a:cxnLst/>
                <a:rect l="l" t="t" r="r" b="b"/>
                <a:pathLst>
                  <a:path w="2680" h="257" extrusionOk="0">
                    <a:moveTo>
                      <a:pt x="129" y="1"/>
                    </a:moveTo>
                    <a:cubicBezTo>
                      <a:pt x="56" y="1"/>
                      <a:pt x="0" y="56"/>
                      <a:pt x="0" y="129"/>
                    </a:cubicBezTo>
                    <a:cubicBezTo>
                      <a:pt x="0" y="200"/>
                      <a:pt x="56" y="257"/>
                      <a:pt x="129" y="257"/>
                    </a:cubicBezTo>
                    <a:lnTo>
                      <a:pt x="2552" y="257"/>
                    </a:lnTo>
                    <a:cubicBezTo>
                      <a:pt x="2623" y="257"/>
                      <a:pt x="2680" y="200"/>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a:off x="3790975" y="4101400"/>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19"/>
            <p:cNvSpPr/>
            <p:nvPr/>
          </p:nvSpPr>
          <p:spPr>
            <a:xfrm flipH="1">
              <a:off x="8339400" y="45403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19"/>
            <p:cNvGrpSpPr/>
            <p:nvPr/>
          </p:nvGrpSpPr>
          <p:grpSpPr>
            <a:xfrm flipH="1">
              <a:off x="396000" y="3030400"/>
              <a:ext cx="72600" cy="72600"/>
              <a:chOff x="2145125" y="90950"/>
              <a:chExt cx="72600" cy="72600"/>
            </a:xfrm>
          </p:grpSpPr>
          <p:cxnSp>
            <p:nvCxnSpPr>
              <p:cNvPr id="571" name="Google Shape;571;p19"/>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72" name="Google Shape;572;p19"/>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573" name="Google Shape;573;p19"/>
            <p:cNvSpPr/>
            <p:nvPr/>
          </p:nvSpPr>
          <p:spPr>
            <a:xfrm>
              <a:off x="8869025" y="193128"/>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flipH="1">
              <a:off x="159550" y="31868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BODY_1">
    <p:spTree>
      <p:nvGrpSpPr>
        <p:cNvPr id="1" name="Shape 575"/>
        <p:cNvGrpSpPr/>
        <p:nvPr/>
      </p:nvGrpSpPr>
      <p:grpSpPr>
        <a:xfrm>
          <a:off x="0" y="0"/>
          <a:ext cx="0" cy="0"/>
          <a:chOff x="0" y="0"/>
          <a:chExt cx="0" cy="0"/>
        </a:xfrm>
      </p:grpSpPr>
      <p:sp>
        <p:nvSpPr>
          <p:cNvPr id="576" name="Google Shape;576;p20"/>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7" name="Google Shape;577;p20"/>
          <p:cNvSpPr txBox="1">
            <a:spLocks noGrp="1"/>
          </p:cNvSpPr>
          <p:nvPr>
            <p:ph type="body" idx="1"/>
          </p:nvPr>
        </p:nvSpPr>
        <p:spPr>
          <a:xfrm>
            <a:off x="720000" y="1237075"/>
            <a:ext cx="37131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4"/>
              </a:buClr>
              <a:buSzPts val="1400"/>
              <a:buAutoNum type="arabicParenR"/>
              <a:defRPr sz="1000">
                <a:solidFill>
                  <a:srgbClr val="434343"/>
                </a:solidFill>
              </a:defRPr>
            </a:lvl1pPr>
            <a:lvl2pPr marL="914400" lvl="1" indent="-317500" rtl="0">
              <a:lnSpc>
                <a:spcPct val="115000"/>
              </a:lnSpc>
              <a:spcBef>
                <a:spcPts val="1600"/>
              </a:spcBef>
              <a:spcAft>
                <a:spcPts val="0"/>
              </a:spcAft>
              <a:buClr>
                <a:srgbClr val="434343"/>
              </a:buClr>
              <a:buSzPts val="1400"/>
              <a:buAutoNum type="alphaLcParenR"/>
              <a:defRPr>
                <a:solidFill>
                  <a:srgbClr val="434343"/>
                </a:solidFill>
              </a:defRPr>
            </a:lvl2pPr>
            <a:lvl3pPr marL="1371600" lvl="2" indent="-317500" rtl="0">
              <a:lnSpc>
                <a:spcPct val="115000"/>
              </a:lnSpc>
              <a:spcBef>
                <a:spcPts val="1600"/>
              </a:spcBef>
              <a:spcAft>
                <a:spcPts val="0"/>
              </a:spcAft>
              <a:buClr>
                <a:srgbClr val="434343"/>
              </a:buClr>
              <a:buSzPts val="1400"/>
              <a:buAutoNum type="romanLcParenR"/>
              <a:defRPr>
                <a:solidFill>
                  <a:srgbClr val="434343"/>
                </a:solidFill>
              </a:defRPr>
            </a:lvl3pPr>
            <a:lvl4pPr marL="1828800" lvl="3" indent="-317500" rtl="0">
              <a:lnSpc>
                <a:spcPct val="115000"/>
              </a:lnSpc>
              <a:spcBef>
                <a:spcPts val="1600"/>
              </a:spcBef>
              <a:spcAft>
                <a:spcPts val="0"/>
              </a:spcAft>
              <a:buClr>
                <a:srgbClr val="434343"/>
              </a:buClr>
              <a:buSzPts val="1400"/>
              <a:buAutoNum type="arabicParenBoth"/>
              <a:defRPr>
                <a:solidFill>
                  <a:srgbClr val="434343"/>
                </a:solidFill>
              </a:defRPr>
            </a:lvl4pPr>
            <a:lvl5pPr marL="2286000" lvl="4" indent="-317500" rtl="0">
              <a:lnSpc>
                <a:spcPct val="115000"/>
              </a:lnSpc>
              <a:spcBef>
                <a:spcPts val="1600"/>
              </a:spcBef>
              <a:spcAft>
                <a:spcPts val="0"/>
              </a:spcAft>
              <a:buClr>
                <a:srgbClr val="434343"/>
              </a:buClr>
              <a:buSzPts val="1400"/>
              <a:buAutoNum type="alphaLcParenBoth"/>
              <a:defRPr>
                <a:solidFill>
                  <a:srgbClr val="434343"/>
                </a:solidFill>
              </a:defRPr>
            </a:lvl5pPr>
            <a:lvl6pPr marL="2743200" lvl="5" indent="-317500" rtl="0">
              <a:lnSpc>
                <a:spcPct val="115000"/>
              </a:lnSpc>
              <a:spcBef>
                <a:spcPts val="1600"/>
              </a:spcBef>
              <a:spcAft>
                <a:spcPts val="0"/>
              </a:spcAft>
              <a:buClr>
                <a:srgbClr val="434343"/>
              </a:buClr>
              <a:buSzPts val="1400"/>
              <a:buAutoNum type="romanLcParenBoth"/>
              <a:defRPr>
                <a:solidFill>
                  <a:srgbClr val="434343"/>
                </a:solidFill>
              </a:defRPr>
            </a:lvl6pPr>
            <a:lvl7pPr marL="3200400" lvl="6" indent="-317500" rtl="0">
              <a:lnSpc>
                <a:spcPct val="115000"/>
              </a:lnSpc>
              <a:spcBef>
                <a:spcPts val="1600"/>
              </a:spcBef>
              <a:spcAft>
                <a:spcPts val="0"/>
              </a:spcAft>
              <a:buClr>
                <a:srgbClr val="434343"/>
              </a:buClr>
              <a:buSzPts val="1400"/>
              <a:buAutoNum type="arabicPeriod"/>
              <a:defRPr>
                <a:solidFill>
                  <a:srgbClr val="434343"/>
                </a:solidFill>
              </a:defRPr>
            </a:lvl7pPr>
            <a:lvl8pPr marL="3657600" lvl="7" indent="-317500" rtl="0">
              <a:lnSpc>
                <a:spcPct val="115000"/>
              </a:lnSpc>
              <a:spcBef>
                <a:spcPts val="1600"/>
              </a:spcBef>
              <a:spcAft>
                <a:spcPts val="0"/>
              </a:spcAft>
              <a:buClr>
                <a:srgbClr val="434343"/>
              </a:buClr>
              <a:buSzPts val="1400"/>
              <a:buAutoNum type="alphaLcPeriod"/>
              <a:defRPr>
                <a:solidFill>
                  <a:srgbClr val="434343"/>
                </a:solidFill>
              </a:defRPr>
            </a:lvl8pPr>
            <a:lvl9pPr marL="4114800" lvl="8" indent="-317500" rtl="0">
              <a:lnSpc>
                <a:spcPct val="115000"/>
              </a:lnSpc>
              <a:spcBef>
                <a:spcPts val="1600"/>
              </a:spcBef>
              <a:spcAft>
                <a:spcPts val="1600"/>
              </a:spcAft>
              <a:buClr>
                <a:srgbClr val="434343"/>
              </a:buClr>
              <a:buSzPts val="1400"/>
              <a:buAutoNum type="romanLcPeriod"/>
              <a:defRPr>
                <a:solidFill>
                  <a:srgbClr val="434343"/>
                </a:solidFill>
              </a:defRPr>
            </a:lvl9pPr>
          </a:lstStyle>
          <a:p>
            <a:endParaRPr/>
          </a:p>
        </p:txBody>
      </p:sp>
      <p:grpSp>
        <p:nvGrpSpPr>
          <p:cNvPr id="578" name="Google Shape;578;p20"/>
          <p:cNvGrpSpPr/>
          <p:nvPr/>
        </p:nvGrpSpPr>
        <p:grpSpPr>
          <a:xfrm>
            <a:off x="390625" y="215775"/>
            <a:ext cx="8452563" cy="4776575"/>
            <a:chOff x="390625" y="215775"/>
            <a:chExt cx="8452563" cy="4776575"/>
          </a:xfrm>
        </p:grpSpPr>
        <p:grpSp>
          <p:nvGrpSpPr>
            <p:cNvPr id="579" name="Google Shape;579;p20"/>
            <p:cNvGrpSpPr/>
            <p:nvPr/>
          </p:nvGrpSpPr>
          <p:grpSpPr>
            <a:xfrm flipH="1">
              <a:off x="8004788" y="883525"/>
              <a:ext cx="838400" cy="220775"/>
              <a:chOff x="1095175" y="1018225"/>
              <a:chExt cx="838400" cy="220775"/>
            </a:xfrm>
          </p:grpSpPr>
          <p:sp>
            <p:nvSpPr>
              <p:cNvPr id="580" name="Google Shape;580;p20"/>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0"/>
            <p:cNvGrpSpPr/>
            <p:nvPr/>
          </p:nvGrpSpPr>
          <p:grpSpPr>
            <a:xfrm flipH="1">
              <a:off x="491075" y="215775"/>
              <a:ext cx="457850" cy="140875"/>
              <a:chOff x="1871875" y="1234150"/>
              <a:chExt cx="457850" cy="140875"/>
            </a:xfrm>
          </p:grpSpPr>
          <p:sp>
            <p:nvSpPr>
              <p:cNvPr id="587" name="Google Shape;587;p20"/>
              <p:cNvSpPr/>
              <p:nvPr/>
            </p:nvSpPr>
            <p:spPr>
              <a:xfrm>
                <a:off x="1925225" y="1234150"/>
                <a:ext cx="313525" cy="113550"/>
              </a:xfrm>
              <a:custGeom>
                <a:avLst/>
                <a:gdLst/>
                <a:ahLst/>
                <a:cxnLst/>
                <a:rect l="l" t="t" r="r" b="b"/>
                <a:pathLst>
                  <a:path w="12541" h="4542" extrusionOk="0">
                    <a:moveTo>
                      <a:pt x="6738" y="0"/>
                    </a:moveTo>
                    <a:cubicBezTo>
                      <a:pt x="5576" y="0"/>
                      <a:pt x="4553" y="716"/>
                      <a:pt x="4153" y="1795"/>
                    </a:cubicBezTo>
                    <a:cubicBezTo>
                      <a:pt x="4079" y="1789"/>
                      <a:pt x="4006" y="1785"/>
                      <a:pt x="3937" y="1785"/>
                    </a:cubicBezTo>
                    <a:cubicBezTo>
                      <a:pt x="2562" y="1785"/>
                      <a:pt x="1433" y="2865"/>
                      <a:pt x="1350" y="4222"/>
                    </a:cubicBezTo>
                    <a:lnTo>
                      <a:pt x="160" y="4222"/>
                    </a:lnTo>
                    <a:cubicBezTo>
                      <a:pt x="71" y="4222"/>
                      <a:pt x="0" y="4293"/>
                      <a:pt x="0" y="4382"/>
                    </a:cubicBezTo>
                    <a:cubicBezTo>
                      <a:pt x="0" y="4471"/>
                      <a:pt x="71" y="4542"/>
                      <a:pt x="160" y="4542"/>
                    </a:cubicBezTo>
                    <a:lnTo>
                      <a:pt x="1665" y="4542"/>
                    </a:lnTo>
                    <a:lnTo>
                      <a:pt x="1665" y="4382"/>
                    </a:lnTo>
                    <a:cubicBezTo>
                      <a:pt x="1665" y="3129"/>
                      <a:pt x="2684" y="2106"/>
                      <a:pt x="3941" y="2106"/>
                    </a:cubicBezTo>
                    <a:cubicBezTo>
                      <a:pt x="4031" y="2106"/>
                      <a:pt x="4128" y="2114"/>
                      <a:pt x="4242" y="2128"/>
                    </a:cubicBezTo>
                    <a:lnTo>
                      <a:pt x="4376" y="2146"/>
                    </a:lnTo>
                    <a:lnTo>
                      <a:pt x="4415" y="2018"/>
                    </a:lnTo>
                    <a:cubicBezTo>
                      <a:pt x="4739" y="1001"/>
                      <a:pt x="5670" y="318"/>
                      <a:pt x="6738" y="318"/>
                    </a:cubicBezTo>
                    <a:cubicBezTo>
                      <a:pt x="7824" y="318"/>
                      <a:pt x="8787" y="1051"/>
                      <a:pt x="9083" y="2095"/>
                    </a:cubicBezTo>
                    <a:lnTo>
                      <a:pt x="9126" y="2248"/>
                    </a:lnTo>
                    <a:lnTo>
                      <a:pt x="9282" y="2203"/>
                    </a:lnTo>
                    <a:cubicBezTo>
                      <a:pt x="9498" y="2136"/>
                      <a:pt x="9721" y="2105"/>
                      <a:pt x="9944" y="2105"/>
                    </a:cubicBezTo>
                    <a:cubicBezTo>
                      <a:pt x="11199" y="2105"/>
                      <a:pt x="12219" y="3123"/>
                      <a:pt x="12219" y="4380"/>
                    </a:cubicBezTo>
                    <a:cubicBezTo>
                      <a:pt x="12219" y="4469"/>
                      <a:pt x="12292" y="4540"/>
                      <a:pt x="12381" y="4540"/>
                    </a:cubicBezTo>
                    <a:cubicBezTo>
                      <a:pt x="12469" y="4540"/>
                      <a:pt x="12540" y="4469"/>
                      <a:pt x="12536" y="4380"/>
                    </a:cubicBezTo>
                    <a:cubicBezTo>
                      <a:pt x="12536" y="2952"/>
                      <a:pt x="11374" y="1785"/>
                      <a:pt x="9944" y="1785"/>
                    </a:cubicBezTo>
                    <a:cubicBezTo>
                      <a:pt x="9739" y="1785"/>
                      <a:pt x="9538" y="1811"/>
                      <a:pt x="9341" y="1858"/>
                    </a:cubicBezTo>
                    <a:cubicBezTo>
                      <a:pt x="8963" y="757"/>
                      <a:pt x="7912" y="0"/>
                      <a:pt x="6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2115575" y="1367025"/>
                <a:ext cx="116575" cy="8000"/>
              </a:xfrm>
              <a:custGeom>
                <a:avLst/>
                <a:gdLst/>
                <a:ahLst/>
                <a:cxnLst/>
                <a:rect l="l" t="t" r="r" b="b"/>
                <a:pathLst>
                  <a:path w="4663" h="320" extrusionOk="0">
                    <a:moveTo>
                      <a:pt x="161" y="1"/>
                    </a:moveTo>
                    <a:cubicBezTo>
                      <a:pt x="72" y="1"/>
                      <a:pt x="1" y="72"/>
                      <a:pt x="1" y="160"/>
                    </a:cubicBezTo>
                    <a:cubicBezTo>
                      <a:pt x="1" y="249"/>
                      <a:pt x="72" y="320"/>
                      <a:pt x="161" y="320"/>
                    </a:cubicBezTo>
                    <a:lnTo>
                      <a:pt x="4505" y="320"/>
                    </a:lnTo>
                    <a:cubicBezTo>
                      <a:pt x="4591" y="320"/>
                      <a:pt x="4662" y="249"/>
                      <a:pt x="4662" y="160"/>
                    </a:cubicBezTo>
                    <a:cubicBezTo>
                      <a:pt x="4662" y="72"/>
                      <a:pt x="4591" y="1"/>
                      <a:pt x="4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1884650" y="1367025"/>
                <a:ext cx="116550" cy="8000"/>
              </a:xfrm>
              <a:custGeom>
                <a:avLst/>
                <a:gdLst/>
                <a:ahLst/>
                <a:cxnLst/>
                <a:rect l="l" t="t" r="r" b="b"/>
                <a:pathLst>
                  <a:path w="4662" h="320" extrusionOk="0">
                    <a:moveTo>
                      <a:pt x="160" y="1"/>
                    </a:moveTo>
                    <a:cubicBezTo>
                      <a:pt x="71" y="1"/>
                      <a:pt x="0" y="72"/>
                      <a:pt x="0" y="160"/>
                    </a:cubicBezTo>
                    <a:cubicBezTo>
                      <a:pt x="0" y="249"/>
                      <a:pt x="71" y="320"/>
                      <a:pt x="160" y="320"/>
                    </a:cubicBezTo>
                    <a:lnTo>
                      <a:pt x="4502" y="320"/>
                    </a:lnTo>
                    <a:cubicBezTo>
                      <a:pt x="4590" y="320"/>
                      <a:pt x="4661" y="249"/>
                      <a:pt x="4661" y="160"/>
                    </a:cubicBezTo>
                    <a:cubicBezTo>
                      <a:pt x="4661" y="72"/>
                      <a:pt x="4590" y="1"/>
                      <a:pt x="4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1871875" y="1367025"/>
                <a:ext cx="184200" cy="8000"/>
              </a:xfrm>
              <a:custGeom>
                <a:avLst/>
                <a:gdLst/>
                <a:ahLst/>
                <a:cxnLst/>
                <a:rect l="l" t="t" r="r" b="b"/>
                <a:pathLst>
                  <a:path w="7368" h="320" extrusionOk="0">
                    <a:moveTo>
                      <a:pt x="162" y="1"/>
                    </a:moveTo>
                    <a:cubicBezTo>
                      <a:pt x="74" y="1"/>
                      <a:pt x="1" y="72"/>
                      <a:pt x="1" y="160"/>
                    </a:cubicBezTo>
                    <a:cubicBezTo>
                      <a:pt x="1" y="249"/>
                      <a:pt x="74" y="320"/>
                      <a:pt x="162" y="320"/>
                    </a:cubicBezTo>
                    <a:lnTo>
                      <a:pt x="7208" y="320"/>
                    </a:lnTo>
                    <a:cubicBezTo>
                      <a:pt x="7296" y="320"/>
                      <a:pt x="7367" y="249"/>
                      <a:pt x="7367" y="160"/>
                    </a:cubicBezTo>
                    <a:cubicBezTo>
                      <a:pt x="7367" y="72"/>
                      <a:pt x="7296" y="1"/>
                      <a:pt x="7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2019550" y="1339600"/>
                <a:ext cx="83250" cy="8050"/>
              </a:xfrm>
              <a:custGeom>
                <a:avLst/>
                <a:gdLst/>
                <a:ahLst/>
                <a:cxnLst/>
                <a:rect l="l" t="t" r="r" b="b"/>
                <a:pathLst>
                  <a:path w="3330" h="322" extrusionOk="0">
                    <a:moveTo>
                      <a:pt x="160" y="0"/>
                    </a:moveTo>
                    <a:cubicBezTo>
                      <a:pt x="71" y="0"/>
                      <a:pt x="0" y="73"/>
                      <a:pt x="0" y="162"/>
                    </a:cubicBezTo>
                    <a:cubicBezTo>
                      <a:pt x="0" y="251"/>
                      <a:pt x="71" y="322"/>
                      <a:pt x="160" y="322"/>
                    </a:cubicBezTo>
                    <a:lnTo>
                      <a:pt x="3170" y="322"/>
                    </a:lnTo>
                    <a:cubicBezTo>
                      <a:pt x="3259" y="322"/>
                      <a:pt x="3330" y="251"/>
                      <a:pt x="3330" y="162"/>
                    </a:cubicBezTo>
                    <a:cubicBezTo>
                      <a:pt x="3330" y="73"/>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2246450" y="1341675"/>
                <a:ext cx="83275" cy="8000"/>
              </a:xfrm>
              <a:custGeom>
                <a:avLst/>
                <a:gdLst/>
                <a:ahLst/>
                <a:cxnLst/>
                <a:rect l="l" t="t" r="r" b="b"/>
                <a:pathLst>
                  <a:path w="3331" h="320" extrusionOk="0">
                    <a:moveTo>
                      <a:pt x="162" y="0"/>
                    </a:moveTo>
                    <a:cubicBezTo>
                      <a:pt x="73" y="0"/>
                      <a:pt x="1" y="71"/>
                      <a:pt x="1" y="160"/>
                    </a:cubicBezTo>
                    <a:cubicBezTo>
                      <a:pt x="1" y="248"/>
                      <a:pt x="73" y="319"/>
                      <a:pt x="162" y="319"/>
                    </a:cubicBezTo>
                    <a:lnTo>
                      <a:pt x="3170" y="319"/>
                    </a:lnTo>
                    <a:cubicBezTo>
                      <a:pt x="3259" y="319"/>
                      <a:pt x="3330" y="248"/>
                      <a:pt x="3330" y="160"/>
                    </a:cubicBezTo>
                    <a:cubicBezTo>
                      <a:pt x="3330" y="71"/>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20"/>
            <p:cNvSpPr/>
            <p:nvPr/>
          </p:nvSpPr>
          <p:spPr>
            <a:xfrm flipH="1">
              <a:off x="390625" y="5400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20"/>
            <p:cNvGrpSpPr/>
            <p:nvPr/>
          </p:nvGrpSpPr>
          <p:grpSpPr>
            <a:xfrm flipH="1">
              <a:off x="4616375" y="4919750"/>
              <a:ext cx="72600" cy="72600"/>
              <a:chOff x="2145125" y="90950"/>
              <a:chExt cx="72600" cy="72600"/>
            </a:xfrm>
          </p:grpSpPr>
          <p:cxnSp>
            <p:nvCxnSpPr>
              <p:cNvPr id="595" name="Google Shape;595;p20"/>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596" name="Google Shape;596;p20"/>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597" name="Google Shape;597;p20"/>
            <p:cNvSpPr/>
            <p:nvPr/>
          </p:nvSpPr>
          <p:spPr>
            <a:xfrm flipH="1">
              <a:off x="4455002" y="476345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20"/>
            <p:cNvGrpSpPr/>
            <p:nvPr/>
          </p:nvGrpSpPr>
          <p:grpSpPr>
            <a:xfrm flipH="1">
              <a:off x="8307388" y="4161125"/>
              <a:ext cx="368800" cy="113600"/>
              <a:chOff x="645625" y="3253125"/>
              <a:chExt cx="368800" cy="113600"/>
            </a:xfrm>
          </p:grpSpPr>
          <p:sp>
            <p:nvSpPr>
              <p:cNvPr id="599" name="Google Shape;599;p20"/>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0"/>
            <p:cNvGrpSpPr/>
            <p:nvPr/>
          </p:nvGrpSpPr>
          <p:grpSpPr>
            <a:xfrm flipH="1">
              <a:off x="8137713" y="4841600"/>
              <a:ext cx="72600" cy="72600"/>
              <a:chOff x="2145125" y="90950"/>
              <a:chExt cx="72600" cy="72600"/>
            </a:xfrm>
          </p:grpSpPr>
          <p:cxnSp>
            <p:nvCxnSpPr>
              <p:cNvPr id="606" name="Google Shape;606;p20"/>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607" name="Google Shape;607;p20"/>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grpSp>
        <p:nvGrpSpPr>
          <p:cNvPr id="608" name="Google Shape;608;p20"/>
          <p:cNvGrpSpPr/>
          <p:nvPr/>
        </p:nvGrpSpPr>
        <p:grpSpPr>
          <a:xfrm>
            <a:off x="145876" y="3326655"/>
            <a:ext cx="574113" cy="1816658"/>
            <a:chOff x="6268450" y="2589500"/>
            <a:chExt cx="789050" cy="2497125"/>
          </a:xfrm>
        </p:grpSpPr>
        <p:sp>
          <p:nvSpPr>
            <p:cNvPr id="609" name="Google Shape;609;p20"/>
            <p:cNvSpPr/>
            <p:nvPr/>
          </p:nvSpPr>
          <p:spPr>
            <a:xfrm>
              <a:off x="6668975" y="3108375"/>
              <a:ext cx="92625" cy="102750"/>
            </a:xfrm>
            <a:custGeom>
              <a:avLst/>
              <a:gdLst/>
              <a:ahLst/>
              <a:cxnLst/>
              <a:rect l="l" t="t" r="r" b="b"/>
              <a:pathLst>
                <a:path w="3705" h="4110" extrusionOk="0">
                  <a:moveTo>
                    <a:pt x="1" y="0"/>
                  </a:moveTo>
                  <a:lnTo>
                    <a:pt x="1" y="4110"/>
                  </a:lnTo>
                  <a:lnTo>
                    <a:pt x="3704" y="4110"/>
                  </a:lnTo>
                  <a:lnTo>
                    <a:pt x="3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6663800" y="3103250"/>
              <a:ext cx="102875" cy="112950"/>
            </a:xfrm>
            <a:custGeom>
              <a:avLst/>
              <a:gdLst/>
              <a:ahLst/>
              <a:cxnLst/>
              <a:rect l="l" t="t" r="r" b="b"/>
              <a:pathLst>
                <a:path w="4115" h="4518" extrusionOk="0">
                  <a:moveTo>
                    <a:pt x="3706" y="408"/>
                  </a:moveTo>
                  <a:lnTo>
                    <a:pt x="3706" y="4110"/>
                  </a:lnTo>
                  <a:lnTo>
                    <a:pt x="410" y="4110"/>
                  </a:lnTo>
                  <a:lnTo>
                    <a:pt x="410" y="408"/>
                  </a:lnTo>
                  <a:close/>
                  <a:moveTo>
                    <a:pt x="1" y="0"/>
                  </a:moveTo>
                  <a:lnTo>
                    <a:pt x="1" y="4518"/>
                  </a:lnTo>
                  <a:lnTo>
                    <a:pt x="4114" y="4518"/>
                  </a:lnTo>
                  <a:lnTo>
                    <a:pt x="4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6668975" y="2594575"/>
              <a:ext cx="46325" cy="513775"/>
            </a:xfrm>
            <a:custGeom>
              <a:avLst/>
              <a:gdLst/>
              <a:ahLst/>
              <a:cxnLst/>
              <a:rect l="l" t="t" r="r" b="b"/>
              <a:pathLst>
                <a:path w="1853" h="20551" extrusionOk="0">
                  <a:moveTo>
                    <a:pt x="1" y="0"/>
                  </a:moveTo>
                  <a:lnTo>
                    <a:pt x="1" y="20550"/>
                  </a:lnTo>
                  <a:lnTo>
                    <a:pt x="1852" y="20550"/>
                  </a:lnTo>
                  <a:lnTo>
                    <a:pt x="18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6663850" y="2589500"/>
              <a:ext cx="56525" cy="523975"/>
            </a:xfrm>
            <a:custGeom>
              <a:avLst/>
              <a:gdLst/>
              <a:ahLst/>
              <a:cxnLst/>
              <a:rect l="l" t="t" r="r" b="b"/>
              <a:pathLst>
                <a:path w="2261" h="20959" extrusionOk="0">
                  <a:moveTo>
                    <a:pt x="1853" y="408"/>
                  </a:moveTo>
                  <a:lnTo>
                    <a:pt x="1853" y="20550"/>
                  </a:lnTo>
                  <a:lnTo>
                    <a:pt x="408" y="20550"/>
                  </a:lnTo>
                  <a:lnTo>
                    <a:pt x="408" y="408"/>
                  </a:lnTo>
                  <a:close/>
                  <a:moveTo>
                    <a:pt x="1" y="0"/>
                  </a:moveTo>
                  <a:lnTo>
                    <a:pt x="1" y="20958"/>
                  </a:lnTo>
                  <a:lnTo>
                    <a:pt x="2260" y="20958"/>
                  </a:lnTo>
                  <a:lnTo>
                    <a:pt x="2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6692900" y="3413875"/>
              <a:ext cx="141400" cy="1609775"/>
            </a:xfrm>
            <a:custGeom>
              <a:avLst/>
              <a:gdLst/>
              <a:ahLst/>
              <a:cxnLst/>
              <a:rect l="l" t="t" r="r" b="b"/>
              <a:pathLst>
                <a:path w="5656" h="64391" extrusionOk="0">
                  <a:moveTo>
                    <a:pt x="1" y="1"/>
                  </a:moveTo>
                  <a:lnTo>
                    <a:pt x="1" y="64390"/>
                  </a:lnTo>
                  <a:lnTo>
                    <a:pt x="5655" y="64390"/>
                  </a:lnTo>
                  <a:lnTo>
                    <a:pt x="5655"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6624250" y="3210625"/>
              <a:ext cx="210000" cy="1813025"/>
            </a:xfrm>
            <a:custGeom>
              <a:avLst/>
              <a:gdLst/>
              <a:ahLst/>
              <a:cxnLst/>
              <a:rect l="l" t="t" r="r" b="b"/>
              <a:pathLst>
                <a:path w="8400" h="72521" extrusionOk="0">
                  <a:moveTo>
                    <a:pt x="1" y="0"/>
                  </a:moveTo>
                  <a:lnTo>
                    <a:pt x="1" y="3387"/>
                  </a:lnTo>
                  <a:lnTo>
                    <a:pt x="1" y="72520"/>
                  </a:lnTo>
                  <a:lnTo>
                    <a:pt x="8399" y="72520"/>
                  </a:lnTo>
                  <a:lnTo>
                    <a:pt x="8399" y="8131"/>
                  </a:lnTo>
                  <a:lnTo>
                    <a:pt x="5493" y="8131"/>
                  </a:lnTo>
                  <a:lnTo>
                    <a:pt x="5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6541550" y="3629750"/>
              <a:ext cx="151300" cy="1393900"/>
            </a:xfrm>
            <a:custGeom>
              <a:avLst/>
              <a:gdLst/>
              <a:ahLst/>
              <a:cxnLst/>
              <a:rect l="l" t="t" r="r" b="b"/>
              <a:pathLst>
                <a:path w="6052" h="55756" extrusionOk="0">
                  <a:moveTo>
                    <a:pt x="1" y="1"/>
                  </a:moveTo>
                  <a:lnTo>
                    <a:pt x="1" y="55755"/>
                  </a:lnTo>
                  <a:lnTo>
                    <a:pt x="6051" y="55755"/>
                  </a:lnTo>
                  <a:lnTo>
                    <a:pt x="60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6536475" y="3624650"/>
              <a:ext cx="161575" cy="1404125"/>
            </a:xfrm>
            <a:custGeom>
              <a:avLst/>
              <a:gdLst/>
              <a:ahLst/>
              <a:cxnLst/>
              <a:rect l="l" t="t" r="r" b="b"/>
              <a:pathLst>
                <a:path w="6463" h="56165" extrusionOk="0">
                  <a:moveTo>
                    <a:pt x="6053" y="410"/>
                  </a:moveTo>
                  <a:lnTo>
                    <a:pt x="6053" y="55754"/>
                  </a:lnTo>
                  <a:lnTo>
                    <a:pt x="411" y="55754"/>
                  </a:lnTo>
                  <a:lnTo>
                    <a:pt x="411" y="410"/>
                  </a:lnTo>
                  <a:close/>
                  <a:moveTo>
                    <a:pt x="1" y="0"/>
                  </a:moveTo>
                  <a:lnTo>
                    <a:pt x="1" y="56164"/>
                  </a:lnTo>
                  <a:lnTo>
                    <a:pt x="6463" y="56164"/>
                  </a:lnTo>
                  <a:lnTo>
                    <a:pt x="64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6447925" y="4063125"/>
              <a:ext cx="159125" cy="960575"/>
            </a:xfrm>
            <a:custGeom>
              <a:avLst/>
              <a:gdLst/>
              <a:ahLst/>
              <a:cxnLst/>
              <a:rect l="l" t="t" r="r" b="b"/>
              <a:pathLst>
                <a:path w="6365" h="38423" extrusionOk="0">
                  <a:moveTo>
                    <a:pt x="1" y="1"/>
                  </a:moveTo>
                  <a:lnTo>
                    <a:pt x="1" y="38422"/>
                  </a:lnTo>
                  <a:lnTo>
                    <a:pt x="6364" y="38422"/>
                  </a:lnTo>
                  <a:lnTo>
                    <a:pt x="6364"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6447925" y="4063125"/>
              <a:ext cx="159125" cy="960575"/>
            </a:xfrm>
            <a:custGeom>
              <a:avLst/>
              <a:gdLst/>
              <a:ahLst/>
              <a:cxnLst/>
              <a:rect l="l" t="t" r="r" b="b"/>
              <a:pathLst>
                <a:path w="6365" h="38423" extrusionOk="0">
                  <a:moveTo>
                    <a:pt x="1" y="1"/>
                  </a:moveTo>
                  <a:lnTo>
                    <a:pt x="1" y="38422"/>
                  </a:lnTo>
                  <a:lnTo>
                    <a:pt x="6364" y="38422"/>
                  </a:lnTo>
                  <a:lnTo>
                    <a:pt x="6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6692900" y="3784425"/>
              <a:ext cx="180350" cy="1239225"/>
            </a:xfrm>
            <a:custGeom>
              <a:avLst/>
              <a:gdLst/>
              <a:ahLst/>
              <a:cxnLst/>
              <a:rect l="l" t="t" r="r" b="b"/>
              <a:pathLst>
                <a:path w="7214" h="49569" extrusionOk="0">
                  <a:moveTo>
                    <a:pt x="1" y="0"/>
                  </a:moveTo>
                  <a:lnTo>
                    <a:pt x="1" y="49568"/>
                  </a:lnTo>
                  <a:lnTo>
                    <a:pt x="7214" y="49568"/>
                  </a:lnTo>
                  <a:lnTo>
                    <a:pt x="72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6687800" y="3779300"/>
              <a:ext cx="190625" cy="1249475"/>
            </a:xfrm>
            <a:custGeom>
              <a:avLst/>
              <a:gdLst/>
              <a:ahLst/>
              <a:cxnLst/>
              <a:rect l="l" t="t" r="r" b="b"/>
              <a:pathLst>
                <a:path w="7625" h="49979" extrusionOk="0">
                  <a:moveTo>
                    <a:pt x="7213" y="412"/>
                  </a:moveTo>
                  <a:lnTo>
                    <a:pt x="7213" y="49568"/>
                  </a:lnTo>
                  <a:lnTo>
                    <a:pt x="410" y="49568"/>
                  </a:lnTo>
                  <a:lnTo>
                    <a:pt x="410" y="412"/>
                  </a:lnTo>
                  <a:close/>
                  <a:moveTo>
                    <a:pt x="0" y="0"/>
                  </a:moveTo>
                  <a:lnTo>
                    <a:pt x="0" y="49978"/>
                  </a:lnTo>
                  <a:lnTo>
                    <a:pt x="7624" y="49978"/>
                  </a:lnTo>
                  <a:lnTo>
                    <a:pt x="7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6763975" y="4166425"/>
              <a:ext cx="155175" cy="857225"/>
            </a:xfrm>
            <a:custGeom>
              <a:avLst/>
              <a:gdLst/>
              <a:ahLst/>
              <a:cxnLst/>
              <a:rect l="l" t="t" r="r" b="b"/>
              <a:pathLst>
                <a:path w="6207" h="34289" extrusionOk="0">
                  <a:moveTo>
                    <a:pt x="1" y="0"/>
                  </a:moveTo>
                  <a:lnTo>
                    <a:pt x="1" y="34288"/>
                  </a:lnTo>
                  <a:lnTo>
                    <a:pt x="6207" y="34288"/>
                  </a:lnTo>
                  <a:lnTo>
                    <a:pt x="6207"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6763975" y="4166425"/>
              <a:ext cx="155175" cy="857225"/>
            </a:xfrm>
            <a:custGeom>
              <a:avLst/>
              <a:gdLst/>
              <a:ahLst/>
              <a:cxnLst/>
              <a:rect l="l" t="t" r="r" b="b"/>
              <a:pathLst>
                <a:path w="6207" h="34289" extrusionOk="0">
                  <a:moveTo>
                    <a:pt x="1" y="0"/>
                  </a:moveTo>
                  <a:lnTo>
                    <a:pt x="1" y="34288"/>
                  </a:lnTo>
                  <a:lnTo>
                    <a:pt x="6207" y="34288"/>
                  </a:lnTo>
                  <a:lnTo>
                    <a:pt x="6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6415075" y="4445050"/>
              <a:ext cx="191975" cy="578600"/>
            </a:xfrm>
            <a:custGeom>
              <a:avLst/>
              <a:gdLst/>
              <a:ahLst/>
              <a:cxnLst/>
              <a:rect l="l" t="t" r="r" b="b"/>
              <a:pathLst>
                <a:path w="7679" h="23144" extrusionOk="0">
                  <a:moveTo>
                    <a:pt x="1" y="0"/>
                  </a:moveTo>
                  <a:lnTo>
                    <a:pt x="1" y="23143"/>
                  </a:lnTo>
                  <a:lnTo>
                    <a:pt x="7678" y="23143"/>
                  </a:lnTo>
                  <a:lnTo>
                    <a:pt x="76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6409950" y="4439925"/>
              <a:ext cx="202200" cy="588850"/>
            </a:xfrm>
            <a:custGeom>
              <a:avLst/>
              <a:gdLst/>
              <a:ahLst/>
              <a:cxnLst/>
              <a:rect l="l" t="t" r="r" b="b"/>
              <a:pathLst>
                <a:path w="8088" h="23554" extrusionOk="0">
                  <a:moveTo>
                    <a:pt x="7678" y="410"/>
                  </a:moveTo>
                  <a:lnTo>
                    <a:pt x="7678" y="23143"/>
                  </a:lnTo>
                  <a:lnTo>
                    <a:pt x="408" y="23143"/>
                  </a:lnTo>
                  <a:lnTo>
                    <a:pt x="408" y="410"/>
                  </a:lnTo>
                  <a:close/>
                  <a:moveTo>
                    <a:pt x="1" y="0"/>
                  </a:moveTo>
                  <a:lnTo>
                    <a:pt x="1" y="23553"/>
                  </a:lnTo>
                  <a:lnTo>
                    <a:pt x="8088" y="23553"/>
                  </a:lnTo>
                  <a:lnTo>
                    <a:pt x="8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6357050" y="4718750"/>
              <a:ext cx="159125" cy="304950"/>
            </a:xfrm>
            <a:custGeom>
              <a:avLst/>
              <a:gdLst/>
              <a:ahLst/>
              <a:cxnLst/>
              <a:rect l="l" t="t" r="r" b="b"/>
              <a:pathLst>
                <a:path w="6365" h="12198" extrusionOk="0">
                  <a:moveTo>
                    <a:pt x="1" y="0"/>
                  </a:moveTo>
                  <a:lnTo>
                    <a:pt x="1" y="12197"/>
                  </a:lnTo>
                  <a:lnTo>
                    <a:pt x="6364" y="12197"/>
                  </a:lnTo>
                  <a:lnTo>
                    <a:pt x="6364"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6357050" y="4718750"/>
              <a:ext cx="159125" cy="304950"/>
            </a:xfrm>
            <a:custGeom>
              <a:avLst/>
              <a:gdLst/>
              <a:ahLst/>
              <a:cxnLst/>
              <a:rect l="l" t="t" r="r" b="b"/>
              <a:pathLst>
                <a:path w="6365" h="12198" extrusionOk="0">
                  <a:moveTo>
                    <a:pt x="1" y="0"/>
                  </a:moveTo>
                  <a:lnTo>
                    <a:pt x="1" y="12197"/>
                  </a:lnTo>
                  <a:lnTo>
                    <a:pt x="6364" y="12197"/>
                  </a:lnTo>
                  <a:lnTo>
                    <a:pt x="6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6764475" y="4545025"/>
              <a:ext cx="204625" cy="478675"/>
            </a:xfrm>
            <a:custGeom>
              <a:avLst/>
              <a:gdLst/>
              <a:ahLst/>
              <a:cxnLst/>
              <a:rect l="l" t="t" r="r" b="b"/>
              <a:pathLst>
                <a:path w="8185" h="19147" extrusionOk="0">
                  <a:moveTo>
                    <a:pt x="1" y="1"/>
                  </a:moveTo>
                  <a:lnTo>
                    <a:pt x="1" y="19146"/>
                  </a:lnTo>
                  <a:lnTo>
                    <a:pt x="8184" y="19146"/>
                  </a:lnTo>
                  <a:lnTo>
                    <a:pt x="8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6759350" y="4539900"/>
              <a:ext cx="214875" cy="488875"/>
            </a:xfrm>
            <a:custGeom>
              <a:avLst/>
              <a:gdLst/>
              <a:ahLst/>
              <a:cxnLst/>
              <a:rect l="l" t="t" r="r" b="b"/>
              <a:pathLst>
                <a:path w="8595" h="19555" extrusionOk="0">
                  <a:moveTo>
                    <a:pt x="8187" y="411"/>
                  </a:moveTo>
                  <a:lnTo>
                    <a:pt x="8187" y="19144"/>
                  </a:lnTo>
                  <a:lnTo>
                    <a:pt x="410" y="19144"/>
                  </a:lnTo>
                  <a:lnTo>
                    <a:pt x="410" y="411"/>
                  </a:lnTo>
                  <a:close/>
                  <a:moveTo>
                    <a:pt x="1" y="1"/>
                  </a:moveTo>
                  <a:lnTo>
                    <a:pt x="1" y="19554"/>
                  </a:lnTo>
                  <a:lnTo>
                    <a:pt x="8594" y="19554"/>
                  </a:lnTo>
                  <a:lnTo>
                    <a:pt x="8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6619125" y="3292525"/>
              <a:ext cx="78100" cy="10275"/>
            </a:xfrm>
            <a:custGeom>
              <a:avLst/>
              <a:gdLst/>
              <a:ahLst/>
              <a:cxnLst/>
              <a:rect l="l" t="t" r="r" b="b"/>
              <a:pathLst>
                <a:path w="3124" h="411" extrusionOk="0">
                  <a:moveTo>
                    <a:pt x="206" y="1"/>
                  </a:moveTo>
                  <a:cubicBezTo>
                    <a:pt x="93" y="1"/>
                    <a:pt x="1" y="93"/>
                    <a:pt x="1" y="205"/>
                  </a:cubicBezTo>
                  <a:cubicBezTo>
                    <a:pt x="1" y="320"/>
                    <a:pt x="91" y="410"/>
                    <a:pt x="206" y="410"/>
                  </a:cubicBezTo>
                  <a:lnTo>
                    <a:pt x="2920" y="410"/>
                  </a:lnTo>
                  <a:cubicBezTo>
                    <a:pt x="3033" y="410"/>
                    <a:pt x="3123" y="320"/>
                    <a:pt x="3123" y="205"/>
                  </a:cubicBezTo>
                  <a:cubicBezTo>
                    <a:pt x="3123" y="93"/>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6619125" y="3352750"/>
              <a:ext cx="78100" cy="10275"/>
            </a:xfrm>
            <a:custGeom>
              <a:avLst/>
              <a:gdLst/>
              <a:ahLst/>
              <a:cxnLst/>
              <a:rect l="l" t="t" r="r" b="b"/>
              <a:pathLst>
                <a:path w="3124" h="411" extrusionOk="0">
                  <a:moveTo>
                    <a:pt x="206" y="1"/>
                  </a:moveTo>
                  <a:cubicBezTo>
                    <a:pt x="93" y="1"/>
                    <a:pt x="1" y="92"/>
                    <a:pt x="1" y="206"/>
                  </a:cubicBezTo>
                  <a:cubicBezTo>
                    <a:pt x="1" y="318"/>
                    <a:pt x="91" y="411"/>
                    <a:pt x="206" y="411"/>
                  </a:cubicBezTo>
                  <a:lnTo>
                    <a:pt x="2920" y="411"/>
                  </a:lnTo>
                  <a:cubicBezTo>
                    <a:pt x="3033" y="411"/>
                    <a:pt x="3123" y="318"/>
                    <a:pt x="3123" y="206"/>
                  </a:cubicBezTo>
                  <a:cubicBezTo>
                    <a:pt x="3123" y="92"/>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6619125" y="3414975"/>
              <a:ext cx="78100" cy="10225"/>
            </a:xfrm>
            <a:custGeom>
              <a:avLst/>
              <a:gdLst/>
              <a:ahLst/>
              <a:cxnLst/>
              <a:rect l="l" t="t" r="r" b="b"/>
              <a:pathLst>
                <a:path w="3124" h="409" extrusionOk="0">
                  <a:moveTo>
                    <a:pt x="206" y="0"/>
                  </a:moveTo>
                  <a:cubicBezTo>
                    <a:pt x="93" y="0"/>
                    <a:pt x="1" y="91"/>
                    <a:pt x="1" y="203"/>
                  </a:cubicBezTo>
                  <a:cubicBezTo>
                    <a:pt x="1" y="317"/>
                    <a:pt x="91" y="408"/>
                    <a:pt x="206" y="408"/>
                  </a:cubicBezTo>
                  <a:lnTo>
                    <a:pt x="2920" y="408"/>
                  </a:lnTo>
                  <a:cubicBezTo>
                    <a:pt x="3033" y="408"/>
                    <a:pt x="3123" y="317"/>
                    <a:pt x="3123" y="203"/>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6619125" y="3475100"/>
              <a:ext cx="78100" cy="10225"/>
            </a:xfrm>
            <a:custGeom>
              <a:avLst/>
              <a:gdLst/>
              <a:ahLst/>
              <a:cxnLst/>
              <a:rect l="l" t="t" r="r" b="b"/>
              <a:pathLst>
                <a:path w="3124" h="409" extrusionOk="0">
                  <a:moveTo>
                    <a:pt x="206" y="1"/>
                  </a:moveTo>
                  <a:cubicBezTo>
                    <a:pt x="93" y="1"/>
                    <a:pt x="1" y="91"/>
                    <a:pt x="1" y="206"/>
                  </a:cubicBezTo>
                  <a:cubicBezTo>
                    <a:pt x="1" y="318"/>
                    <a:pt x="91" y="409"/>
                    <a:pt x="206" y="409"/>
                  </a:cubicBezTo>
                  <a:lnTo>
                    <a:pt x="2920" y="409"/>
                  </a:lnTo>
                  <a:cubicBezTo>
                    <a:pt x="3033" y="409"/>
                    <a:pt x="3123" y="318"/>
                    <a:pt x="3123" y="206"/>
                  </a:cubicBezTo>
                  <a:cubicBezTo>
                    <a:pt x="3123" y="91"/>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6768475" y="3509250"/>
              <a:ext cx="78075" cy="10250"/>
            </a:xfrm>
            <a:custGeom>
              <a:avLst/>
              <a:gdLst/>
              <a:ahLst/>
              <a:cxnLst/>
              <a:rect l="l" t="t" r="r" b="b"/>
              <a:pathLst>
                <a:path w="3123" h="410" extrusionOk="0">
                  <a:moveTo>
                    <a:pt x="203" y="0"/>
                  </a:moveTo>
                  <a:cubicBezTo>
                    <a:pt x="91" y="0"/>
                    <a:pt x="0" y="93"/>
                    <a:pt x="0" y="205"/>
                  </a:cubicBezTo>
                  <a:cubicBezTo>
                    <a:pt x="0" y="319"/>
                    <a:pt x="91" y="410"/>
                    <a:pt x="203" y="410"/>
                  </a:cubicBezTo>
                  <a:lnTo>
                    <a:pt x="2918" y="410"/>
                  </a:lnTo>
                  <a:cubicBezTo>
                    <a:pt x="3030" y="410"/>
                    <a:pt x="3123" y="319"/>
                    <a:pt x="3123" y="205"/>
                  </a:cubicBezTo>
                  <a:cubicBezTo>
                    <a:pt x="3123" y="93"/>
                    <a:pt x="3030"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6768475" y="3569475"/>
              <a:ext cx="78075" cy="10275"/>
            </a:xfrm>
            <a:custGeom>
              <a:avLst/>
              <a:gdLst/>
              <a:ahLst/>
              <a:cxnLst/>
              <a:rect l="l" t="t" r="r" b="b"/>
              <a:pathLst>
                <a:path w="3123" h="411" extrusionOk="0">
                  <a:moveTo>
                    <a:pt x="203" y="1"/>
                  </a:moveTo>
                  <a:cubicBezTo>
                    <a:pt x="91" y="1"/>
                    <a:pt x="0" y="91"/>
                    <a:pt x="0" y="205"/>
                  </a:cubicBezTo>
                  <a:cubicBezTo>
                    <a:pt x="0" y="318"/>
                    <a:pt x="91" y="410"/>
                    <a:pt x="203" y="410"/>
                  </a:cubicBezTo>
                  <a:lnTo>
                    <a:pt x="2918" y="410"/>
                  </a:lnTo>
                  <a:cubicBezTo>
                    <a:pt x="3030" y="410"/>
                    <a:pt x="3123" y="318"/>
                    <a:pt x="3123" y="205"/>
                  </a:cubicBezTo>
                  <a:cubicBezTo>
                    <a:pt x="3123" y="91"/>
                    <a:pt x="3030"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768475" y="3631675"/>
              <a:ext cx="78075" cy="10225"/>
            </a:xfrm>
            <a:custGeom>
              <a:avLst/>
              <a:gdLst/>
              <a:ahLst/>
              <a:cxnLst/>
              <a:rect l="l" t="t" r="r" b="b"/>
              <a:pathLst>
                <a:path w="3123" h="409" extrusionOk="0">
                  <a:moveTo>
                    <a:pt x="203" y="1"/>
                  </a:moveTo>
                  <a:cubicBezTo>
                    <a:pt x="91" y="1"/>
                    <a:pt x="0" y="91"/>
                    <a:pt x="0" y="204"/>
                  </a:cubicBezTo>
                  <a:cubicBezTo>
                    <a:pt x="0" y="318"/>
                    <a:pt x="91" y="409"/>
                    <a:pt x="203" y="409"/>
                  </a:cubicBezTo>
                  <a:lnTo>
                    <a:pt x="2918" y="409"/>
                  </a:lnTo>
                  <a:cubicBezTo>
                    <a:pt x="3030" y="409"/>
                    <a:pt x="3123" y="318"/>
                    <a:pt x="3123" y="204"/>
                  </a:cubicBezTo>
                  <a:cubicBezTo>
                    <a:pt x="3123" y="91"/>
                    <a:pt x="3030"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768475" y="3691875"/>
              <a:ext cx="78075" cy="10275"/>
            </a:xfrm>
            <a:custGeom>
              <a:avLst/>
              <a:gdLst/>
              <a:ahLst/>
              <a:cxnLst/>
              <a:rect l="l" t="t" r="r" b="b"/>
              <a:pathLst>
                <a:path w="3123" h="411" extrusionOk="0">
                  <a:moveTo>
                    <a:pt x="203" y="0"/>
                  </a:moveTo>
                  <a:cubicBezTo>
                    <a:pt x="91" y="0"/>
                    <a:pt x="0" y="91"/>
                    <a:pt x="0" y="205"/>
                  </a:cubicBezTo>
                  <a:cubicBezTo>
                    <a:pt x="0" y="317"/>
                    <a:pt x="91" y="410"/>
                    <a:pt x="203" y="410"/>
                  </a:cubicBezTo>
                  <a:lnTo>
                    <a:pt x="2918" y="410"/>
                  </a:lnTo>
                  <a:cubicBezTo>
                    <a:pt x="3030" y="410"/>
                    <a:pt x="3123" y="317"/>
                    <a:pt x="3123" y="205"/>
                  </a:cubicBezTo>
                  <a:cubicBezTo>
                    <a:pt x="3123" y="91"/>
                    <a:pt x="3030"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536475" y="3730475"/>
              <a:ext cx="78100" cy="10225"/>
            </a:xfrm>
            <a:custGeom>
              <a:avLst/>
              <a:gdLst/>
              <a:ahLst/>
              <a:cxnLst/>
              <a:rect l="l" t="t" r="r" b="b"/>
              <a:pathLst>
                <a:path w="3124" h="409" extrusionOk="0">
                  <a:moveTo>
                    <a:pt x="204" y="1"/>
                  </a:moveTo>
                  <a:cubicBezTo>
                    <a:pt x="92" y="1"/>
                    <a:pt x="1" y="91"/>
                    <a:pt x="1" y="206"/>
                  </a:cubicBezTo>
                  <a:cubicBezTo>
                    <a:pt x="1" y="318"/>
                    <a:pt x="92" y="409"/>
                    <a:pt x="204" y="409"/>
                  </a:cubicBezTo>
                  <a:lnTo>
                    <a:pt x="2919" y="409"/>
                  </a:lnTo>
                  <a:cubicBezTo>
                    <a:pt x="3031" y="409"/>
                    <a:pt x="3124" y="318"/>
                    <a:pt x="3124" y="206"/>
                  </a:cubicBezTo>
                  <a:cubicBezTo>
                    <a:pt x="3124" y="91"/>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536475" y="3790675"/>
              <a:ext cx="78100" cy="10275"/>
            </a:xfrm>
            <a:custGeom>
              <a:avLst/>
              <a:gdLst/>
              <a:ahLst/>
              <a:cxnLst/>
              <a:rect l="l" t="t" r="r" b="b"/>
              <a:pathLst>
                <a:path w="3124" h="411" extrusionOk="0">
                  <a:moveTo>
                    <a:pt x="204" y="0"/>
                  </a:moveTo>
                  <a:cubicBezTo>
                    <a:pt x="92" y="0"/>
                    <a:pt x="1" y="93"/>
                    <a:pt x="1" y="205"/>
                  </a:cubicBezTo>
                  <a:cubicBezTo>
                    <a:pt x="1" y="319"/>
                    <a:pt x="92" y="410"/>
                    <a:pt x="204" y="410"/>
                  </a:cubicBezTo>
                  <a:lnTo>
                    <a:pt x="2919" y="410"/>
                  </a:lnTo>
                  <a:cubicBezTo>
                    <a:pt x="3031" y="410"/>
                    <a:pt x="3124" y="319"/>
                    <a:pt x="3124" y="205"/>
                  </a:cubicBezTo>
                  <a:cubicBezTo>
                    <a:pt x="3124" y="93"/>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536475" y="3852875"/>
              <a:ext cx="78100" cy="10225"/>
            </a:xfrm>
            <a:custGeom>
              <a:avLst/>
              <a:gdLst/>
              <a:ahLst/>
              <a:cxnLst/>
              <a:rect l="l" t="t" r="r" b="b"/>
              <a:pathLst>
                <a:path w="3124" h="409" extrusionOk="0">
                  <a:moveTo>
                    <a:pt x="204" y="1"/>
                  </a:moveTo>
                  <a:cubicBezTo>
                    <a:pt x="92" y="1"/>
                    <a:pt x="1" y="91"/>
                    <a:pt x="1" y="205"/>
                  </a:cubicBezTo>
                  <a:cubicBezTo>
                    <a:pt x="1" y="318"/>
                    <a:pt x="92" y="408"/>
                    <a:pt x="204" y="408"/>
                  </a:cubicBezTo>
                  <a:lnTo>
                    <a:pt x="2919" y="408"/>
                  </a:lnTo>
                  <a:cubicBezTo>
                    <a:pt x="3031" y="408"/>
                    <a:pt x="3124" y="318"/>
                    <a:pt x="3124" y="205"/>
                  </a:cubicBezTo>
                  <a:cubicBezTo>
                    <a:pt x="3124" y="91"/>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536475" y="3913075"/>
              <a:ext cx="78100" cy="10250"/>
            </a:xfrm>
            <a:custGeom>
              <a:avLst/>
              <a:gdLst/>
              <a:ahLst/>
              <a:cxnLst/>
              <a:rect l="l" t="t" r="r" b="b"/>
              <a:pathLst>
                <a:path w="3124" h="410" extrusionOk="0">
                  <a:moveTo>
                    <a:pt x="204" y="0"/>
                  </a:moveTo>
                  <a:cubicBezTo>
                    <a:pt x="92" y="0"/>
                    <a:pt x="1" y="91"/>
                    <a:pt x="1" y="205"/>
                  </a:cubicBezTo>
                  <a:cubicBezTo>
                    <a:pt x="1" y="319"/>
                    <a:pt x="92" y="410"/>
                    <a:pt x="204" y="410"/>
                  </a:cubicBezTo>
                  <a:lnTo>
                    <a:pt x="2919" y="410"/>
                  </a:lnTo>
                  <a:cubicBezTo>
                    <a:pt x="3031" y="410"/>
                    <a:pt x="3124" y="319"/>
                    <a:pt x="3124" y="205"/>
                  </a:cubicBezTo>
                  <a:cubicBezTo>
                    <a:pt x="3124" y="91"/>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795150" y="3880700"/>
              <a:ext cx="78100" cy="10225"/>
            </a:xfrm>
            <a:custGeom>
              <a:avLst/>
              <a:gdLst/>
              <a:ahLst/>
              <a:cxnLst/>
              <a:rect l="l" t="t" r="r" b="b"/>
              <a:pathLst>
                <a:path w="3124" h="409" extrusionOk="0">
                  <a:moveTo>
                    <a:pt x="206" y="1"/>
                  </a:moveTo>
                  <a:cubicBezTo>
                    <a:pt x="92" y="1"/>
                    <a:pt x="1" y="91"/>
                    <a:pt x="1" y="206"/>
                  </a:cubicBezTo>
                  <a:cubicBezTo>
                    <a:pt x="1" y="318"/>
                    <a:pt x="92" y="408"/>
                    <a:pt x="206" y="408"/>
                  </a:cubicBezTo>
                  <a:lnTo>
                    <a:pt x="2919" y="408"/>
                  </a:lnTo>
                  <a:cubicBezTo>
                    <a:pt x="3033" y="408"/>
                    <a:pt x="3124" y="318"/>
                    <a:pt x="3124" y="206"/>
                  </a:cubicBezTo>
                  <a:cubicBezTo>
                    <a:pt x="3124" y="91"/>
                    <a:pt x="3033"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795150" y="3940900"/>
              <a:ext cx="78100" cy="10250"/>
            </a:xfrm>
            <a:custGeom>
              <a:avLst/>
              <a:gdLst/>
              <a:ahLst/>
              <a:cxnLst/>
              <a:rect l="l" t="t" r="r" b="b"/>
              <a:pathLst>
                <a:path w="3124" h="410" extrusionOk="0">
                  <a:moveTo>
                    <a:pt x="206" y="0"/>
                  </a:moveTo>
                  <a:cubicBezTo>
                    <a:pt x="92" y="0"/>
                    <a:pt x="1" y="93"/>
                    <a:pt x="1" y="205"/>
                  </a:cubicBezTo>
                  <a:cubicBezTo>
                    <a:pt x="1" y="319"/>
                    <a:pt x="92" y="410"/>
                    <a:pt x="206" y="410"/>
                  </a:cubicBezTo>
                  <a:lnTo>
                    <a:pt x="2919" y="410"/>
                  </a:lnTo>
                  <a:cubicBezTo>
                    <a:pt x="3033" y="410"/>
                    <a:pt x="3124" y="319"/>
                    <a:pt x="3124" y="205"/>
                  </a:cubicBezTo>
                  <a:cubicBezTo>
                    <a:pt x="3124" y="93"/>
                    <a:pt x="3033"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95150" y="4003100"/>
              <a:ext cx="78100" cy="10225"/>
            </a:xfrm>
            <a:custGeom>
              <a:avLst/>
              <a:gdLst/>
              <a:ahLst/>
              <a:cxnLst/>
              <a:rect l="l" t="t" r="r" b="b"/>
              <a:pathLst>
                <a:path w="3124" h="409" extrusionOk="0">
                  <a:moveTo>
                    <a:pt x="206" y="0"/>
                  </a:moveTo>
                  <a:cubicBezTo>
                    <a:pt x="92" y="0"/>
                    <a:pt x="1" y="91"/>
                    <a:pt x="1" y="205"/>
                  </a:cubicBezTo>
                  <a:cubicBezTo>
                    <a:pt x="1" y="318"/>
                    <a:pt x="92" y="408"/>
                    <a:pt x="206" y="408"/>
                  </a:cubicBezTo>
                  <a:lnTo>
                    <a:pt x="2919" y="408"/>
                  </a:lnTo>
                  <a:cubicBezTo>
                    <a:pt x="3033" y="408"/>
                    <a:pt x="3124" y="318"/>
                    <a:pt x="3124" y="205"/>
                  </a:cubicBezTo>
                  <a:cubicBezTo>
                    <a:pt x="3124" y="91"/>
                    <a:pt x="3033"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95150" y="4063275"/>
              <a:ext cx="78100" cy="10275"/>
            </a:xfrm>
            <a:custGeom>
              <a:avLst/>
              <a:gdLst/>
              <a:ahLst/>
              <a:cxnLst/>
              <a:rect l="l" t="t" r="r" b="b"/>
              <a:pathLst>
                <a:path w="3124" h="411" extrusionOk="0">
                  <a:moveTo>
                    <a:pt x="206" y="1"/>
                  </a:moveTo>
                  <a:cubicBezTo>
                    <a:pt x="92" y="1"/>
                    <a:pt x="1" y="92"/>
                    <a:pt x="1" y="206"/>
                  </a:cubicBezTo>
                  <a:cubicBezTo>
                    <a:pt x="1" y="320"/>
                    <a:pt x="92" y="411"/>
                    <a:pt x="206" y="411"/>
                  </a:cubicBezTo>
                  <a:lnTo>
                    <a:pt x="2919" y="411"/>
                  </a:lnTo>
                  <a:cubicBezTo>
                    <a:pt x="3033" y="411"/>
                    <a:pt x="3124" y="320"/>
                    <a:pt x="3124" y="206"/>
                  </a:cubicBezTo>
                  <a:cubicBezTo>
                    <a:pt x="3124" y="92"/>
                    <a:pt x="3033"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442800" y="4168600"/>
              <a:ext cx="78100" cy="10200"/>
            </a:xfrm>
            <a:custGeom>
              <a:avLst/>
              <a:gdLst/>
              <a:ahLst/>
              <a:cxnLst/>
              <a:rect l="l" t="t" r="r" b="b"/>
              <a:pathLst>
                <a:path w="3124" h="408" extrusionOk="0">
                  <a:moveTo>
                    <a:pt x="206" y="0"/>
                  </a:moveTo>
                  <a:cubicBezTo>
                    <a:pt x="93" y="0"/>
                    <a:pt x="1" y="91"/>
                    <a:pt x="1" y="205"/>
                  </a:cubicBezTo>
                  <a:cubicBezTo>
                    <a:pt x="1" y="317"/>
                    <a:pt x="91" y="408"/>
                    <a:pt x="206" y="408"/>
                  </a:cubicBezTo>
                  <a:lnTo>
                    <a:pt x="2920" y="408"/>
                  </a:lnTo>
                  <a:cubicBezTo>
                    <a:pt x="3033" y="408"/>
                    <a:pt x="3123" y="317"/>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442800" y="4228775"/>
              <a:ext cx="78100" cy="10275"/>
            </a:xfrm>
            <a:custGeom>
              <a:avLst/>
              <a:gdLst/>
              <a:ahLst/>
              <a:cxnLst/>
              <a:rect l="l" t="t" r="r" b="b"/>
              <a:pathLst>
                <a:path w="3124" h="411" extrusionOk="0">
                  <a:moveTo>
                    <a:pt x="206" y="0"/>
                  </a:moveTo>
                  <a:cubicBezTo>
                    <a:pt x="93" y="0"/>
                    <a:pt x="1" y="91"/>
                    <a:pt x="1" y="205"/>
                  </a:cubicBezTo>
                  <a:cubicBezTo>
                    <a:pt x="1" y="320"/>
                    <a:pt x="91" y="410"/>
                    <a:pt x="206" y="410"/>
                  </a:cubicBezTo>
                  <a:lnTo>
                    <a:pt x="2920" y="410"/>
                  </a:lnTo>
                  <a:cubicBezTo>
                    <a:pt x="3033" y="410"/>
                    <a:pt x="3123" y="320"/>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442800" y="4290975"/>
              <a:ext cx="78100" cy="10225"/>
            </a:xfrm>
            <a:custGeom>
              <a:avLst/>
              <a:gdLst/>
              <a:ahLst/>
              <a:cxnLst/>
              <a:rect l="l" t="t" r="r" b="b"/>
              <a:pathLst>
                <a:path w="3124" h="409" extrusionOk="0">
                  <a:moveTo>
                    <a:pt x="206" y="1"/>
                  </a:moveTo>
                  <a:cubicBezTo>
                    <a:pt x="93" y="1"/>
                    <a:pt x="1" y="91"/>
                    <a:pt x="1" y="206"/>
                  </a:cubicBezTo>
                  <a:cubicBezTo>
                    <a:pt x="1" y="318"/>
                    <a:pt x="91" y="409"/>
                    <a:pt x="206" y="409"/>
                  </a:cubicBezTo>
                  <a:lnTo>
                    <a:pt x="2920" y="409"/>
                  </a:lnTo>
                  <a:cubicBezTo>
                    <a:pt x="3033" y="409"/>
                    <a:pt x="3123" y="318"/>
                    <a:pt x="3123" y="206"/>
                  </a:cubicBezTo>
                  <a:cubicBezTo>
                    <a:pt x="3123" y="91"/>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442800" y="4351175"/>
              <a:ext cx="78100" cy="10250"/>
            </a:xfrm>
            <a:custGeom>
              <a:avLst/>
              <a:gdLst/>
              <a:ahLst/>
              <a:cxnLst/>
              <a:rect l="l" t="t" r="r" b="b"/>
              <a:pathLst>
                <a:path w="3124" h="410" extrusionOk="0">
                  <a:moveTo>
                    <a:pt x="206" y="0"/>
                  </a:moveTo>
                  <a:cubicBezTo>
                    <a:pt x="93" y="0"/>
                    <a:pt x="1" y="93"/>
                    <a:pt x="1" y="205"/>
                  </a:cubicBezTo>
                  <a:cubicBezTo>
                    <a:pt x="1" y="319"/>
                    <a:pt x="91" y="410"/>
                    <a:pt x="206" y="410"/>
                  </a:cubicBezTo>
                  <a:lnTo>
                    <a:pt x="2920" y="410"/>
                  </a:lnTo>
                  <a:cubicBezTo>
                    <a:pt x="3033" y="410"/>
                    <a:pt x="3123" y="315"/>
                    <a:pt x="3123" y="205"/>
                  </a:cubicBezTo>
                  <a:cubicBezTo>
                    <a:pt x="3123" y="93"/>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44475" y="4259900"/>
              <a:ext cx="78075" cy="10225"/>
            </a:xfrm>
            <a:custGeom>
              <a:avLst/>
              <a:gdLst/>
              <a:ahLst/>
              <a:cxnLst/>
              <a:rect l="l" t="t" r="r" b="b"/>
              <a:pathLst>
                <a:path w="3123" h="409" extrusionOk="0">
                  <a:moveTo>
                    <a:pt x="205" y="1"/>
                  </a:moveTo>
                  <a:cubicBezTo>
                    <a:pt x="93" y="1"/>
                    <a:pt x="0" y="91"/>
                    <a:pt x="0" y="204"/>
                  </a:cubicBezTo>
                  <a:cubicBezTo>
                    <a:pt x="0" y="318"/>
                    <a:pt x="93" y="408"/>
                    <a:pt x="205" y="408"/>
                  </a:cubicBezTo>
                  <a:lnTo>
                    <a:pt x="2920" y="408"/>
                  </a:lnTo>
                  <a:cubicBezTo>
                    <a:pt x="3032" y="408"/>
                    <a:pt x="3123" y="318"/>
                    <a:pt x="3123" y="204"/>
                  </a:cubicBezTo>
                  <a:cubicBezTo>
                    <a:pt x="3123" y="91"/>
                    <a:pt x="3032"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844475" y="4320100"/>
              <a:ext cx="78075" cy="10250"/>
            </a:xfrm>
            <a:custGeom>
              <a:avLst/>
              <a:gdLst/>
              <a:ahLst/>
              <a:cxnLst/>
              <a:rect l="l" t="t" r="r" b="b"/>
              <a:pathLst>
                <a:path w="3123" h="410" extrusionOk="0">
                  <a:moveTo>
                    <a:pt x="205" y="0"/>
                  </a:moveTo>
                  <a:cubicBezTo>
                    <a:pt x="93" y="0"/>
                    <a:pt x="0" y="91"/>
                    <a:pt x="0" y="205"/>
                  </a:cubicBezTo>
                  <a:cubicBezTo>
                    <a:pt x="0" y="317"/>
                    <a:pt x="93" y="410"/>
                    <a:pt x="205" y="410"/>
                  </a:cubicBezTo>
                  <a:lnTo>
                    <a:pt x="2920" y="410"/>
                  </a:lnTo>
                  <a:cubicBezTo>
                    <a:pt x="3032" y="410"/>
                    <a:pt x="3123" y="317"/>
                    <a:pt x="3123" y="205"/>
                  </a:cubicBezTo>
                  <a:cubicBezTo>
                    <a:pt x="3123" y="91"/>
                    <a:pt x="3032"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844475" y="4382200"/>
              <a:ext cx="78075" cy="10275"/>
            </a:xfrm>
            <a:custGeom>
              <a:avLst/>
              <a:gdLst/>
              <a:ahLst/>
              <a:cxnLst/>
              <a:rect l="l" t="t" r="r" b="b"/>
              <a:pathLst>
                <a:path w="3123" h="411" extrusionOk="0">
                  <a:moveTo>
                    <a:pt x="205" y="0"/>
                  </a:moveTo>
                  <a:cubicBezTo>
                    <a:pt x="93" y="0"/>
                    <a:pt x="0" y="91"/>
                    <a:pt x="0" y="205"/>
                  </a:cubicBezTo>
                  <a:cubicBezTo>
                    <a:pt x="0" y="320"/>
                    <a:pt x="93" y="410"/>
                    <a:pt x="205" y="410"/>
                  </a:cubicBezTo>
                  <a:lnTo>
                    <a:pt x="2920" y="410"/>
                  </a:lnTo>
                  <a:cubicBezTo>
                    <a:pt x="3032" y="410"/>
                    <a:pt x="3123" y="320"/>
                    <a:pt x="3123" y="205"/>
                  </a:cubicBezTo>
                  <a:cubicBezTo>
                    <a:pt x="3123" y="91"/>
                    <a:pt x="3032"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844475" y="4442425"/>
              <a:ext cx="78075" cy="10225"/>
            </a:xfrm>
            <a:custGeom>
              <a:avLst/>
              <a:gdLst/>
              <a:ahLst/>
              <a:cxnLst/>
              <a:rect l="l" t="t" r="r" b="b"/>
              <a:pathLst>
                <a:path w="3123" h="409" extrusionOk="0">
                  <a:moveTo>
                    <a:pt x="205" y="1"/>
                  </a:moveTo>
                  <a:cubicBezTo>
                    <a:pt x="93" y="1"/>
                    <a:pt x="0" y="91"/>
                    <a:pt x="0" y="206"/>
                  </a:cubicBezTo>
                  <a:cubicBezTo>
                    <a:pt x="0" y="318"/>
                    <a:pt x="93" y="409"/>
                    <a:pt x="205" y="409"/>
                  </a:cubicBezTo>
                  <a:lnTo>
                    <a:pt x="2920" y="409"/>
                  </a:lnTo>
                  <a:cubicBezTo>
                    <a:pt x="3032" y="409"/>
                    <a:pt x="3123" y="318"/>
                    <a:pt x="3123" y="206"/>
                  </a:cubicBezTo>
                  <a:cubicBezTo>
                    <a:pt x="3123" y="91"/>
                    <a:pt x="3032"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408325" y="4492075"/>
              <a:ext cx="78100" cy="10275"/>
            </a:xfrm>
            <a:custGeom>
              <a:avLst/>
              <a:gdLst/>
              <a:ahLst/>
              <a:cxnLst/>
              <a:rect l="l" t="t" r="r" b="b"/>
              <a:pathLst>
                <a:path w="3124" h="411" extrusionOk="0">
                  <a:moveTo>
                    <a:pt x="206" y="1"/>
                  </a:moveTo>
                  <a:cubicBezTo>
                    <a:pt x="93" y="1"/>
                    <a:pt x="1" y="93"/>
                    <a:pt x="1" y="206"/>
                  </a:cubicBezTo>
                  <a:cubicBezTo>
                    <a:pt x="1" y="320"/>
                    <a:pt x="91" y="411"/>
                    <a:pt x="206" y="411"/>
                  </a:cubicBezTo>
                  <a:lnTo>
                    <a:pt x="2920" y="411"/>
                  </a:lnTo>
                  <a:cubicBezTo>
                    <a:pt x="3033" y="411"/>
                    <a:pt x="3123" y="318"/>
                    <a:pt x="3123" y="206"/>
                  </a:cubicBezTo>
                  <a:cubicBezTo>
                    <a:pt x="3123" y="93"/>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408325" y="4552275"/>
              <a:ext cx="78100" cy="10225"/>
            </a:xfrm>
            <a:custGeom>
              <a:avLst/>
              <a:gdLst/>
              <a:ahLst/>
              <a:cxnLst/>
              <a:rect l="l" t="t" r="r" b="b"/>
              <a:pathLst>
                <a:path w="3124" h="409" extrusionOk="0">
                  <a:moveTo>
                    <a:pt x="206" y="0"/>
                  </a:moveTo>
                  <a:cubicBezTo>
                    <a:pt x="93" y="0"/>
                    <a:pt x="1" y="91"/>
                    <a:pt x="1" y="205"/>
                  </a:cubicBezTo>
                  <a:cubicBezTo>
                    <a:pt x="1" y="317"/>
                    <a:pt x="91" y="408"/>
                    <a:pt x="206" y="408"/>
                  </a:cubicBezTo>
                  <a:lnTo>
                    <a:pt x="2920" y="408"/>
                  </a:lnTo>
                  <a:cubicBezTo>
                    <a:pt x="3033" y="408"/>
                    <a:pt x="3123" y="317"/>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6408325" y="4614425"/>
              <a:ext cx="78100" cy="10275"/>
            </a:xfrm>
            <a:custGeom>
              <a:avLst/>
              <a:gdLst/>
              <a:ahLst/>
              <a:cxnLst/>
              <a:rect l="l" t="t" r="r" b="b"/>
              <a:pathLst>
                <a:path w="3124" h="411" extrusionOk="0">
                  <a:moveTo>
                    <a:pt x="206" y="1"/>
                  </a:moveTo>
                  <a:cubicBezTo>
                    <a:pt x="93" y="1"/>
                    <a:pt x="1" y="93"/>
                    <a:pt x="1" y="205"/>
                  </a:cubicBezTo>
                  <a:cubicBezTo>
                    <a:pt x="1" y="320"/>
                    <a:pt x="91" y="410"/>
                    <a:pt x="206" y="410"/>
                  </a:cubicBezTo>
                  <a:lnTo>
                    <a:pt x="2920" y="410"/>
                  </a:lnTo>
                  <a:cubicBezTo>
                    <a:pt x="3033" y="410"/>
                    <a:pt x="3123" y="320"/>
                    <a:pt x="3123" y="205"/>
                  </a:cubicBezTo>
                  <a:cubicBezTo>
                    <a:pt x="3123" y="93"/>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6408325" y="4674650"/>
              <a:ext cx="78100" cy="10225"/>
            </a:xfrm>
            <a:custGeom>
              <a:avLst/>
              <a:gdLst/>
              <a:ahLst/>
              <a:cxnLst/>
              <a:rect l="l" t="t" r="r" b="b"/>
              <a:pathLst>
                <a:path w="3124" h="409" extrusionOk="0">
                  <a:moveTo>
                    <a:pt x="206" y="1"/>
                  </a:moveTo>
                  <a:cubicBezTo>
                    <a:pt x="93" y="1"/>
                    <a:pt x="1" y="92"/>
                    <a:pt x="1" y="206"/>
                  </a:cubicBezTo>
                  <a:cubicBezTo>
                    <a:pt x="1" y="318"/>
                    <a:pt x="91" y="409"/>
                    <a:pt x="206" y="409"/>
                  </a:cubicBezTo>
                  <a:lnTo>
                    <a:pt x="2920" y="409"/>
                  </a:lnTo>
                  <a:cubicBezTo>
                    <a:pt x="3033" y="409"/>
                    <a:pt x="3123" y="318"/>
                    <a:pt x="3123" y="206"/>
                  </a:cubicBezTo>
                  <a:cubicBezTo>
                    <a:pt x="3123" y="92"/>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530175" y="4669925"/>
              <a:ext cx="78100" cy="10225"/>
            </a:xfrm>
            <a:custGeom>
              <a:avLst/>
              <a:gdLst/>
              <a:ahLst/>
              <a:cxnLst/>
              <a:rect l="l" t="t" r="r" b="b"/>
              <a:pathLst>
                <a:path w="3124" h="409" extrusionOk="0">
                  <a:moveTo>
                    <a:pt x="206" y="1"/>
                  </a:moveTo>
                  <a:cubicBezTo>
                    <a:pt x="91" y="1"/>
                    <a:pt x="1" y="91"/>
                    <a:pt x="1" y="204"/>
                  </a:cubicBezTo>
                  <a:cubicBezTo>
                    <a:pt x="1" y="318"/>
                    <a:pt x="91" y="409"/>
                    <a:pt x="206" y="409"/>
                  </a:cubicBezTo>
                  <a:lnTo>
                    <a:pt x="2918" y="409"/>
                  </a:lnTo>
                  <a:cubicBezTo>
                    <a:pt x="3031" y="409"/>
                    <a:pt x="3123" y="318"/>
                    <a:pt x="3123" y="204"/>
                  </a:cubicBezTo>
                  <a:cubicBezTo>
                    <a:pt x="3123" y="91"/>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530175" y="4730125"/>
              <a:ext cx="78100" cy="10275"/>
            </a:xfrm>
            <a:custGeom>
              <a:avLst/>
              <a:gdLst/>
              <a:ahLst/>
              <a:cxnLst/>
              <a:rect l="l" t="t" r="r" b="b"/>
              <a:pathLst>
                <a:path w="3124" h="411" extrusionOk="0">
                  <a:moveTo>
                    <a:pt x="206" y="0"/>
                  </a:moveTo>
                  <a:cubicBezTo>
                    <a:pt x="91" y="0"/>
                    <a:pt x="1" y="91"/>
                    <a:pt x="1" y="205"/>
                  </a:cubicBezTo>
                  <a:cubicBezTo>
                    <a:pt x="1" y="317"/>
                    <a:pt x="91" y="410"/>
                    <a:pt x="206" y="410"/>
                  </a:cubicBezTo>
                  <a:lnTo>
                    <a:pt x="2918" y="410"/>
                  </a:lnTo>
                  <a:cubicBezTo>
                    <a:pt x="3031" y="410"/>
                    <a:pt x="3123" y="317"/>
                    <a:pt x="3123" y="205"/>
                  </a:cubicBezTo>
                  <a:cubicBezTo>
                    <a:pt x="3123" y="91"/>
                    <a:pt x="3033"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530175" y="4792325"/>
              <a:ext cx="78100" cy="10225"/>
            </a:xfrm>
            <a:custGeom>
              <a:avLst/>
              <a:gdLst/>
              <a:ahLst/>
              <a:cxnLst/>
              <a:rect l="l" t="t" r="r" b="b"/>
              <a:pathLst>
                <a:path w="3124" h="409" extrusionOk="0">
                  <a:moveTo>
                    <a:pt x="206" y="1"/>
                  </a:moveTo>
                  <a:cubicBezTo>
                    <a:pt x="91" y="1"/>
                    <a:pt x="1" y="91"/>
                    <a:pt x="1" y="203"/>
                  </a:cubicBezTo>
                  <a:cubicBezTo>
                    <a:pt x="1" y="318"/>
                    <a:pt x="91" y="408"/>
                    <a:pt x="206" y="408"/>
                  </a:cubicBezTo>
                  <a:lnTo>
                    <a:pt x="2918" y="408"/>
                  </a:lnTo>
                  <a:cubicBezTo>
                    <a:pt x="3031" y="408"/>
                    <a:pt x="3123" y="318"/>
                    <a:pt x="3123" y="203"/>
                  </a:cubicBezTo>
                  <a:cubicBezTo>
                    <a:pt x="3123" y="91"/>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530175" y="4852525"/>
              <a:ext cx="78100" cy="10250"/>
            </a:xfrm>
            <a:custGeom>
              <a:avLst/>
              <a:gdLst/>
              <a:ahLst/>
              <a:cxnLst/>
              <a:rect l="l" t="t" r="r" b="b"/>
              <a:pathLst>
                <a:path w="3124" h="410" extrusionOk="0">
                  <a:moveTo>
                    <a:pt x="206" y="0"/>
                  </a:moveTo>
                  <a:cubicBezTo>
                    <a:pt x="91" y="0"/>
                    <a:pt x="1" y="91"/>
                    <a:pt x="1" y="205"/>
                  </a:cubicBezTo>
                  <a:cubicBezTo>
                    <a:pt x="1" y="317"/>
                    <a:pt x="91" y="410"/>
                    <a:pt x="206" y="410"/>
                  </a:cubicBezTo>
                  <a:lnTo>
                    <a:pt x="2918" y="410"/>
                  </a:lnTo>
                  <a:cubicBezTo>
                    <a:pt x="3031" y="410"/>
                    <a:pt x="3123" y="315"/>
                    <a:pt x="3123" y="205"/>
                  </a:cubicBezTo>
                  <a:cubicBezTo>
                    <a:pt x="3123" y="91"/>
                    <a:pt x="3033"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761325" y="4806600"/>
              <a:ext cx="78100" cy="10225"/>
            </a:xfrm>
            <a:custGeom>
              <a:avLst/>
              <a:gdLst/>
              <a:ahLst/>
              <a:cxnLst/>
              <a:rect l="l" t="t" r="r" b="b"/>
              <a:pathLst>
                <a:path w="3124" h="409" extrusionOk="0">
                  <a:moveTo>
                    <a:pt x="203" y="1"/>
                  </a:moveTo>
                  <a:cubicBezTo>
                    <a:pt x="91" y="1"/>
                    <a:pt x="0" y="92"/>
                    <a:pt x="0" y="204"/>
                  </a:cubicBezTo>
                  <a:cubicBezTo>
                    <a:pt x="0" y="318"/>
                    <a:pt x="91" y="409"/>
                    <a:pt x="203" y="409"/>
                  </a:cubicBezTo>
                  <a:lnTo>
                    <a:pt x="2918" y="409"/>
                  </a:lnTo>
                  <a:cubicBezTo>
                    <a:pt x="3029" y="409"/>
                    <a:pt x="3123" y="318"/>
                    <a:pt x="3123" y="204"/>
                  </a:cubicBezTo>
                  <a:cubicBezTo>
                    <a:pt x="3123" y="92"/>
                    <a:pt x="3031"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761325" y="4866800"/>
              <a:ext cx="78100" cy="10275"/>
            </a:xfrm>
            <a:custGeom>
              <a:avLst/>
              <a:gdLst/>
              <a:ahLst/>
              <a:cxnLst/>
              <a:rect l="l" t="t" r="r" b="b"/>
              <a:pathLst>
                <a:path w="3124" h="411" extrusionOk="0">
                  <a:moveTo>
                    <a:pt x="203" y="0"/>
                  </a:moveTo>
                  <a:cubicBezTo>
                    <a:pt x="91" y="0"/>
                    <a:pt x="0" y="91"/>
                    <a:pt x="0" y="205"/>
                  </a:cubicBezTo>
                  <a:cubicBezTo>
                    <a:pt x="0" y="318"/>
                    <a:pt x="91" y="410"/>
                    <a:pt x="203" y="410"/>
                  </a:cubicBezTo>
                  <a:lnTo>
                    <a:pt x="2918" y="410"/>
                  </a:lnTo>
                  <a:cubicBezTo>
                    <a:pt x="3029" y="410"/>
                    <a:pt x="3123" y="318"/>
                    <a:pt x="3123" y="205"/>
                  </a:cubicBezTo>
                  <a:cubicBezTo>
                    <a:pt x="3123" y="91"/>
                    <a:pt x="3031"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761325" y="4928900"/>
              <a:ext cx="78100" cy="10275"/>
            </a:xfrm>
            <a:custGeom>
              <a:avLst/>
              <a:gdLst/>
              <a:ahLst/>
              <a:cxnLst/>
              <a:rect l="l" t="t" r="r" b="b"/>
              <a:pathLst>
                <a:path w="3124" h="411" extrusionOk="0">
                  <a:moveTo>
                    <a:pt x="203" y="1"/>
                  </a:moveTo>
                  <a:cubicBezTo>
                    <a:pt x="91" y="1"/>
                    <a:pt x="0" y="91"/>
                    <a:pt x="0" y="206"/>
                  </a:cubicBezTo>
                  <a:cubicBezTo>
                    <a:pt x="0" y="320"/>
                    <a:pt x="91" y="410"/>
                    <a:pt x="203" y="410"/>
                  </a:cubicBezTo>
                  <a:lnTo>
                    <a:pt x="2918" y="410"/>
                  </a:lnTo>
                  <a:cubicBezTo>
                    <a:pt x="3029" y="410"/>
                    <a:pt x="3123" y="320"/>
                    <a:pt x="3123" y="206"/>
                  </a:cubicBezTo>
                  <a:cubicBezTo>
                    <a:pt x="3123" y="91"/>
                    <a:pt x="3031"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761325" y="4989150"/>
              <a:ext cx="78100" cy="10200"/>
            </a:xfrm>
            <a:custGeom>
              <a:avLst/>
              <a:gdLst/>
              <a:ahLst/>
              <a:cxnLst/>
              <a:rect l="l" t="t" r="r" b="b"/>
              <a:pathLst>
                <a:path w="3124" h="408" extrusionOk="0">
                  <a:moveTo>
                    <a:pt x="203" y="0"/>
                  </a:moveTo>
                  <a:cubicBezTo>
                    <a:pt x="91" y="0"/>
                    <a:pt x="0" y="91"/>
                    <a:pt x="0" y="205"/>
                  </a:cubicBezTo>
                  <a:cubicBezTo>
                    <a:pt x="0" y="317"/>
                    <a:pt x="91" y="408"/>
                    <a:pt x="203" y="408"/>
                  </a:cubicBezTo>
                  <a:lnTo>
                    <a:pt x="2918" y="408"/>
                  </a:lnTo>
                  <a:cubicBezTo>
                    <a:pt x="3029" y="408"/>
                    <a:pt x="3123" y="317"/>
                    <a:pt x="3123" y="205"/>
                  </a:cubicBezTo>
                  <a:cubicBezTo>
                    <a:pt x="3123" y="91"/>
                    <a:pt x="3031"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653850" y="4206325"/>
              <a:ext cx="78100" cy="10250"/>
            </a:xfrm>
            <a:custGeom>
              <a:avLst/>
              <a:gdLst/>
              <a:ahLst/>
              <a:cxnLst/>
              <a:rect l="l" t="t" r="r" b="b"/>
              <a:pathLst>
                <a:path w="3124" h="410" extrusionOk="0">
                  <a:moveTo>
                    <a:pt x="206" y="0"/>
                  </a:moveTo>
                  <a:cubicBezTo>
                    <a:pt x="93" y="0"/>
                    <a:pt x="1" y="91"/>
                    <a:pt x="1" y="205"/>
                  </a:cubicBezTo>
                  <a:cubicBezTo>
                    <a:pt x="1" y="317"/>
                    <a:pt x="91" y="410"/>
                    <a:pt x="206" y="410"/>
                  </a:cubicBezTo>
                  <a:lnTo>
                    <a:pt x="2920" y="410"/>
                  </a:lnTo>
                  <a:cubicBezTo>
                    <a:pt x="3033" y="410"/>
                    <a:pt x="3123" y="315"/>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653850" y="4266450"/>
              <a:ext cx="78100" cy="10275"/>
            </a:xfrm>
            <a:custGeom>
              <a:avLst/>
              <a:gdLst/>
              <a:ahLst/>
              <a:cxnLst/>
              <a:rect l="l" t="t" r="r" b="b"/>
              <a:pathLst>
                <a:path w="3124" h="411" extrusionOk="0">
                  <a:moveTo>
                    <a:pt x="206" y="1"/>
                  </a:moveTo>
                  <a:cubicBezTo>
                    <a:pt x="93" y="1"/>
                    <a:pt x="1" y="91"/>
                    <a:pt x="1" y="206"/>
                  </a:cubicBezTo>
                  <a:cubicBezTo>
                    <a:pt x="1" y="320"/>
                    <a:pt x="91" y="410"/>
                    <a:pt x="206" y="410"/>
                  </a:cubicBezTo>
                  <a:lnTo>
                    <a:pt x="2920" y="410"/>
                  </a:lnTo>
                  <a:cubicBezTo>
                    <a:pt x="3033" y="410"/>
                    <a:pt x="3123" y="320"/>
                    <a:pt x="3123" y="206"/>
                  </a:cubicBezTo>
                  <a:cubicBezTo>
                    <a:pt x="3123" y="91"/>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653850" y="4328650"/>
              <a:ext cx="78100" cy="10225"/>
            </a:xfrm>
            <a:custGeom>
              <a:avLst/>
              <a:gdLst/>
              <a:ahLst/>
              <a:cxnLst/>
              <a:rect l="l" t="t" r="r" b="b"/>
              <a:pathLst>
                <a:path w="3124" h="409" extrusionOk="0">
                  <a:moveTo>
                    <a:pt x="206" y="1"/>
                  </a:moveTo>
                  <a:cubicBezTo>
                    <a:pt x="93" y="1"/>
                    <a:pt x="1" y="92"/>
                    <a:pt x="1" y="206"/>
                  </a:cubicBezTo>
                  <a:cubicBezTo>
                    <a:pt x="1" y="318"/>
                    <a:pt x="91" y="409"/>
                    <a:pt x="206" y="409"/>
                  </a:cubicBezTo>
                  <a:lnTo>
                    <a:pt x="2920" y="409"/>
                  </a:lnTo>
                  <a:cubicBezTo>
                    <a:pt x="3033" y="409"/>
                    <a:pt x="3123" y="318"/>
                    <a:pt x="3123" y="206"/>
                  </a:cubicBezTo>
                  <a:cubicBezTo>
                    <a:pt x="3123" y="92"/>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653850" y="4388850"/>
              <a:ext cx="78100" cy="10275"/>
            </a:xfrm>
            <a:custGeom>
              <a:avLst/>
              <a:gdLst/>
              <a:ahLst/>
              <a:cxnLst/>
              <a:rect l="l" t="t" r="r" b="b"/>
              <a:pathLst>
                <a:path w="3124" h="411" extrusionOk="0">
                  <a:moveTo>
                    <a:pt x="206" y="0"/>
                  </a:moveTo>
                  <a:cubicBezTo>
                    <a:pt x="93" y="0"/>
                    <a:pt x="1" y="91"/>
                    <a:pt x="1" y="205"/>
                  </a:cubicBezTo>
                  <a:cubicBezTo>
                    <a:pt x="1" y="320"/>
                    <a:pt x="91" y="410"/>
                    <a:pt x="206" y="410"/>
                  </a:cubicBezTo>
                  <a:lnTo>
                    <a:pt x="2920" y="410"/>
                  </a:lnTo>
                  <a:cubicBezTo>
                    <a:pt x="3033" y="410"/>
                    <a:pt x="3123" y="320"/>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896125" y="4610725"/>
              <a:ext cx="78100" cy="10275"/>
            </a:xfrm>
            <a:custGeom>
              <a:avLst/>
              <a:gdLst/>
              <a:ahLst/>
              <a:cxnLst/>
              <a:rect l="l" t="t" r="r" b="b"/>
              <a:pathLst>
                <a:path w="3124" h="411" extrusionOk="0">
                  <a:moveTo>
                    <a:pt x="206" y="1"/>
                  </a:moveTo>
                  <a:cubicBezTo>
                    <a:pt x="91" y="1"/>
                    <a:pt x="1" y="93"/>
                    <a:pt x="1" y="206"/>
                  </a:cubicBezTo>
                  <a:cubicBezTo>
                    <a:pt x="1" y="320"/>
                    <a:pt x="91" y="411"/>
                    <a:pt x="206" y="411"/>
                  </a:cubicBezTo>
                  <a:lnTo>
                    <a:pt x="2918" y="411"/>
                  </a:lnTo>
                  <a:cubicBezTo>
                    <a:pt x="3033" y="411"/>
                    <a:pt x="3123" y="316"/>
                    <a:pt x="3123" y="206"/>
                  </a:cubicBezTo>
                  <a:cubicBezTo>
                    <a:pt x="3123" y="93"/>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896125" y="4670925"/>
              <a:ext cx="78100" cy="10225"/>
            </a:xfrm>
            <a:custGeom>
              <a:avLst/>
              <a:gdLst/>
              <a:ahLst/>
              <a:cxnLst/>
              <a:rect l="l" t="t" r="r" b="b"/>
              <a:pathLst>
                <a:path w="3124" h="409" extrusionOk="0">
                  <a:moveTo>
                    <a:pt x="206" y="0"/>
                  </a:moveTo>
                  <a:cubicBezTo>
                    <a:pt x="91" y="0"/>
                    <a:pt x="1" y="91"/>
                    <a:pt x="1" y="203"/>
                  </a:cubicBezTo>
                  <a:cubicBezTo>
                    <a:pt x="1" y="317"/>
                    <a:pt x="91" y="408"/>
                    <a:pt x="206" y="408"/>
                  </a:cubicBezTo>
                  <a:lnTo>
                    <a:pt x="2918" y="408"/>
                  </a:lnTo>
                  <a:cubicBezTo>
                    <a:pt x="3033" y="408"/>
                    <a:pt x="3123" y="317"/>
                    <a:pt x="3123" y="203"/>
                  </a:cubicBezTo>
                  <a:cubicBezTo>
                    <a:pt x="3123" y="91"/>
                    <a:pt x="3033"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896125" y="4733075"/>
              <a:ext cx="78100" cy="10275"/>
            </a:xfrm>
            <a:custGeom>
              <a:avLst/>
              <a:gdLst/>
              <a:ahLst/>
              <a:cxnLst/>
              <a:rect l="l" t="t" r="r" b="b"/>
              <a:pathLst>
                <a:path w="3124" h="411" extrusionOk="0">
                  <a:moveTo>
                    <a:pt x="206" y="1"/>
                  </a:moveTo>
                  <a:cubicBezTo>
                    <a:pt x="91" y="1"/>
                    <a:pt x="1" y="91"/>
                    <a:pt x="1" y="205"/>
                  </a:cubicBezTo>
                  <a:cubicBezTo>
                    <a:pt x="1" y="318"/>
                    <a:pt x="91" y="410"/>
                    <a:pt x="206" y="410"/>
                  </a:cubicBezTo>
                  <a:lnTo>
                    <a:pt x="2918" y="410"/>
                  </a:lnTo>
                  <a:cubicBezTo>
                    <a:pt x="3033" y="410"/>
                    <a:pt x="3123" y="318"/>
                    <a:pt x="3123" y="205"/>
                  </a:cubicBezTo>
                  <a:cubicBezTo>
                    <a:pt x="3123" y="91"/>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896125" y="4793300"/>
              <a:ext cx="78100" cy="10225"/>
            </a:xfrm>
            <a:custGeom>
              <a:avLst/>
              <a:gdLst/>
              <a:ahLst/>
              <a:cxnLst/>
              <a:rect l="l" t="t" r="r" b="b"/>
              <a:pathLst>
                <a:path w="3124" h="409" extrusionOk="0">
                  <a:moveTo>
                    <a:pt x="206" y="1"/>
                  </a:moveTo>
                  <a:cubicBezTo>
                    <a:pt x="91" y="1"/>
                    <a:pt x="1" y="92"/>
                    <a:pt x="1" y="204"/>
                  </a:cubicBezTo>
                  <a:cubicBezTo>
                    <a:pt x="1" y="318"/>
                    <a:pt x="91" y="409"/>
                    <a:pt x="206" y="409"/>
                  </a:cubicBezTo>
                  <a:lnTo>
                    <a:pt x="2918" y="409"/>
                  </a:lnTo>
                  <a:cubicBezTo>
                    <a:pt x="3033" y="409"/>
                    <a:pt x="3123" y="318"/>
                    <a:pt x="3123" y="204"/>
                  </a:cubicBezTo>
                  <a:cubicBezTo>
                    <a:pt x="3123" y="92"/>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351775" y="4796325"/>
              <a:ext cx="78100" cy="10200"/>
            </a:xfrm>
            <a:custGeom>
              <a:avLst/>
              <a:gdLst/>
              <a:ahLst/>
              <a:cxnLst/>
              <a:rect l="l" t="t" r="r" b="b"/>
              <a:pathLst>
                <a:path w="3124" h="408" extrusionOk="0">
                  <a:moveTo>
                    <a:pt x="204" y="0"/>
                  </a:moveTo>
                  <a:cubicBezTo>
                    <a:pt x="92" y="0"/>
                    <a:pt x="1" y="91"/>
                    <a:pt x="1" y="205"/>
                  </a:cubicBezTo>
                  <a:cubicBezTo>
                    <a:pt x="1" y="317"/>
                    <a:pt x="92" y="408"/>
                    <a:pt x="204" y="408"/>
                  </a:cubicBezTo>
                  <a:lnTo>
                    <a:pt x="2919" y="408"/>
                  </a:lnTo>
                  <a:cubicBezTo>
                    <a:pt x="3031" y="408"/>
                    <a:pt x="3124" y="317"/>
                    <a:pt x="3124" y="205"/>
                  </a:cubicBezTo>
                  <a:cubicBezTo>
                    <a:pt x="3124" y="91"/>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351775" y="4856500"/>
              <a:ext cx="78100" cy="10275"/>
            </a:xfrm>
            <a:custGeom>
              <a:avLst/>
              <a:gdLst/>
              <a:ahLst/>
              <a:cxnLst/>
              <a:rect l="l" t="t" r="r" b="b"/>
              <a:pathLst>
                <a:path w="3124" h="411" extrusionOk="0">
                  <a:moveTo>
                    <a:pt x="204" y="1"/>
                  </a:moveTo>
                  <a:cubicBezTo>
                    <a:pt x="92" y="1"/>
                    <a:pt x="1" y="93"/>
                    <a:pt x="1" y="206"/>
                  </a:cubicBezTo>
                  <a:cubicBezTo>
                    <a:pt x="1" y="320"/>
                    <a:pt x="92" y="410"/>
                    <a:pt x="204" y="410"/>
                  </a:cubicBezTo>
                  <a:lnTo>
                    <a:pt x="2919" y="410"/>
                  </a:lnTo>
                  <a:cubicBezTo>
                    <a:pt x="3031" y="410"/>
                    <a:pt x="3124" y="320"/>
                    <a:pt x="3124" y="206"/>
                  </a:cubicBezTo>
                  <a:cubicBezTo>
                    <a:pt x="3124" y="93"/>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351775" y="4918700"/>
              <a:ext cx="78100" cy="10225"/>
            </a:xfrm>
            <a:custGeom>
              <a:avLst/>
              <a:gdLst/>
              <a:ahLst/>
              <a:cxnLst/>
              <a:rect l="l" t="t" r="r" b="b"/>
              <a:pathLst>
                <a:path w="3124" h="409" extrusionOk="0">
                  <a:moveTo>
                    <a:pt x="204" y="1"/>
                  </a:moveTo>
                  <a:cubicBezTo>
                    <a:pt x="92" y="1"/>
                    <a:pt x="1" y="92"/>
                    <a:pt x="1" y="206"/>
                  </a:cubicBezTo>
                  <a:cubicBezTo>
                    <a:pt x="1" y="318"/>
                    <a:pt x="92" y="409"/>
                    <a:pt x="204" y="409"/>
                  </a:cubicBezTo>
                  <a:lnTo>
                    <a:pt x="2919" y="409"/>
                  </a:lnTo>
                  <a:cubicBezTo>
                    <a:pt x="3031" y="409"/>
                    <a:pt x="3124" y="318"/>
                    <a:pt x="3124" y="206"/>
                  </a:cubicBezTo>
                  <a:cubicBezTo>
                    <a:pt x="3124" y="92"/>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51775" y="4978900"/>
              <a:ext cx="78100" cy="10275"/>
            </a:xfrm>
            <a:custGeom>
              <a:avLst/>
              <a:gdLst/>
              <a:ahLst/>
              <a:cxnLst/>
              <a:rect l="l" t="t" r="r" b="b"/>
              <a:pathLst>
                <a:path w="3124" h="411" extrusionOk="0">
                  <a:moveTo>
                    <a:pt x="204" y="0"/>
                  </a:moveTo>
                  <a:cubicBezTo>
                    <a:pt x="92" y="0"/>
                    <a:pt x="1" y="93"/>
                    <a:pt x="1" y="205"/>
                  </a:cubicBezTo>
                  <a:cubicBezTo>
                    <a:pt x="1" y="320"/>
                    <a:pt x="92" y="410"/>
                    <a:pt x="204" y="410"/>
                  </a:cubicBezTo>
                  <a:lnTo>
                    <a:pt x="2919" y="410"/>
                  </a:lnTo>
                  <a:cubicBezTo>
                    <a:pt x="3031" y="410"/>
                    <a:pt x="3124" y="320"/>
                    <a:pt x="3124" y="205"/>
                  </a:cubicBezTo>
                  <a:cubicBezTo>
                    <a:pt x="3124" y="93"/>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273575" y="5023625"/>
              <a:ext cx="778750" cy="57900"/>
            </a:xfrm>
            <a:custGeom>
              <a:avLst/>
              <a:gdLst/>
              <a:ahLst/>
              <a:cxnLst/>
              <a:rect l="l" t="t" r="r" b="b"/>
              <a:pathLst>
                <a:path w="31150" h="2316" extrusionOk="0">
                  <a:moveTo>
                    <a:pt x="0" y="0"/>
                  </a:moveTo>
                  <a:lnTo>
                    <a:pt x="0" y="2315"/>
                  </a:lnTo>
                  <a:lnTo>
                    <a:pt x="31150" y="2315"/>
                  </a:lnTo>
                  <a:lnTo>
                    <a:pt x="311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268450" y="5018500"/>
              <a:ext cx="789050" cy="68125"/>
            </a:xfrm>
            <a:custGeom>
              <a:avLst/>
              <a:gdLst/>
              <a:ahLst/>
              <a:cxnLst/>
              <a:rect l="l" t="t" r="r" b="b"/>
              <a:pathLst>
                <a:path w="31562" h="2725" extrusionOk="0">
                  <a:moveTo>
                    <a:pt x="31154" y="410"/>
                  </a:moveTo>
                  <a:lnTo>
                    <a:pt x="31154" y="2315"/>
                  </a:lnTo>
                  <a:lnTo>
                    <a:pt x="412" y="2315"/>
                  </a:lnTo>
                  <a:lnTo>
                    <a:pt x="412" y="410"/>
                  </a:lnTo>
                  <a:close/>
                  <a:moveTo>
                    <a:pt x="0" y="0"/>
                  </a:moveTo>
                  <a:lnTo>
                    <a:pt x="0" y="2725"/>
                  </a:lnTo>
                  <a:lnTo>
                    <a:pt x="31562" y="2725"/>
                  </a:lnTo>
                  <a:lnTo>
                    <a:pt x="3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20"/>
          <p:cNvSpPr txBox="1">
            <a:spLocks noGrp="1"/>
          </p:cNvSpPr>
          <p:nvPr>
            <p:ph type="body" idx="2"/>
          </p:nvPr>
        </p:nvSpPr>
        <p:spPr>
          <a:xfrm>
            <a:off x="4710875" y="1237075"/>
            <a:ext cx="37131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4"/>
              </a:buClr>
              <a:buSzPts val="1400"/>
              <a:buAutoNum type="arabicParenR"/>
              <a:defRPr sz="1000">
                <a:solidFill>
                  <a:srgbClr val="434343"/>
                </a:solidFill>
              </a:defRPr>
            </a:lvl1pPr>
            <a:lvl2pPr marL="914400" lvl="1" indent="-317500" rtl="0">
              <a:lnSpc>
                <a:spcPct val="115000"/>
              </a:lnSpc>
              <a:spcBef>
                <a:spcPts val="1600"/>
              </a:spcBef>
              <a:spcAft>
                <a:spcPts val="0"/>
              </a:spcAft>
              <a:buClr>
                <a:srgbClr val="434343"/>
              </a:buClr>
              <a:buSzPts val="1400"/>
              <a:buAutoNum type="alphaLcParenR"/>
              <a:defRPr>
                <a:solidFill>
                  <a:srgbClr val="434343"/>
                </a:solidFill>
              </a:defRPr>
            </a:lvl2pPr>
            <a:lvl3pPr marL="1371600" lvl="2" indent="-317500" rtl="0">
              <a:lnSpc>
                <a:spcPct val="115000"/>
              </a:lnSpc>
              <a:spcBef>
                <a:spcPts val="1600"/>
              </a:spcBef>
              <a:spcAft>
                <a:spcPts val="0"/>
              </a:spcAft>
              <a:buClr>
                <a:srgbClr val="434343"/>
              </a:buClr>
              <a:buSzPts val="1400"/>
              <a:buAutoNum type="romanLcParenR"/>
              <a:defRPr>
                <a:solidFill>
                  <a:srgbClr val="434343"/>
                </a:solidFill>
              </a:defRPr>
            </a:lvl3pPr>
            <a:lvl4pPr marL="1828800" lvl="3" indent="-317500" rtl="0">
              <a:lnSpc>
                <a:spcPct val="115000"/>
              </a:lnSpc>
              <a:spcBef>
                <a:spcPts val="1600"/>
              </a:spcBef>
              <a:spcAft>
                <a:spcPts val="0"/>
              </a:spcAft>
              <a:buClr>
                <a:srgbClr val="434343"/>
              </a:buClr>
              <a:buSzPts val="1400"/>
              <a:buAutoNum type="arabicParenBoth"/>
              <a:defRPr>
                <a:solidFill>
                  <a:srgbClr val="434343"/>
                </a:solidFill>
              </a:defRPr>
            </a:lvl4pPr>
            <a:lvl5pPr marL="2286000" lvl="4" indent="-317500" rtl="0">
              <a:lnSpc>
                <a:spcPct val="115000"/>
              </a:lnSpc>
              <a:spcBef>
                <a:spcPts val="1600"/>
              </a:spcBef>
              <a:spcAft>
                <a:spcPts val="0"/>
              </a:spcAft>
              <a:buClr>
                <a:srgbClr val="434343"/>
              </a:buClr>
              <a:buSzPts val="1400"/>
              <a:buAutoNum type="alphaLcParenBoth"/>
              <a:defRPr>
                <a:solidFill>
                  <a:srgbClr val="434343"/>
                </a:solidFill>
              </a:defRPr>
            </a:lvl5pPr>
            <a:lvl6pPr marL="2743200" lvl="5" indent="-317500" rtl="0">
              <a:lnSpc>
                <a:spcPct val="115000"/>
              </a:lnSpc>
              <a:spcBef>
                <a:spcPts val="1600"/>
              </a:spcBef>
              <a:spcAft>
                <a:spcPts val="0"/>
              </a:spcAft>
              <a:buClr>
                <a:srgbClr val="434343"/>
              </a:buClr>
              <a:buSzPts val="1400"/>
              <a:buAutoNum type="romanLcParenBoth"/>
              <a:defRPr>
                <a:solidFill>
                  <a:srgbClr val="434343"/>
                </a:solidFill>
              </a:defRPr>
            </a:lvl6pPr>
            <a:lvl7pPr marL="3200400" lvl="6" indent="-317500" rtl="0">
              <a:lnSpc>
                <a:spcPct val="115000"/>
              </a:lnSpc>
              <a:spcBef>
                <a:spcPts val="1600"/>
              </a:spcBef>
              <a:spcAft>
                <a:spcPts val="0"/>
              </a:spcAft>
              <a:buClr>
                <a:srgbClr val="434343"/>
              </a:buClr>
              <a:buSzPts val="1400"/>
              <a:buAutoNum type="arabicPeriod"/>
              <a:defRPr>
                <a:solidFill>
                  <a:srgbClr val="434343"/>
                </a:solidFill>
              </a:defRPr>
            </a:lvl7pPr>
            <a:lvl8pPr marL="3657600" lvl="7" indent="-317500" rtl="0">
              <a:lnSpc>
                <a:spcPct val="115000"/>
              </a:lnSpc>
              <a:spcBef>
                <a:spcPts val="1600"/>
              </a:spcBef>
              <a:spcAft>
                <a:spcPts val="0"/>
              </a:spcAft>
              <a:buClr>
                <a:srgbClr val="434343"/>
              </a:buClr>
              <a:buSzPts val="1400"/>
              <a:buAutoNum type="alphaLcPeriod"/>
              <a:defRPr>
                <a:solidFill>
                  <a:srgbClr val="434343"/>
                </a:solidFill>
              </a:defRPr>
            </a:lvl8pPr>
            <a:lvl9pPr marL="4114800" lvl="8" indent="-317500" rtl="0">
              <a:lnSpc>
                <a:spcPct val="115000"/>
              </a:lnSpc>
              <a:spcBef>
                <a:spcPts val="1600"/>
              </a:spcBef>
              <a:spcAft>
                <a:spcPts val="1600"/>
              </a:spcAft>
              <a:buClr>
                <a:srgbClr val="434343"/>
              </a:buClr>
              <a:buSzPts val="1400"/>
              <a:buAutoNum type="romanLcPeriod"/>
              <a:defRPr>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2410950" y="2731388"/>
            <a:ext cx="4322100" cy="127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5" name="Google Shape;75;p3"/>
          <p:cNvSpPr txBox="1">
            <a:spLocks noGrp="1"/>
          </p:cNvSpPr>
          <p:nvPr>
            <p:ph type="title" idx="2" hasCustomPrompt="1"/>
          </p:nvPr>
        </p:nvSpPr>
        <p:spPr>
          <a:xfrm>
            <a:off x="3952350" y="1348138"/>
            <a:ext cx="1239300" cy="87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6" name="Google Shape;76;p3"/>
          <p:cNvSpPr txBox="1">
            <a:spLocks noGrp="1"/>
          </p:cNvSpPr>
          <p:nvPr>
            <p:ph type="subTitle" idx="1"/>
          </p:nvPr>
        </p:nvSpPr>
        <p:spPr>
          <a:xfrm>
            <a:off x="2410950" y="4007888"/>
            <a:ext cx="4322100" cy="3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7" name="Google Shape;77;p3"/>
          <p:cNvGrpSpPr/>
          <p:nvPr/>
        </p:nvGrpSpPr>
        <p:grpSpPr>
          <a:xfrm>
            <a:off x="876100" y="381775"/>
            <a:ext cx="7933275" cy="4620225"/>
            <a:chOff x="876100" y="381775"/>
            <a:chExt cx="7933275" cy="4620225"/>
          </a:xfrm>
        </p:grpSpPr>
        <p:grpSp>
          <p:nvGrpSpPr>
            <p:cNvPr id="78" name="Google Shape;78;p3"/>
            <p:cNvGrpSpPr/>
            <p:nvPr/>
          </p:nvGrpSpPr>
          <p:grpSpPr>
            <a:xfrm>
              <a:off x="6451225" y="1150425"/>
              <a:ext cx="446450" cy="192300"/>
              <a:chOff x="6451225" y="1150425"/>
              <a:chExt cx="446450" cy="192300"/>
            </a:xfrm>
          </p:grpSpPr>
          <p:sp>
            <p:nvSpPr>
              <p:cNvPr id="79" name="Google Shape;79;p3"/>
              <p:cNvSpPr/>
              <p:nvPr/>
            </p:nvSpPr>
            <p:spPr>
              <a:xfrm>
                <a:off x="6451225" y="1150425"/>
                <a:ext cx="446450" cy="192300"/>
              </a:xfrm>
              <a:custGeom>
                <a:avLst/>
                <a:gdLst/>
                <a:ahLst/>
                <a:cxnLst/>
                <a:rect l="l" t="t" r="r" b="b"/>
                <a:pathLst>
                  <a:path w="17858" h="7692" extrusionOk="0">
                    <a:moveTo>
                      <a:pt x="10131" y="0"/>
                    </a:moveTo>
                    <a:cubicBezTo>
                      <a:pt x="8226" y="0"/>
                      <a:pt x="6636" y="1377"/>
                      <a:pt x="6358" y="3231"/>
                    </a:cubicBezTo>
                    <a:cubicBezTo>
                      <a:pt x="5239" y="3282"/>
                      <a:pt x="4333" y="4155"/>
                      <a:pt x="4232" y="5257"/>
                    </a:cubicBezTo>
                    <a:lnTo>
                      <a:pt x="206" y="5257"/>
                    </a:lnTo>
                    <a:cubicBezTo>
                      <a:pt x="93" y="5257"/>
                      <a:pt x="1" y="5347"/>
                      <a:pt x="1" y="5459"/>
                    </a:cubicBezTo>
                    <a:cubicBezTo>
                      <a:pt x="1" y="5574"/>
                      <a:pt x="93" y="5664"/>
                      <a:pt x="206" y="5664"/>
                    </a:cubicBezTo>
                    <a:lnTo>
                      <a:pt x="4634" y="5664"/>
                    </a:lnTo>
                    <a:lnTo>
                      <a:pt x="4634" y="5459"/>
                    </a:lnTo>
                    <a:cubicBezTo>
                      <a:pt x="4634" y="4455"/>
                      <a:pt x="5456" y="3637"/>
                      <a:pt x="6467" y="3637"/>
                    </a:cubicBezTo>
                    <a:lnTo>
                      <a:pt x="6725" y="3637"/>
                    </a:lnTo>
                    <a:lnTo>
                      <a:pt x="6742" y="3454"/>
                    </a:lnTo>
                    <a:cubicBezTo>
                      <a:pt x="6920" y="1716"/>
                      <a:pt x="8374" y="406"/>
                      <a:pt x="10131" y="406"/>
                    </a:cubicBezTo>
                    <a:cubicBezTo>
                      <a:pt x="11884" y="406"/>
                      <a:pt x="13342" y="1716"/>
                      <a:pt x="13520" y="3454"/>
                    </a:cubicBezTo>
                    <a:lnTo>
                      <a:pt x="13537" y="3637"/>
                    </a:lnTo>
                    <a:lnTo>
                      <a:pt x="15616" y="3637"/>
                    </a:lnTo>
                    <a:cubicBezTo>
                      <a:pt x="16624" y="3637"/>
                      <a:pt x="17448" y="4455"/>
                      <a:pt x="17448" y="5459"/>
                    </a:cubicBezTo>
                    <a:cubicBezTo>
                      <a:pt x="17448" y="6464"/>
                      <a:pt x="16624" y="7282"/>
                      <a:pt x="15616" y="7282"/>
                    </a:cubicBezTo>
                    <a:lnTo>
                      <a:pt x="3062" y="7282"/>
                    </a:lnTo>
                    <a:cubicBezTo>
                      <a:pt x="2950" y="7282"/>
                      <a:pt x="2857" y="7374"/>
                      <a:pt x="2857" y="7487"/>
                    </a:cubicBezTo>
                    <a:cubicBezTo>
                      <a:pt x="2857" y="7601"/>
                      <a:pt x="2950" y="7692"/>
                      <a:pt x="3062" y="7692"/>
                    </a:cubicBezTo>
                    <a:lnTo>
                      <a:pt x="15616" y="7692"/>
                    </a:lnTo>
                    <a:cubicBezTo>
                      <a:pt x="16849" y="7692"/>
                      <a:pt x="17854" y="6689"/>
                      <a:pt x="17858" y="5463"/>
                    </a:cubicBezTo>
                    <a:cubicBezTo>
                      <a:pt x="17858" y="4232"/>
                      <a:pt x="16853" y="3229"/>
                      <a:pt x="15618" y="3229"/>
                    </a:cubicBezTo>
                    <a:lnTo>
                      <a:pt x="13904" y="3229"/>
                    </a:lnTo>
                    <a:cubicBezTo>
                      <a:pt x="13624" y="1377"/>
                      <a:pt x="12034" y="0"/>
                      <a:pt x="10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540325" y="1305575"/>
                <a:ext cx="115275" cy="10250"/>
              </a:xfrm>
              <a:custGeom>
                <a:avLst/>
                <a:gdLst/>
                <a:ahLst/>
                <a:cxnLst/>
                <a:rect l="l" t="t" r="r" b="b"/>
                <a:pathLst>
                  <a:path w="4611" h="410" extrusionOk="0">
                    <a:moveTo>
                      <a:pt x="205" y="0"/>
                    </a:moveTo>
                    <a:cubicBezTo>
                      <a:pt x="93" y="0"/>
                      <a:pt x="1" y="91"/>
                      <a:pt x="1" y="205"/>
                    </a:cubicBezTo>
                    <a:cubicBezTo>
                      <a:pt x="1" y="317"/>
                      <a:pt x="91" y="410"/>
                      <a:pt x="205" y="410"/>
                    </a:cubicBezTo>
                    <a:lnTo>
                      <a:pt x="4408" y="410"/>
                    </a:lnTo>
                    <a:cubicBezTo>
                      <a:pt x="4520" y="410"/>
                      <a:pt x="4611" y="317"/>
                      <a:pt x="4611" y="205"/>
                    </a:cubicBezTo>
                    <a:cubicBezTo>
                      <a:pt x="4611" y="91"/>
                      <a:pt x="4520" y="0"/>
                      <a:pt x="4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609475" y="1231100"/>
                <a:ext cx="57050" cy="43600"/>
              </a:xfrm>
              <a:custGeom>
                <a:avLst/>
                <a:gdLst/>
                <a:ahLst/>
                <a:cxnLst/>
                <a:rect l="l" t="t" r="r" b="b"/>
                <a:pathLst>
                  <a:path w="2282" h="1744" extrusionOk="0">
                    <a:moveTo>
                      <a:pt x="213" y="0"/>
                    </a:moveTo>
                    <a:cubicBezTo>
                      <a:pt x="79" y="4"/>
                      <a:pt x="1" y="89"/>
                      <a:pt x="1" y="203"/>
                    </a:cubicBezTo>
                    <a:cubicBezTo>
                      <a:pt x="1" y="317"/>
                      <a:pt x="91" y="408"/>
                      <a:pt x="206" y="408"/>
                    </a:cubicBezTo>
                    <a:cubicBezTo>
                      <a:pt x="227" y="408"/>
                      <a:pt x="1626" y="418"/>
                      <a:pt x="1854" y="1578"/>
                    </a:cubicBezTo>
                    <a:cubicBezTo>
                      <a:pt x="1872" y="1677"/>
                      <a:pt x="1959" y="1744"/>
                      <a:pt x="2055" y="1744"/>
                    </a:cubicBezTo>
                    <a:cubicBezTo>
                      <a:pt x="2069" y="1744"/>
                      <a:pt x="2081" y="1740"/>
                      <a:pt x="2099" y="1740"/>
                    </a:cubicBezTo>
                    <a:cubicBezTo>
                      <a:pt x="2209" y="1718"/>
                      <a:pt x="2282" y="1610"/>
                      <a:pt x="2258" y="1500"/>
                    </a:cubicBezTo>
                    <a:cubicBezTo>
                      <a:pt x="2026" y="312"/>
                      <a:pt x="824"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788800" y="1231125"/>
                <a:ext cx="12350" cy="45400"/>
              </a:xfrm>
              <a:custGeom>
                <a:avLst/>
                <a:gdLst/>
                <a:ahLst/>
                <a:cxnLst/>
                <a:rect l="l" t="t" r="r" b="b"/>
                <a:pathLst>
                  <a:path w="494" h="1816" extrusionOk="0">
                    <a:moveTo>
                      <a:pt x="210" y="1"/>
                    </a:moveTo>
                    <a:cubicBezTo>
                      <a:pt x="206" y="1"/>
                      <a:pt x="202" y="1"/>
                      <a:pt x="198" y="1"/>
                    </a:cubicBezTo>
                    <a:cubicBezTo>
                      <a:pt x="86" y="13"/>
                      <a:pt x="5" y="112"/>
                      <a:pt x="15" y="226"/>
                    </a:cubicBezTo>
                    <a:cubicBezTo>
                      <a:pt x="15" y="232"/>
                      <a:pt x="80" y="947"/>
                      <a:pt x="15" y="1591"/>
                    </a:cubicBezTo>
                    <a:cubicBezTo>
                      <a:pt x="1" y="1703"/>
                      <a:pt x="84" y="1804"/>
                      <a:pt x="196" y="1816"/>
                    </a:cubicBezTo>
                    <a:lnTo>
                      <a:pt x="218" y="1816"/>
                    </a:lnTo>
                    <a:cubicBezTo>
                      <a:pt x="320" y="1816"/>
                      <a:pt x="411" y="1737"/>
                      <a:pt x="422" y="1634"/>
                    </a:cubicBezTo>
                    <a:cubicBezTo>
                      <a:pt x="493" y="949"/>
                      <a:pt x="424" y="216"/>
                      <a:pt x="422" y="186"/>
                    </a:cubicBezTo>
                    <a:cubicBezTo>
                      <a:pt x="411" y="76"/>
                      <a:pt x="319" y="1"/>
                      <a:pt x="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3"/>
            <p:cNvGrpSpPr/>
            <p:nvPr/>
          </p:nvGrpSpPr>
          <p:grpSpPr>
            <a:xfrm>
              <a:off x="8146100" y="2376725"/>
              <a:ext cx="441575" cy="214075"/>
              <a:chOff x="6437300" y="1614825"/>
              <a:chExt cx="441575" cy="214075"/>
            </a:xfrm>
          </p:grpSpPr>
          <p:sp>
            <p:nvSpPr>
              <p:cNvPr id="84" name="Google Shape;84;p3"/>
              <p:cNvSpPr/>
              <p:nvPr/>
            </p:nvSpPr>
            <p:spPr>
              <a:xfrm>
                <a:off x="6517275" y="1818625"/>
                <a:ext cx="361450" cy="10275"/>
              </a:xfrm>
              <a:custGeom>
                <a:avLst/>
                <a:gdLst/>
                <a:ahLst/>
                <a:cxnLst/>
                <a:rect l="l" t="t" r="r" b="b"/>
                <a:pathLst>
                  <a:path w="14458" h="411" extrusionOk="0">
                    <a:moveTo>
                      <a:pt x="203" y="1"/>
                    </a:moveTo>
                    <a:cubicBezTo>
                      <a:pt x="91" y="1"/>
                      <a:pt x="1" y="93"/>
                      <a:pt x="1" y="206"/>
                    </a:cubicBezTo>
                    <a:cubicBezTo>
                      <a:pt x="1" y="320"/>
                      <a:pt x="91" y="411"/>
                      <a:pt x="203" y="411"/>
                    </a:cubicBezTo>
                    <a:lnTo>
                      <a:pt x="14254" y="411"/>
                    </a:lnTo>
                    <a:cubicBezTo>
                      <a:pt x="14367" y="411"/>
                      <a:pt x="14457" y="320"/>
                      <a:pt x="14457" y="206"/>
                    </a:cubicBezTo>
                    <a:cubicBezTo>
                      <a:pt x="14457" y="93"/>
                      <a:pt x="14367" y="1"/>
                      <a:pt x="14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437300" y="1614825"/>
                <a:ext cx="441575" cy="157375"/>
              </a:xfrm>
              <a:custGeom>
                <a:avLst/>
                <a:gdLst/>
                <a:ahLst/>
                <a:cxnLst/>
                <a:rect l="l" t="t" r="r" b="b"/>
                <a:pathLst>
                  <a:path w="17663" h="6295" extrusionOk="0">
                    <a:moveTo>
                      <a:pt x="11316" y="0"/>
                    </a:moveTo>
                    <a:cubicBezTo>
                      <a:pt x="9187" y="0"/>
                      <a:pt x="7412" y="1545"/>
                      <a:pt x="7112" y="3618"/>
                    </a:cubicBezTo>
                    <a:cubicBezTo>
                      <a:pt x="5855" y="3667"/>
                      <a:pt x="4837" y="4650"/>
                      <a:pt x="4736" y="5885"/>
                    </a:cubicBezTo>
                    <a:lnTo>
                      <a:pt x="205" y="5885"/>
                    </a:lnTo>
                    <a:cubicBezTo>
                      <a:pt x="91" y="5885"/>
                      <a:pt x="0" y="5978"/>
                      <a:pt x="0" y="6090"/>
                    </a:cubicBezTo>
                    <a:cubicBezTo>
                      <a:pt x="0" y="6204"/>
                      <a:pt x="91" y="6295"/>
                      <a:pt x="205" y="6295"/>
                    </a:cubicBezTo>
                    <a:lnTo>
                      <a:pt x="5140" y="6295"/>
                    </a:lnTo>
                    <a:lnTo>
                      <a:pt x="5140" y="6090"/>
                    </a:lnTo>
                    <a:cubicBezTo>
                      <a:pt x="5140" y="4949"/>
                      <a:pt x="6070" y="4023"/>
                      <a:pt x="7213" y="4023"/>
                    </a:cubicBezTo>
                    <a:lnTo>
                      <a:pt x="7479" y="4023"/>
                    </a:lnTo>
                    <a:lnTo>
                      <a:pt x="7498" y="3840"/>
                    </a:lnTo>
                    <a:cubicBezTo>
                      <a:pt x="7697" y="1884"/>
                      <a:pt x="9340" y="408"/>
                      <a:pt x="11318" y="408"/>
                    </a:cubicBezTo>
                    <a:cubicBezTo>
                      <a:pt x="13296" y="408"/>
                      <a:pt x="14936" y="1884"/>
                      <a:pt x="15135" y="3840"/>
                    </a:cubicBezTo>
                    <a:lnTo>
                      <a:pt x="15152" y="4023"/>
                    </a:lnTo>
                    <a:lnTo>
                      <a:pt x="17457" y="4023"/>
                    </a:lnTo>
                    <a:cubicBezTo>
                      <a:pt x="17572" y="4023"/>
                      <a:pt x="17662" y="3933"/>
                      <a:pt x="17662" y="3821"/>
                    </a:cubicBezTo>
                    <a:cubicBezTo>
                      <a:pt x="17662" y="3706"/>
                      <a:pt x="17572" y="3616"/>
                      <a:pt x="17457" y="3616"/>
                    </a:cubicBezTo>
                    <a:lnTo>
                      <a:pt x="15519" y="3616"/>
                    </a:lnTo>
                    <a:cubicBezTo>
                      <a:pt x="15217" y="1541"/>
                      <a:pt x="13440" y="0"/>
                      <a:pt x="11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6537075" y="1788600"/>
                <a:ext cx="127825" cy="10250"/>
              </a:xfrm>
              <a:custGeom>
                <a:avLst/>
                <a:gdLst/>
                <a:ahLst/>
                <a:cxnLst/>
                <a:rect l="l" t="t" r="r" b="b"/>
                <a:pathLst>
                  <a:path w="5113" h="410" extrusionOk="0">
                    <a:moveTo>
                      <a:pt x="205" y="0"/>
                    </a:moveTo>
                    <a:cubicBezTo>
                      <a:pt x="91" y="0"/>
                      <a:pt x="1" y="93"/>
                      <a:pt x="1" y="205"/>
                    </a:cubicBezTo>
                    <a:cubicBezTo>
                      <a:pt x="1" y="319"/>
                      <a:pt x="91" y="410"/>
                      <a:pt x="205" y="410"/>
                    </a:cubicBezTo>
                    <a:lnTo>
                      <a:pt x="4908" y="410"/>
                    </a:lnTo>
                    <a:cubicBezTo>
                      <a:pt x="5022" y="410"/>
                      <a:pt x="5113" y="319"/>
                      <a:pt x="5113" y="205"/>
                    </a:cubicBezTo>
                    <a:cubicBezTo>
                      <a:pt x="5113" y="93"/>
                      <a:pt x="5022" y="0"/>
                      <a:pt x="4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6652875" y="1733575"/>
                <a:ext cx="62525" cy="47600"/>
              </a:xfrm>
              <a:custGeom>
                <a:avLst/>
                <a:gdLst/>
                <a:ahLst/>
                <a:cxnLst/>
                <a:rect l="l" t="t" r="r" b="b"/>
                <a:pathLst>
                  <a:path w="2501" h="1904" extrusionOk="0">
                    <a:moveTo>
                      <a:pt x="206" y="0"/>
                    </a:moveTo>
                    <a:cubicBezTo>
                      <a:pt x="89" y="0"/>
                      <a:pt x="0" y="91"/>
                      <a:pt x="0" y="205"/>
                    </a:cubicBezTo>
                    <a:cubicBezTo>
                      <a:pt x="0" y="318"/>
                      <a:pt x="93" y="410"/>
                      <a:pt x="205" y="410"/>
                    </a:cubicBezTo>
                    <a:cubicBezTo>
                      <a:pt x="233" y="410"/>
                      <a:pt x="1817" y="422"/>
                      <a:pt x="2077" y="1740"/>
                    </a:cubicBezTo>
                    <a:cubicBezTo>
                      <a:pt x="2095" y="1839"/>
                      <a:pt x="2181" y="1904"/>
                      <a:pt x="2276" y="1904"/>
                    </a:cubicBezTo>
                    <a:cubicBezTo>
                      <a:pt x="2292" y="1904"/>
                      <a:pt x="2303" y="1902"/>
                      <a:pt x="2319" y="1902"/>
                    </a:cubicBezTo>
                    <a:cubicBezTo>
                      <a:pt x="2429" y="1880"/>
                      <a:pt x="2500" y="1772"/>
                      <a:pt x="2479" y="1661"/>
                    </a:cubicBezTo>
                    <a:cubicBezTo>
                      <a:pt x="2221" y="345"/>
                      <a:pt x="887" y="0"/>
                      <a:pt x="213" y="0"/>
                    </a:cubicBezTo>
                    <a:cubicBezTo>
                      <a:pt x="211" y="0"/>
                      <a:pt x="20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815050" y="1705200"/>
                <a:ext cx="12550" cy="49625"/>
              </a:xfrm>
              <a:custGeom>
                <a:avLst/>
                <a:gdLst/>
                <a:ahLst/>
                <a:cxnLst/>
                <a:rect l="l" t="t" r="r" b="b"/>
                <a:pathLst>
                  <a:path w="502" h="1985" extrusionOk="0">
                    <a:moveTo>
                      <a:pt x="210" y="0"/>
                    </a:moveTo>
                    <a:cubicBezTo>
                      <a:pt x="206" y="0"/>
                      <a:pt x="202" y="0"/>
                      <a:pt x="198" y="1"/>
                    </a:cubicBezTo>
                    <a:cubicBezTo>
                      <a:pt x="84" y="12"/>
                      <a:pt x="3" y="111"/>
                      <a:pt x="13" y="223"/>
                    </a:cubicBezTo>
                    <a:cubicBezTo>
                      <a:pt x="13" y="235"/>
                      <a:pt x="90" y="1037"/>
                      <a:pt x="13" y="1762"/>
                    </a:cubicBezTo>
                    <a:cubicBezTo>
                      <a:pt x="1" y="1872"/>
                      <a:pt x="82" y="1973"/>
                      <a:pt x="196" y="1985"/>
                    </a:cubicBezTo>
                    <a:lnTo>
                      <a:pt x="218" y="1985"/>
                    </a:lnTo>
                    <a:cubicBezTo>
                      <a:pt x="320" y="1985"/>
                      <a:pt x="413" y="1906"/>
                      <a:pt x="422" y="1803"/>
                    </a:cubicBezTo>
                    <a:cubicBezTo>
                      <a:pt x="501" y="1037"/>
                      <a:pt x="424" y="219"/>
                      <a:pt x="422" y="186"/>
                    </a:cubicBezTo>
                    <a:cubicBezTo>
                      <a:pt x="409" y="76"/>
                      <a:pt x="315"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3"/>
            <p:cNvGrpSpPr/>
            <p:nvPr/>
          </p:nvGrpSpPr>
          <p:grpSpPr>
            <a:xfrm>
              <a:off x="1455475" y="1841825"/>
              <a:ext cx="582825" cy="185525"/>
              <a:chOff x="4836675" y="3905125"/>
              <a:chExt cx="582825" cy="185525"/>
            </a:xfrm>
          </p:grpSpPr>
          <p:sp>
            <p:nvSpPr>
              <p:cNvPr id="90" name="Google Shape;90;p3"/>
              <p:cNvSpPr/>
              <p:nvPr/>
            </p:nvSpPr>
            <p:spPr>
              <a:xfrm>
                <a:off x="5016200" y="3905125"/>
                <a:ext cx="403300" cy="143075"/>
              </a:xfrm>
              <a:custGeom>
                <a:avLst/>
                <a:gdLst/>
                <a:ahLst/>
                <a:cxnLst/>
                <a:rect l="l" t="t" r="r" b="b"/>
                <a:pathLst>
                  <a:path w="16132" h="5723" extrusionOk="0">
                    <a:moveTo>
                      <a:pt x="8675" y="1"/>
                    </a:moveTo>
                    <a:cubicBezTo>
                      <a:pt x="7179" y="1"/>
                      <a:pt x="5863" y="939"/>
                      <a:pt x="5377" y="2345"/>
                    </a:cubicBezTo>
                    <a:cubicBezTo>
                      <a:pt x="5251" y="2330"/>
                      <a:pt x="5140" y="2324"/>
                      <a:pt x="5032" y="2324"/>
                    </a:cubicBezTo>
                    <a:cubicBezTo>
                      <a:pt x="3261" y="2324"/>
                      <a:pt x="1813" y="3734"/>
                      <a:pt x="1754" y="5492"/>
                    </a:cubicBezTo>
                    <a:lnTo>
                      <a:pt x="114" y="5492"/>
                    </a:lnTo>
                    <a:cubicBezTo>
                      <a:pt x="49" y="5492"/>
                      <a:pt x="0" y="5545"/>
                      <a:pt x="0" y="5606"/>
                    </a:cubicBezTo>
                    <a:cubicBezTo>
                      <a:pt x="0" y="5671"/>
                      <a:pt x="51" y="5720"/>
                      <a:pt x="114" y="5720"/>
                    </a:cubicBezTo>
                    <a:lnTo>
                      <a:pt x="1976" y="5720"/>
                    </a:lnTo>
                    <a:lnTo>
                      <a:pt x="1976" y="5606"/>
                    </a:lnTo>
                    <a:cubicBezTo>
                      <a:pt x="1976" y="3921"/>
                      <a:pt x="3347" y="2550"/>
                      <a:pt x="5032" y="2550"/>
                    </a:cubicBezTo>
                    <a:cubicBezTo>
                      <a:pt x="5154" y="2550"/>
                      <a:pt x="5286" y="2560"/>
                      <a:pt x="5440" y="2580"/>
                    </a:cubicBezTo>
                    <a:lnTo>
                      <a:pt x="5534" y="2592"/>
                    </a:lnTo>
                    <a:lnTo>
                      <a:pt x="5564" y="2503"/>
                    </a:lnTo>
                    <a:cubicBezTo>
                      <a:pt x="5995" y="1144"/>
                      <a:pt x="7248" y="227"/>
                      <a:pt x="8677" y="227"/>
                    </a:cubicBezTo>
                    <a:cubicBezTo>
                      <a:pt x="10133" y="227"/>
                      <a:pt x="11423" y="1205"/>
                      <a:pt x="11819" y="2605"/>
                    </a:cubicBezTo>
                    <a:lnTo>
                      <a:pt x="11850" y="2718"/>
                    </a:lnTo>
                    <a:lnTo>
                      <a:pt x="11961" y="2684"/>
                    </a:lnTo>
                    <a:cubicBezTo>
                      <a:pt x="12250" y="2595"/>
                      <a:pt x="12550" y="2552"/>
                      <a:pt x="12851" y="2552"/>
                    </a:cubicBezTo>
                    <a:cubicBezTo>
                      <a:pt x="14536" y="2552"/>
                      <a:pt x="15907" y="3923"/>
                      <a:pt x="15907" y="5608"/>
                    </a:cubicBezTo>
                    <a:cubicBezTo>
                      <a:pt x="15907" y="5673"/>
                      <a:pt x="15958" y="5722"/>
                      <a:pt x="16021" y="5722"/>
                    </a:cubicBezTo>
                    <a:cubicBezTo>
                      <a:pt x="16082" y="5722"/>
                      <a:pt x="16132" y="5671"/>
                      <a:pt x="16126" y="5606"/>
                    </a:cubicBezTo>
                    <a:cubicBezTo>
                      <a:pt x="16126" y="3797"/>
                      <a:pt x="14656" y="2326"/>
                      <a:pt x="12845" y="2326"/>
                    </a:cubicBezTo>
                    <a:cubicBezTo>
                      <a:pt x="12560" y="2326"/>
                      <a:pt x="12274" y="2363"/>
                      <a:pt x="11998" y="2436"/>
                    </a:cubicBezTo>
                    <a:cubicBezTo>
                      <a:pt x="11543" y="996"/>
                      <a:pt x="10192" y="1"/>
                      <a:pt x="8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4987875" y="4083975"/>
                <a:ext cx="175075" cy="6675"/>
              </a:xfrm>
              <a:custGeom>
                <a:avLst/>
                <a:gdLst/>
                <a:ahLst/>
                <a:cxnLst/>
                <a:rect l="l" t="t" r="r" b="b"/>
                <a:pathLst>
                  <a:path w="7003" h="267" extrusionOk="0">
                    <a:moveTo>
                      <a:pt x="136" y="0"/>
                    </a:moveTo>
                    <a:cubicBezTo>
                      <a:pt x="63" y="0"/>
                      <a:pt x="4" y="59"/>
                      <a:pt x="4" y="134"/>
                    </a:cubicBezTo>
                    <a:cubicBezTo>
                      <a:pt x="0" y="205"/>
                      <a:pt x="63" y="266"/>
                      <a:pt x="136" y="266"/>
                    </a:cubicBezTo>
                    <a:lnTo>
                      <a:pt x="6868" y="266"/>
                    </a:lnTo>
                    <a:cubicBezTo>
                      <a:pt x="6943" y="266"/>
                      <a:pt x="7002" y="207"/>
                      <a:pt x="7002" y="134"/>
                    </a:cubicBezTo>
                    <a:cubicBezTo>
                      <a:pt x="7002" y="59"/>
                      <a:pt x="6943"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188525" y="4041525"/>
                <a:ext cx="123300" cy="6675"/>
              </a:xfrm>
              <a:custGeom>
                <a:avLst/>
                <a:gdLst/>
                <a:ahLst/>
                <a:cxnLst/>
                <a:rect l="l" t="t" r="r" b="b"/>
                <a:pathLst>
                  <a:path w="4932" h="267" extrusionOk="0">
                    <a:moveTo>
                      <a:pt x="135" y="0"/>
                    </a:moveTo>
                    <a:cubicBezTo>
                      <a:pt x="60" y="0"/>
                      <a:pt x="1" y="59"/>
                      <a:pt x="1" y="132"/>
                    </a:cubicBezTo>
                    <a:cubicBezTo>
                      <a:pt x="1" y="205"/>
                      <a:pt x="60" y="266"/>
                      <a:pt x="135" y="266"/>
                    </a:cubicBezTo>
                    <a:lnTo>
                      <a:pt x="4798" y="266"/>
                    </a:lnTo>
                    <a:cubicBezTo>
                      <a:pt x="4873" y="266"/>
                      <a:pt x="4932" y="207"/>
                      <a:pt x="4932" y="132"/>
                    </a:cubicBezTo>
                    <a:cubicBezTo>
                      <a:pt x="4932" y="59"/>
                      <a:pt x="4873" y="0"/>
                      <a:pt x="4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4836675" y="4044675"/>
                <a:ext cx="123300" cy="6675"/>
              </a:xfrm>
              <a:custGeom>
                <a:avLst/>
                <a:gdLst/>
                <a:ahLst/>
                <a:cxnLst/>
                <a:rect l="l" t="t" r="r" b="b"/>
                <a:pathLst>
                  <a:path w="4932" h="267" extrusionOk="0">
                    <a:moveTo>
                      <a:pt x="134" y="0"/>
                    </a:moveTo>
                    <a:cubicBezTo>
                      <a:pt x="59" y="0"/>
                      <a:pt x="0" y="59"/>
                      <a:pt x="0" y="132"/>
                    </a:cubicBezTo>
                    <a:cubicBezTo>
                      <a:pt x="0" y="207"/>
                      <a:pt x="59" y="266"/>
                      <a:pt x="134" y="266"/>
                    </a:cubicBezTo>
                    <a:lnTo>
                      <a:pt x="4797" y="266"/>
                    </a:lnTo>
                    <a:cubicBezTo>
                      <a:pt x="4872" y="266"/>
                      <a:pt x="4931" y="207"/>
                      <a:pt x="4931" y="132"/>
                    </a:cubicBezTo>
                    <a:cubicBezTo>
                      <a:pt x="4931" y="59"/>
                      <a:pt x="4872" y="0"/>
                      <a:pt x="4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3"/>
            <p:cNvSpPr/>
            <p:nvPr/>
          </p:nvSpPr>
          <p:spPr>
            <a:xfrm>
              <a:off x="876100" y="80650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627025" y="14179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3"/>
            <p:cNvGrpSpPr/>
            <p:nvPr/>
          </p:nvGrpSpPr>
          <p:grpSpPr>
            <a:xfrm>
              <a:off x="1305275" y="2376725"/>
              <a:ext cx="72600" cy="72600"/>
              <a:chOff x="2145125" y="90950"/>
              <a:chExt cx="72600" cy="72600"/>
            </a:xfrm>
          </p:grpSpPr>
          <p:cxnSp>
            <p:nvCxnSpPr>
              <p:cNvPr id="97" name="Google Shape;97;p3"/>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98" name="Google Shape;98;p3"/>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99" name="Google Shape;99;p3"/>
            <p:cNvGrpSpPr/>
            <p:nvPr/>
          </p:nvGrpSpPr>
          <p:grpSpPr>
            <a:xfrm>
              <a:off x="5250100" y="4803600"/>
              <a:ext cx="72600" cy="72600"/>
              <a:chOff x="2145125" y="90950"/>
              <a:chExt cx="72600" cy="72600"/>
            </a:xfrm>
          </p:grpSpPr>
          <p:cxnSp>
            <p:nvCxnSpPr>
              <p:cNvPr id="100" name="Google Shape;100;p3"/>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01" name="Google Shape;101;p3"/>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102" name="Google Shape;102;p3"/>
            <p:cNvSpPr/>
            <p:nvPr/>
          </p:nvSpPr>
          <p:spPr>
            <a:xfrm>
              <a:off x="5107050" y="49174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611400" y="292435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3"/>
            <p:cNvGrpSpPr/>
            <p:nvPr/>
          </p:nvGrpSpPr>
          <p:grpSpPr>
            <a:xfrm>
              <a:off x="7772775" y="2851750"/>
              <a:ext cx="72600" cy="72600"/>
              <a:chOff x="2145125" y="90950"/>
              <a:chExt cx="72600" cy="72600"/>
            </a:xfrm>
          </p:grpSpPr>
          <p:cxnSp>
            <p:nvCxnSpPr>
              <p:cNvPr id="105" name="Google Shape;105;p3"/>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06" name="Google Shape;106;p3"/>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107" name="Google Shape;107;p3"/>
            <p:cNvSpPr/>
            <p:nvPr/>
          </p:nvSpPr>
          <p:spPr>
            <a:xfrm>
              <a:off x="8587675" y="381775"/>
              <a:ext cx="221700" cy="2217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461075" y="6034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_ONLY_1">
    <p:spTree>
      <p:nvGrpSpPr>
        <p:cNvPr id="1" name="Shape 680"/>
        <p:cNvGrpSpPr/>
        <p:nvPr/>
      </p:nvGrpSpPr>
      <p:grpSpPr>
        <a:xfrm>
          <a:off x="0" y="0"/>
          <a:ext cx="0" cy="0"/>
          <a:chOff x="0" y="0"/>
          <a:chExt cx="0" cy="0"/>
        </a:xfrm>
      </p:grpSpPr>
      <p:grpSp>
        <p:nvGrpSpPr>
          <p:cNvPr id="681" name="Google Shape;681;p21"/>
          <p:cNvGrpSpPr/>
          <p:nvPr/>
        </p:nvGrpSpPr>
        <p:grpSpPr>
          <a:xfrm>
            <a:off x="223225" y="387313"/>
            <a:ext cx="8575275" cy="4592638"/>
            <a:chOff x="223225" y="387313"/>
            <a:chExt cx="8575275" cy="4592638"/>
          </a:xfrm>
        </p:grpSpPr>
        <p:sp>
          <p:nvSpPr>
            <p:cNvPr id="682" name="Google Shape;682;p21"/>
            <p:cNvSpPr/>
            <p:nvPr/>
          </p:nvSpPr>
          <p:spPr>
            <a:xfrm>
              <a:off x="8713900" y="36391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8463475" y="9508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21"/>
            <p:cNvGrpSpPr/>
            <p:nvPr/>
          </p:nvGrpSpPr>
          <p:grpSpPr>
            <a:xfrm>
              <a:off x="1262475" y="1393075"/>
              <a:ext cx="72600" cy="72600"/>
              <a:chOff x="2145125" y="90950"/>
              <a:chExt cx="72600" cy="72600"/>
            </a:xfrm>
          </p:grpSpPr>
          <p:cxnSp>
            <p:nvCxnSpPr>
              <p:cNvPr id="685" name="Google Shape;685;p2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686" name="Google Shape;686;p2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687" name="Google Shape;687;p21"/>
            <p:cNvGrpSpPr/>
            <p:nvPr/>
          </p:nvGrpSpPr>
          <p:grpSpPr>
            <a:xfrm flipH="1">
              <a:off x="223225" y="1275475"/>
              <a:ext cx="723000" cy="307800"/>
              <a:chOff x="6408575" y="622725"/>
              <a:chExt cx="723000" cy="307800"/>
            </a:xfrm>
          </p:grpSpPr>
          <p:sp>
            <p:nvSpPr>
              <p:cNvPr id="688" name="Google Shape;688;p21"/>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21"/>
            <p:cNvGrpSpPr/>
            <p:nvPr/>
          </p:nvGrpSpPr>
          <p:grpSpPr>
            <a:xfrm>
              <a:off x="8581800" y="3448975"/>
              <a:ext cx="72600" cy="72600"/>
              <a:chOff x="2145125" y="90950"/>
              <a:chExt cx="72600" cy="72600"/>
            </a:xfrm>
          </p:grpSpPr>
          <p:cxnSp>
            <p:nvCxnSpPr>
              <p:cNvPr id="693" name="Google Shape;693;p2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694" name="Google Shape;694;p2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695" name="Google Shape;695;p21"/>
            <p:cNvGrpSpPr/>
            <p:nvPr/>
          </p:nvGrpSpPr>
          <p:grpSpPr>
            <a:xfrm>
              <a:off x="7625063" y="471913"/>
              <a:ext cx="838400" cy="220775"/>
              <a:chOff x="1095175" y="1018225"/>
              <a:chExt cx="838400" cy="220775"/>
            </a:xfrm>
          </p:grpSpPr>
          <p:sp>
            <p:nvSpPr>
              <p:cNvPr id="696" name="Google Shape;696;p21"/>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1"/>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21"/>
            <p:cNvSpPr/>
            <p:nvPr/>
          </p:nvSpPr>
          <p:spPr>
            <a:xfrm>
              <a:off x="8713888" y="387313"/>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1"/>
            <p:cNvSpPr/>
            <p:nvPr/>
          </p:nvSpPr>
          <p:spPr>
            <a:xfrm>
              <a:off x="397800" y="46746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1"/>
            <p:cNvGrpSpPr/>
            <p:nvPr/>
          </p:nvGrpSpPr>
          <p:grpSpPr>
            <a:xfrm>
              <a:off x="647388" y="4907350"/>
              <a:ext cx="72600" cy="72600"/>
              <a:chOff x="2145125" y="90950"/>
              <a:chExt cx="72600" cy="72600"/>
            </a:xfrm>
          </p:grpSpPr>
          <p:cxnSp>
            <p:nvCxnSpPr>
              <p:cNvPr id="705" name="Google Shape;705;p2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06" name="Google Shape;706;p2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
        <p:nvSpPr>
          <p:cNvPr id="707" name="Google Shape;707;p21"/>
          <p:cNvSpPr txBox="1">
            <a:spLocks noGrp="1"/>
          </p:cNvSpPr>
          <p:nvPr>
            <p:ph type="subTitle" idx="1"/>
          </p:nvPr>
        </p:nvSpPr>
        <p:spPr>
          <a:xfrm>
            <a:off x="720000" y="2257850"/>
            <a:ext cx="2461200" cy="138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8" name="Google Shape;708;p21"/>
          <p:cNvSpPr txBox="1">
            <a:spLocks noGrp="1"/>
          </p:cNvSpPr>
          <p:nvPr>
            <p:ph type="subTitle" idx="2"/>
          </p:nvPr>
        </p:nvSpPr>
        <p:spPr>
          <a:xfrm>
            <a:off x="5962700" y="2257850"/>
            <a:ext cx="2461200" cy="138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9" name="Google Shape;709;p2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
  <p:cSld name="BLANK_1_1_1_2">
    <p:spTree>
      <p:nvGrpSpPr>
        <p:cNvPr id="1" name="Shape 710"/>
        <p:cNvGrpSpPr/>
        <p:nvPr/>
      </p:nvGrpSpPr>
      <p:grpSpPr>
        <a:xfrm>
          <a:off x="0" y="0"/>
          <a:ext cx="0" cy="0"/>
          <a:chOff x="0" y="0"/>
          <a:chExt cx="0" cy="0"/>
        </a:xfrm>
      </p:grpSpPr>
      <p:sp>
        <p:nvSpPr>
          <p:cNvPr id="711" name="Google Shape;711;p22"/>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2" name="Google Shape;712;p22"/>
          <p:cNvSpPr txBox="1">
            <a:spLocks noGrp="1"/>
          </p:cNvSpPr>
          <p:nvPr>
            <p:ph type="title" idx="2"/>
          </p:nvPr>
        </p:nvSpPr>
        <p:spPr>
          <a:xfrm flipH="1">
            <a:off x="5575125" y="1253675"/>
            <a:ext cx="2859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3" name="Google Shape;713;p22"/>
          <p:cNvSpPr txBox="1">
            <a:spLocks noGrp="1"/>
          </p:cNvSpPr>
          <p:nvPr>
            <p:ph type="subTitle" idx="1"/>
          </p:nvPr>
        </p:nvSpPr>
        <p:spPr>
          <a:xfrm flipH="1">
            <a:off x="5575125" y="1807625"/>
            <a:ext cx="28599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4" name="Google Shape;714;p22"/>
          <p:cNvSpPr txBox="1">
            <a:spLocks noGrp="1"/>
          </p:cNvSpPr>
          <p:nvPr>
            <p:ph type="title" idx="3"/>
          </p:nvPr>
        </p:nvSpPr>
        <p:spPr>
          <a:xfrm flipH="1">
            <a:off x="5575125" y="2482825"/>
            <a:ext cx="2859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5" name="Google Shape;715;p22"/>
          <p:cNvSpPr txBox="1">
            <a:spLocks noGrp="1"/>
          </p:cNvSpPr>
          <p:nvPr>
            <p:ph type="subTitle" idx="4"/>
          </p:nvPr>
        </p:nvSpPr>
        <p:spPr>
          <a:xfrm flipH="1">
            <a:off x="5575125" y="3036775"/>
            <a:ext cx="28599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6" name="Google Shape;716;p22"/>
          <p:cNvSpPr txBox="1">
            <a:spLocks noGrp="1"/>
          </p:cNvSpPr>
          <p:nvPr>
            <p:ph type="title" idx="5"/>
          </p:nvPr>
        </p:nvSpPr>
        <p:spPr>
          <a:xfrm flipH="1">
            <a:off x="5575125" y="3712011"/>
            <a:ext cx="2859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7" name="Google Shape;717;p22"/>
          <p:cNvSpPr txBox="1">
            <a:spLocks noGrp="1"/>
          </p:cNvSpPr>
          <p:nvPr>
            <p:ph type="subTitle" idx="6"/>
          </p:nvPr>
        </p:nvSpPr>
        <p:spPr>
          <a:xfrm flipH="1">
            <a:off x="5575125" y="4265961"/>
            <a:ext cx="28599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18" name="Google Shape;718;p22"/>
          <p:cNvGrpSpPr/>
          <p:nvPr/>
        </p:nvGrpSpPr>
        <p:grpSpPr>
          <a:xfrm>
            <a:off x="357825" y="296875"/>
            <a:ext cx="8465850" cy="2063975"/>
            <a:chOff x="357825" y="296875"/>
            <a:chExt cx="8465850" cy="2063975"/>
          </a:xfrm>
        </p:grpSpPr>
        <p:sp>
          <p:nvSpPr>
            <p:cNvPr id="719" name="Google Shape;719;p22"/>
            <p:cNvSpPr/>
            <p:nvPr/>
          </p:nvSpPr>
          <p:spPr>
            <a:xfrm>
              <a:off x="8739075" y="4554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 name="Google Shape;720;p22"/>
            <p:cNvGrpSpPr/>
            <p:nvPr/>
          </p:nvGrpSpPr>
          <p:grpSpPr>
            <a:xfrm>
              <a:off x="8666475" y="296875"/>
              <a:ext cx="72600" cy="72600"/>
              <a:chOff x="2145125" y="90950"/>
              <a:chExt cx="72600" cy="72600"/>
            </a:xfrm>
          </p:grpSpPr>
          <p:cxnSp>
            <p:nvCxnSpPr>
              <p:cNvPr id="721" name="Google Shape;721;p22"/>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22" name="Google Shape;722;p22"/>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723" name="Google Shape;723;p22"/>
            <p:cNvGrpSpPr/>
            <p:nvPr/>
          </p:nvGrpSpPr>
          <p:grpSpPr>
            <a:xfrm flipH="1">
              <a:off x="357825" y="2140025"/>
              <a:ext cx="838350" cy="220825"/>
              <a:chOff x="2095150" y="4632100"/>
              <a:chExt cx="838350" cy="220825"/>
            </a:xfrm>
          </p:grpSpPr>
          <p:sp>
            <p:nvSpPr>
              <p:cNvPr id="724" name="Google Shape;724;p22"/>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2"/>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2"/>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2"/>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2"/>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2"/>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730"/>
        <p:cNvGrpSpPr/>
        <p:nvPr/>
      </p:nvGrpSpPr>
      <p:grpSpPr>
        <a:xfrm>
          <a:off x="0" y="0"/>
          <a:ext cx="0" cy="0"/>
          <a:chOff x="0" y="0"/>
          <a:chExt cx="0" cy="0"/>
        </a:xfrm>
      </p:grpSpPr>
      <p:sp>
        <p:nvSpPr>
          <p:cNvPr id="731" name="Google Shape;731;p2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2" name="Google Shape;732;p23"/>
          <p:cNvSpPr txBox="1">
            <a:spLocks noGrp="1"/>
          </p:cNvSpPr>
          <p:nvPr>
            <p:ph type="title" idx="2"/>
          </p:nvPr>
        </p:nvSpPr>
        <p:spPr>
          <a:xfrm>
            <a:off x="720000" y="3640950"/>
            <a:ext cx="2430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3" name="Google Shape;733;p23"/>
          <p:cNvSpPr txBox="1">
            <a:spLocks noGrp="1"/>
          </p:cNvSpPr>
          <p:nvPr>
            <p:ph type="subTitle" idx="1"/>
          </p:nvPr>
        </p:nvSpPr>
        <p:spPr>
          <a:xfrm>
            <a:off x="720000" y="4118699"/>
            <a:ext cx="2430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4" name="Google Shape;734;p23"/>
          <p:cNvSpPr txBox="1">
            <a:spLocks noGrp="1"/>
          </p:cNvSpPr>
          <p:nvPr>
            <p:ph type="title" idx="3"/>
          </p:nvPr>
        </p:nvSpPr>
        <p:spPr>
          <a:xfrm>
            <a:off x="3356850" y="3640950"/>
            <a:ext cx="2430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5" name="Google Shape;735;p23"/>
          <p:cNvSpPr txBox="1">
            <a:spLocks noGrp="1"/>
          </p:cNvSpPr>
          <p:nvPr>
            <p:ph type="subTitle" idx="4"/>
          </p:nvPr>
        </p:nvSpPr>
        <p:spPr>
          <a:xfrm>
            <a:off x="3356850" y="4118699"/>
            <a:ext cx="2430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6" name="Google Shape;736;p23"/>
          <p:cNvSpPr txBox="1">
            <a:spLocks noGrp="1"/>
          </p:cNvSpPr>
          <p:nvPr>
            <p:ph type="title" idx="5"/>
          </p:nvPr>
        </p:nvSpPr>
        <p:spPr>
          <a:xfrm>
            <a:off x="5993700" y="3640950"/>
            <a:ext cx="2430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7" name="Google Shape;737;p23"/>
          <p:cNvSpPr txBox="1">
            <a:spLocks noGrp="1"/>
          </p:cNvSpPr>
          <p:nvPr>
            <p:ph type="subTitle" idx="6"/>
          </p:nvPr>
        </p:nvSpPr>
        <p:spPr>
          <a:xfrm>
            <a:off x="5993700" y="4118699"/>
            <a:ext cx="2430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38" name="Google Shape;738;p23"/>
          <p:cNvGrpSpPr/>
          <p:nvPr/>
        </p:nvGrpSpPr>
        <p:grpSpPr>
          <a:xfrm>
            <a:off x="8004825" y="296875"/>
            <a:ext cx="838350" cy="635688"/>
            <a:chOff x="8004825" y="296875"/>
            <a:chExt cx="838350" cy="635688"/>
          </a:xfrm>
        </p:grpSpPr>
        <p:sp>
          <p:nvSpPr>
            <p:cNvPr id="739" name="Google Shape;739;p23"/>
            <p:cNvSpPr/>
            <p:nvPr/>
          </p:nvSpPr>
          <p:spPr>
            <a:xfrm>
              <a:off x="8739075" y="4554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0" name="Google Shape;740;p23"/>
            <p:cNvGrpSpPr/>
            <p:nvPr/>
          </p:nvGrpSpPr>
          <p:grpSpPr>
            <a:xfrm>
              <a:off x="8666475" y="296875"/>
              <a:ext cx="72600" cy="72600"/>
              <a:chOff x="2145125" y="90950"/>
              <a:chExt cx="72600" cy="72600"/>
            </a:xfrm>
          </p:grpSpPr>
          <p:cxnSp>
            <p:nvCxnSpPr>
              <p:cNvPr id="741" name="Google Shape;741;p23"/>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42" name="Google Shape;742;p23"/>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743" name="Google Shape;743;p23"/>
            <p:cNvGrpSpPr/>
            <p:nvPr/>
          </p:nvGrpSpPr>
          <p:grpSpPr>
            <a:xfrm flipH="1">
              <a:off x="8004825" y="711738"/>
              <a:ext cx="838350" cy="220825"/>
              <a:chOff x="2095150" y="4632100"/>
              <a:chExt cx="838350" cy="220825"/>
            </a:xfrm>
          </p:grpSpPr>
          <p:sp>
            <p:nvSpPr>
              <p:cNvPr id="744" name="Google Shape;744;p23"/>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3"/>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3"/>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TITLE_ONLY_2">
    <p:spTree>
      <p:nvGrpSpPr>
        <p:cNvPr id="1" name="Shape 750"/>
        <p:cNvGrpSpPr/>
        <p:nvPr/>
      </p:nvGrpSpPr>
      <p:grpSpPr>
        <a:xfrm>
          <a:off x="0" y="0"/>
          <a:ext cx="0" cy="0"/>
          <a:chOff x="0" y="0"/>
          <a:chExt cx="0" cy="0"/>
        </a:xfrm>
      </p:grpSpPr>
      <p:sp>
        <p:nvSpPr>
          <p:cNvPr id="751" name="Google Shape;751;p2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2" name="Google Shape;752;p24"/>
          <p:cNvGrpSpPr/>
          <p:nvPr/>
        </p:nvGrpSpPr>
        <p:grpSpPr>
          <a:xfrm>
            <a:off x="223225" y="387313"/>
            <a:ext cx="8575275" cy="4592638"/>
            <a:chOff x="223225" y="387313"/>
            <a:chExt cx="8575275" cy="4592638"/>
          </a:xfrm>
        </p:grpSpPr>
        <p:sp>
          <p:nvSpPr>
            <p:cNvPr id="753" name="Google Shape;753;p24"/>
            <p:cNvSpPr/>
            <p:nvPr/>
          </p:nvSpPr>
          <p:spPr>
            <a:xfrm>
              <a:off x="8713900" y="36391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8463475" y="9508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24"/>
            <p:cNvGrpSpPr/>
            <p:nvPr/>
          </p:nvGrpSpPr>
          <p:grpSpPr>
            <a:xfrm>
              <a:off x="1262475" y="1393075"/>
              <a:ext cx="72600" cy="72600"/>
              <a:chOff x="2145125" y="90950"/>
              <a:chExt cx="72600" cy="72600"/>
            </a:xfrm>
          </p:grpSpPr>
          <p:cxnSp>
            <p:nvCxnSpPr>
              <p:cNvPr id="756" name="Google Shape;756;p2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57" name="Google Shape;757;p2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758" name="Google Shape;758;p24"/>
            <p:cNvGrpSpPr/>
            <p:nvPr/>
          </p:nvGrpSpPr>
          <p:grpSpPr>
            <a:xfrm flipH="1">
              <a:off x="223225" y="1275475"/>
              <a:ext cx="723000" cy="307800"/>
              <a:chOff x="6408575" y="622725"/>
              <a:chExt cx="723000" cy="307800"/>
            </a:xfrm>
          </p:grpSpPr>
          <p:sp>
            <p:nvSpPr>
              <p:cNvPr id="759" name="Google Shape;759;p24"/>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4"/>
            <p:cNvGrpSpPr/>
            <p:nvPr/>
          </p:nvGrpSpPr>
          <p:grpSpPr>
            <a:xfrm>
              <a:off x="8581800" y="3448975"/>
              <a:ext cx="72600" cy="72600"/>
              <a:chOff x="2145125" y="90950"/>
              <a:chExt cx="72600" cy="72600"/>
            </a:xfrm>
          </p:grpSpPr>
          <p:cxnSp>
            <p:nvCxnSpPr>
              <p:cNvPr id="764" name="Google Shape;764;p2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65" name="Google Shape;765;p2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766" name="Google Shape;766;p24"/>
            <p:cNvGrpSpPr/>
            <p:nvPr/>
          </p:nvGrpSpPr>
          <p:grpSpPr>
            <a:xfrm>
              <a:off x="7625063" y="471913"/>
              <a:ext cx="838400" cy="220775"/>
              <a:chOff x="1095175" y="1018225"/>
              <a:chExt cx="838400" cy="220775"/>
            </a:xfrm>
          </p:grpSpPr>
          <p:sp>
            <p:nvSpPr>
              <p:cNvPr id="767" name="Google Shape;767;p24"/>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24"/>
            <p:cNvSpPr/>
            <p:nvPr/>
          </p:nvSpPr>
          <p:spPr>
            <a:xfrm>
              <a:off x="8713888" y="387313"/>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397800" y="46746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24"/>
            <p:cNvGrpSpPr/>
            <p:nvPr/>
          </p:nvGrpSpPr>
          <p:grpSpPr>
            <a:xfrm>
              <a:off x="647388" y="4907350"/>
              <a:ext cx="72600" cy="72600"/>
              <a:chOff x="2145125" y="90950"/>
              <a:chExt cx="72600" cy="72600"/>
            </a:xfrm>
          </p:grpSpPr>
          <p:cxnSp>
            <p:nvCxnSpPr>
              <p:cNvPr id="776" name="Google Shape;776;p2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77" name="Google Shape;777;p2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
        <p:nvSpPr>
          <p:cNvPr id="778" name="Google Shape;778;p24"/>
          <p:cNvSpPr txBox="1">
            <a:spLocks noGrp="1"/>
          </p:cNvSpPr>
          <p:nvPr>
            <p:ph type="subTitle" idx="1"/>
          </p:nvPr>
        </p:nvSpPr>
        <p:spPr>
          <a:xfrm>
            <a:off x="720000" y="2588801"/>
            <a:ext cx="1882500" cy="76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9" name="Google Shape;779;p24"/>
          <p:cNvSpPr txBox="1">
            <a:spLocks noGrp="1"/>
          </p:cNvSpPr>
          <p:nvPr>
            <p:ph type="subTitle" idx="2"/>
          </p:nvPr>
        </p:nvSpPr>
        <p:spPr>
          <a:xfrm>
            <a:off x="3630750" y="1473679"/>
            <a:ext cx="1882500" cy="76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0" name="Google Shape;780;p24"/>
          <p:cNvSpPr txBox="1">
            <a:spLocks noGrp="1"/>
          </p:cNvSpPr>
          <p:nvPr>
            <p:ph type="subTitle" idx="3"/>
          </p:nvPr>
        </p:nvSpPr>
        <p:spPr>
          <a:xfrm>
            <a:off x="6541500" y="2588800"/>
            <a:ext cx="1882500" cy="76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781"/>
        <p:cNvGrpSpPr/>
        <p:nvPr/>
      </p:nvGrpSpPr>
      <p:grpSpPr>
        <a:xfrm>
          <a:off x="0" y="0"/>
          <a:ext cx="0" cy="0"/>
          <a:chOff x="0" y="0"/>
          <a:chExt cx="0" cy="0"/>
        </a:xfrm>
      </p:grpSpPr>
      <p:sp>
        <p:nvSpPr>
          <p:cNvPr id="782" name="Google Shape;782;p2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3" name="Google Shape;783;p25"/>
          <p:cNvSpPr txBox="1">
            <a:spLocks noGrp="1"/>
          </p:cNvSpPr>
          <p:nvPr>
            <p:ph type="title" idx="2"/>
          </p:nvPr>
        </p:nvSpPr>
        <p:spPr>
          <a:xfrm>
            <a:off x="719997" y="2020563"/>
            <a:ext cx="2212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84" name="Google Shape;784;p25"/>
          <p:cNvSpPr txBox="1">
            <a:spLocks noGrp="1"/>
          </p:cNvSpPr>
          <p:nvPr>
            <p:ph type="subTitle" idx="1"/>
          </p:nvPr>
        </p:nvSpPr>
        <p:spPr>
          <a:xfrm>
            <a:off x="719997" y="2516264"/>
            <a:ext cx="2212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5" name="Google Shape;785;p25"/>
          <p:cNvSpPr txBox="1">
            <a:spLocks noGrp="1"/>
          </p:cNvSpPr>
          <p:nvPr>
            <p:ph type="title" idx="3"/>
          </p:nvPr>
        </p:nvSpPr>
        <p:spPr>
          <a:xfrm>
            <a:off x="6211200" y="2020575"/>
            <a:ext cx="2212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86" name="Google Shape;786;p25"/>
          <p:cNvSpPr txBox="1">
            <a:spLocks noGrp="1"/>
          </p:cNvSpPr>
          <p:nvPr>
            <p:ph type="subTitle" idx="4"/>
          </p:nvPr>
        </p:nvSpPr>
        <p:spPr>
          <a:xfrm>
            <a:off x="6211200" y="2516274"/>
            <a:ext cx="2212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7" name="Google Shape;787;p25"/>
          <p:cNvSpPr txBox="1">
            <a:spLocks noGrp="1"/>
          </p:cNvSpPr>
          <p:nvPr>
            <p:ph type="title" idx="5"/>
          </p:nvPr>
        </p:nvSpPr>
        <p:spPr>
          <a:xfrm>
            <a:off x="719997" y="3453963"/>
            <a:ext cx="2212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88" name="Google Shape;788;p25"/>
          <p:cNvSpPr txBox="1">
            <a:spLocks noGrp="1"/>
          </p:cNvSpPr>
          <p:nvPr>
            <p:ph type="subTitle" idx="6"/>
          </p:nvPr>
        </p:nvSpPr>
        <p:spPr>
          <a:xfrm>
            <a:off x="719997" y="3949664"/>
            <a:ext cx="2212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9" name="Google Shape;789;p25"/>
          <p:cNvSpPr txBox="1">
            <a:spLocks noGrp="1"/>
          </p:cNvSpPr>
          <p:nvPr>
            <p:ph type="title" idx="7"/>
          </p:nvPr>
        </p:nvSpPr>
        <p:spPr>
          <a:xfrm>
            <a:off x="6211200" y="3453967"/>
            <a:ext cx="2212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90" name="Google Shape;790;p25"/>
          <p:cNvSpPr txBox="1">
            <a:spLocks noGrp="1"/>
          </p:cNvSpPr>
          <p:nvPr>
            <p:ph type="subTitle" idx="8"/>
          </p:nvPr>
        </p:nvSpPr>
        <p:spPr>
          <a:xfrm>
            <a:off x="6211200" y="3949667"/>
            <a:ext cx="2212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91" name="Google Shape;791;p25"/>
          <p:cNvGrpSpPr/>
          <p:nvPr/>
        </p:nvGrpSpPr>
        <p:grpSpPr>
          <a:xfrm>
            <a:off x="263600" y="800200"/>
            <a:ext cx="8546050" cy="4147451"/>
            <a:chOff x="263600" y="800200"/>
            <a:chExt cx="8546050" cy="4147451"/>
          </a:xfrm>
        </p:grpSpPr>
        <p:sp>
          <p:nvSpPr>
            <p:cNvPr id="792" name="Google Shape;792;p25"/>
            <p:cNvSpPr/>
            <p:nvPr/>
          </p:nvSpPr>
          <p:spPr>
            <a:xfrm>
              <a:off x="8648275" y="479000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263600" y="46538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25"/>
            <p:cNvGrpSpPr/>
            <p:nvPr/>
          </p:nvGrpSpPr>
          <p:grpSpPr>
            <a:xfrm>
              <a:off x="348200" y="4832525"/>
              <a:ext cx="72600" cy="72600"/>
              <a:chOff x="2145125" y="90950"/>
              <a:chExt cx="72600" cy="72600"/>
            </a:xfrm>
          </p:grpSpPr>
          <p:cxnSp>
            <p:nvCxnSpPr>
              <p:cNvPr id="795" name="Google Shape;795;p25"/>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796" name="Google Shape;796;p25"/>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797" name="Google Shape;797;p25"/>
            <p:cNvGrpSpPr/>
            <p:nvPr/>
          </p:nvGrpSpPr>
          <p:grpSpPr>
            <a:xfrm flipH="1">
              <a:off x="7929025" y="800200"/>
              <a:ext cx="838350" cy="220825"/>
              <a:chOff x="2095150" y="4632100"/>
              <a:chExt cx="838350" cy="220825"/>
            </a:xfrm>
          </p:grpSpPr>
          <p:sp>
            <p:nvSpPr>
              <p:cNvPr id="798" name="Google Shape;798;p25"/>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5"/>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5"/>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5"/>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4" name="Google Shape;804;p25"/>
            <p:cNvSpPr/>
            <p:nvPr/>
          </p:nvSpPr>
          <p:spPr>
            <a:xfrm flipH="1">
              <a:off x="8725050" y="21087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805"/>
        <p:cNvGrpSpPr/>
        <p:nvPr/>
      </p:nvGrpSpPr>
      <p:grpSpPr>
        <a:xfrm>
          <a:off x="0" y="0"/>
          <a:ext cx="0" cy="0"/>
          <a:chOff x="0" y="0"/>
          <a:chExt cx="0" cy="0"/>
        </a:xfrm>
      </p:grpSpPr>
      <p:sp>
        <p:nvSpPr>
          <p:cNvPr id="806" name="Google Shape;806;p2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7" name="Google Shape;807;p26"/>
          <p:cNvSpPr txBox="1">
            <a:spLocks noGrp="1"/>
          </p:cNvSpPr>
          <p:nvPr>
            <p:ph type="title" idx="2"/>
          </p:nvPr>
        </p:nvSpPr>
        <p:spPr>
          <a:xfrm>
            <a:off x="1917297" y="1748267"/>
            <a:ext cx="2212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08" name="Google Shape;808;p26"/>
          <p:cNvSpPr txBox="1">
            <a:spLocks noGrp="1"/>
          </p:cNvSpPr>
          <p:nvPr>
            <p:ph type="subTitle" idx="1"/>
          </p:nvPr>
        </p:nvSpPr>
        <p:spPr>
          <a:xfrm>
            <a:off x="1917297" y="2324572"/>
            <a:ext cx="2212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9" name="Google Shape;809;p26"/>
          <p:cNvSpPr txBox="1">
            <a:spLocks noGrp="1"/>
          </p:cNvSpPr>
          <p:nvPr>
            <p:ph type="title" idx="3"/>
          </p:nvPr>
        </p:nvSpPr>
        <p:spPr>
          <a:xfrm>
            <a:off x="5943125" y="1748263"/>
            <a:ext cx="2212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0" name="Google Shape;810;p26"/>
          <p:cNvSpPr txBox="1">
            <a:spLocks noGrp="1"/>
          </p:cNvSpPr>
          <p:nvPr>
            <p:ph type="subTitle" idx="4"/>
          </p:nvPr>
        </p:nvSpPr>
        <p:spPr>
          <a:xfrm>
            <a:off x="5943125" y="2324582"/>
            <a:ext cx="2212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1" name="Google Shape;811;p26"/>
          <p:cNvSpPr txBox="1">
            <a:spLocks noGrp="1"/>
          </p:cNvSpPr>
          <p:nvPr>
            <p:ph type="title" idx="5"/>
          </p:nvPr>
        </p:nvSpPr>
        <p:spPr>
          <a:xfrm>
            <a:off x="1917297" y="3165925"/>
            <a:ext cx="2212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2" name="Google Shape;812;p26"/>
          <p:cNvSpPr txBox="1">
            <a:spLocks noGrp="1"/>
          </p:cNvSpPr>
          <p:nvPr>
            <p:ph type="subTitle" idx="6"/>
          </p:nvPr>
        </p:nvSpPr>
        <p:spPr>
          <a:xfrm>
            <a:off x="1917297" y="3739088"/>
            <a:ext cx="2212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3" name="Google Shape;813;p26"/>
          <p:cNvSpPr txBox="1">
            <a:spLocks noGrp="1"/>
          </p:cNvSpPr>
          <p:nvPr>
            <p:ph type="title" idx="7"/>
          </p:nvPr>
        </p:nvSpPr>
        <p:spPr>
          <a:xfrm>
            <a:off x="5943125" y="3165917"/>
            <a:ext cx="2212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4" name="Google Shape;814;p26"/>
          <p:cNvSpPr txBox="1">
            <a:spLocks noGrp="1"/>
          </p:cNvSpPr>
          <p:nvPr>
            <p:ph type="subTitle" idx="8"/>
          </p:nvPr>
        </p:nvSpPr>
        <p:spPr>
          <a:xfrm>
            <a:off x="5943125" y="3739078"/>
            <a:ext cx="2212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15" name="Google Shape;815;p26"/>
          <p:cNvGrpSpPr/>
          <p:nvPr/>
        </p:nvGrpSpPr>
        <p:grpSpPr>
          <a:xfrm>
            <a:off x="263600" y="800200"/>
            <a:ext cx="8546050" cy="4147451"/>
            <a:chOff x="263600" y="800200"/>
            <a:chExt cx="8546050" cy="4147451"/>
          </a:xfrm>
        </p:grpSpPr>
        <p:sp>
          <p:nvSpPr>
            <p:cNvPr id="816" name="Google Shape;816;p26"/>
            <p:cNvSpPr/>
            <p:nvPr/>
          </p:nvSpPr>
          <p:spPr>
            <a:xfrm>
              <a:off x="8648275" y="479000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263600" y="46538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8" name="Google Shape;818;p26"/>
            <p:cNvGrpSpPr/>
            <p:nvPr/>
          </p:nvGrpSpPr>
          <p:grpSpPr>
            <a:xfrm>
              <a:off x="348200" y="4832525"/>
              <a:ext cx="72600" cy="72600"/>
              <a:chOff x="2145125" y="90950"/>
              <a:chExt cx="72600" cy="72600"/>
            </a:xfrm>
          </p:grpSpPr>
          <p:cxnSp>
            <p:nvCxnSpPr>
              <p:cNvPr id="819" name="Google Shape;819;p26"/>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820" name="Google Shape;820;p26"/>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821" name="Google Shape;821;p26"/>
            <p:cNvGrpSpPr/>
            <p:nvPr/>
          </p:nvGrpSpPr>
          <p:grpSpPr>
            <a:xfrm flipH="1">
              <a:off x="7929025" y="800200"/>
              <a:ext cx="838350" cy="220825"/>
              <a:chOff x="2095150" y="4632100"/>
              <a:chExt cx="838350" cy="220825"/>
            </a:xfrm>
          </p:grpSpPr>
          <p:sp>
            <p:nvSpPr>
              <p:cNvPr id="822" name="Google Shape;822;p26"/>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6"/>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6"/>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6"/>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6"/>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8" name="Google Shape;828;p26"/>
            <p:cNvSpPr/>
            <p:nvPr/>
          </p:nvSpPr>
          <p:spPr>
            <a:xfrm flipH="1">
              <a:off x="8725050" y="21087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29"/>
        <p:cNvGrpSpPr/>
        <p:nvPr/>
      </p:nvGrpSpPr>
      <p:grpSpPr>
        <a:xfrm>
          <a:off x="0" y="0"/>
          <a:ext cx="0" cy="0"/>
          <a:chOff x="0" y="0"/>
          <a:chExt cx="0" cy="0"/>
        </a:xfrm>
      </p:grpSpPr>
      <p:sp>
        <p:nvSpPr>
          <p:cNvPr id="830" name="Google Shape;830;p2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1" name="Google Shape;831;p27"/>
          <p:cNvSpPr txBox="1">
            <a:spLocks noGrp="1"/>
          </p:cNvSpPr>
          <p:nvPr>
            <p:ph type="title" idx="2"/>
          </p:nvPr>
        </p:nvSpPr>
        <p:spPr>
          <a:xfrm>
            <a:off x="720000" y="182857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32" name="Google Shape;832;p27"/>
          <p:cNvSpPr txBox="1">
            <a:spLocks noGrp="1"/>
          </p:cNvSpPr>
          <p:nvPr>
            <p:ph type="subTitle" idx="1"/>
          </p:nvPr>
        </p:nvSpPr>
        <p:spPr>
          <a:xfrm>
            <a:off x="720000" y="2269363"/>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3" name="Google Shape;833;p27"/>
          <p:cNvSpPr txBox="1">
            <a:spLocks noGrp="1"/>
          </p:cNvSpPr>
          <p:nvPr>
            <p:ph type="title" idx="3"/>
          </p:nvPr>
        </p:nvSpPr>
        <p:spPr>
          <a:xfrm>
            <a:off x="3419269" y="182857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34" name="Google Shape;834;p27"/>
          <p:cNvSpPr txBox="1">
            <a:spLocks noGrp="1"/>
          </p:cNvSpPr>
          <p:nvPr>
            <p:ph type="subTitle" idx="4"/>
          </p:nvPr>
        </p:nvSpPr>
        <p:spPr>
          <a:xfrm>
            <a:off x="3419269" y="2269363"/>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5" name="Google Shape;835;p27"/>
          <p:cNvSpPr txBox="1">
            <a:spLocks noGrp="1"/>
          </p:cNvSpPr>
          <p:nvPr>
            <p:ph type="title" idx="5"/>
          </p:nvPr>
        </p:nvSpPr>
        <p:spPr>
          <a:xfrm>
            <a:off x="720000" y="367789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36" name="Google Shape;836;p27"/>
          <p:cNvSpPr txBox="1">
            <a:spLocks noGrp="1"/>
          </p:cNvSpPr>
          <p:nvPr>
            <p:ph type="subTitle" idx="6"/>
          </p:nvPr>
        </p:nvSpPr>
        <p:spPr>
          <a:xfrm>
            <a:off x="720000" y="4118688"/>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7" name="Google Shape;837;p27"/>
          <p:cNvSpPr txBox="1">
            <a:spLocks noGrp="1"/>
          </p:cNvSpPr>
          <p:nvPr>
            <p:ph type="title" idx="7"/>
          </p:nvPr>
        </p:nvSpPr>
        <p:spPr>
          <a:xfrm>
            <a:off x="3419269" y="367789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38" name="Google Shape;838;p27"/>
          <p:cNvSpPr txBox="1">
            <a:spLocks noGrp="1"/>
          </p:cNvSpPr>
          <p:nvPr>
            <p:ph type="subTitle" idx="8"/>
          </p:nvPr>
        </p:nvSpPr>
        <p:spPr>
          <a:xfrm>
            <a:off x="3419271" y="4118688"/>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9" name="Google Shape;839;p27"/>
          <p:cNvSpPr txBox="1">
            <a:spLocks noGrp="1"/>
          </p:cNvSpPr>
          <p:nvPr>
            <p:ph type="title" idx="9"/>
          </p:nvPr>
        </p:nvSpPr>
        <p:spPr>
          <a:xfrm>
            <a:off x="6118545" y="182857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40" name="Google Shape;840;p27"/>
          <p:cNvSpPr txBox="1">
            <a:spLocks noGrp="1"/>
          </p:cNvSpPr>
          <p:nvPr>
            <p:ph type="subTitle" idx="13"/>
          </p:nvPr>
        </p:nvSpPr>
        <p:spPr>
          <a:xfrm>
            <a:off x="6118545" y="2269363"/>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1" name="Google Shape;841;p27"/>
          <p:cNvSpPr txBox="1">
            <a:spLocks noGrp="1"/>
          </p:cNvSpPr>
          <p:nvPr>
            <p:ph type="title" idx="14"/>
          </p:nvPr>
        </p:nvSpPr>
        <p:spPr>
          <a:xfrm>
            <a:off x="6118545" y="3677895"/>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42" name="Google Shape;842;p27"/>
          <p:cNvSpPr txBox="1">
            <a:spLocks noGrp="1"/>
          </p:cNvSpPr>
          <p:nvPr>
            <p:ph type="subTitle" idx="15"/>
          </p:nvPr>
        </p:nvSpPr>
        <p:spPr>
          <a:xfrm>
            <a:off x="6118550" y="4118688"/>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43" name="Google Shape;843;p27"/>
          <p:cNvGrpSpPr/>
          <p:nvPr/>
        </p:nvGrpSpPr>
        <p:grpSpPr>
          <a:xfrm>
            <a:off x="212563" y="288175"/>
            <a:ext cx="7542713" cy="4674626"/>
            <a:chOff x="212563" y="288175"/>
            <a:chExt cx="7542713" cy="4674626"/>
          </a:xfrm>
        </p:grpSpPr>
        <p:grpSp>
          <p:nvGrpSpPr>
            <p:cNvPr id="844" name="Google Shape;844;p27"/>
            <p:cNvGrpSpPr/>
            <p:nvPr/>
          </p:nvGrpSpPr>
          <p:grpSpPr>
            <a:xfrm>
              <a:off x="7297450" y="655500"/>
              <a:ext cx="457825" cy="140900"/>
              <a:chOff x="2649600" y="4325500"/>
              <a:chExt cx="457825" cy="140900"/>
            </a:xfrm>
          </p:grpSpPr>
          <p:sp>
            <p:nvSpPr>
              <p:cNvPr id="845" name="Google Shape;845;p27"/>
              <p:cNvSpPr/>
              <p:nvPr/>
            </p:nvSpPr>
            <p:spPr>
              <a:xfrm>
                <a:off x="2702925" y="4325500"/>
                <a:ext cx="313525" cy="113550"/>
              </a:xfrm>
              <a:custGeom>
                <a:avLst/>
                <a:gdLst/>
                <a:ahLst/>
                <a:cxnLst/>
                <a:rect l="l" t="t" r="r" b="b"/>
                <a:pathLst>
                  <a:path w="12541" h="4542" extrusionOk="0">
                    <a:moveTo>
                      <a:pt x="6738" y="1"/>
                    </a:moveTo>
                    <a:cubicBezTo>
                      <a:pt x="5576" y="1"/>
                      <a:pt x="4554" y="716"/>
                      <a:pt x="4156" y="1796"/>
                    </a:cubicBezTo>
                    <a:cubicBezTo>
                      <a:pt x="4079" y="1790"/>
                      <a:pt x="4008" y="1786"/>
                      <a:pt x="3939" y="1786"/>
                    </a:cubicBezTo>
                    <a:cubicBezTo>
                      <a:pt x="2562" y="1786"/>
                      <a:pt x="1433" y="2865"/>
                      <a:pt x="1350" y="4223"/>
                    </a:cubicBezTo>
                    <a:lnTo>
                      <a:pt x="160" y="4223"/>
                    </a:lnTo>
                    <a:cubicBezTo>
                      <a:pt x="72" y="4223"/>
                      <a:pt x="1" y="4294"/>
                      <a:pt x="1" y="4382"/>
                    </a:cubicBezTo>
                    <a:cubicBezTo>
                      <a:pt x="1" y="4471"/>
                      <a:pt x="72" y="4542"/>
                      <a:pt x="160" y="4542"/>
                    </a:cubicBezTo>
                    <a:lnTo>
                      <a:pt x="1665" y="4542"/>
                    </a:lnTo>
                    <a:lnTo>
                      <a:pt x="1665" y="4382"/>
                    </a:lnTo>
                    <a:cubicBezTo>
                      <a:pt x="1665" y="3129"/>
                      <a:pt x="2684" y="2107"/>
                      <a:pt x="3941" y="2107"/>
                    </a:cubicBezTo>
                    <a:cubicBezTo>
                      <a:pt x="4032" y="2107"/>
                      <a:pt x="4128" y="2113"/>
                      <a:pt x="4244" y="2129"/>
                    </a:cubicBezTo>
                    <a:lnTo>
                      <a:pt x="4376" y="2146"/>
                    </a:lnTo>
                    <a:lnTo>
                      <a:pt x="4416" y="2018"/>
                    </a:lnTo>
                    <a:cubicBezTo>
                      <a:pt x="4739" y="1000"/>
                      <a:pt x="5673" y="318"/>
                      <a:pt x="6738" y="318"/>
                    </a:cubicBezTo>
                    <a:cubicBezTo>
                      <a:pt x="7824" y="318"/>
                      <a:pt x="8787" y="1051"/>
                      <a:pt x="9083" y="2095"/>
                    </a:cubicBezTo>
                    <a:lnTo>
                      <a:pt x="9126" y="2249"/>
                    </a:lnTo>
                    <a:lnTo>
                      <a:pt x="9282" y="2203"/>
                    </a:lnTo>
                    <a:cubicBezTo>
                      <a:pt x="9499" y="2136"/>
                      <a:pt x="9721" y="2105"/>
                      <a:pt x="9944" y="2105"/>
                    </a:cubicBezTo>
                    <a:cubicBezTo>
                      <a:pt x="11199" y="2105"/>
                      <a:pt x="12219" y="3123"/>
                      <a:pt x="12219" y="4380"/>
                    </a:cubicBezTo>
                    <a:cubicBezTo>
                      <a:pt x="12219" y="4469"/>
                      <a:pt x="12290" y="4540"/>
                      <a:pt x="12381" y="4540"/>
                    </a:cubicBezTo>
                    <a:cubicBezTo>
                      <a:pt x="12470" y="4540"/>
                      <a:pt x="12540" y="4469"/>
                      <a:pt x="12538" y="4380"/>
                    </a:cubicBezTo>
                    <a:cubicBezTo>
                      <a:pt x="12538" y="2952"/>
                      <a:pt x="11376" y="1786"/>
                      <a:pt x="9944" y="1786"/>
                    </a:cubicBezTo>
                    <a:cubicBezTo>
                      <a:pt x="9741" y="1786"/>
                      <a:pt x="9538" y="1811"/>
                      <a:pt x="9341" y="1859"/>
                    </a:cubicBezTo>
                    <a:cubicBezTo>
                      <a:pt x="8963" y="757"/>
                      <a:pt x="7913" y="1"/>
                      <a:pt x="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7"/>
              <p:cNvSpPr/>
              <p:nvPr/>
            </p:nvSpPr>
            <p:spPr>
              <a:xfrm>
                <a:off x="2893300" y="4458400"/>
                <a:ext cx="116550" cy="8000"/>
              </a:xfrm>
              <a:custGeom>
                <a:avLst/>
                <a:gdLst/>
                <a:ahLst/>
                <a:cxnLst/>
                <a:rect l="l" t="t" r="r" b="b"/>
                <a:pathLst>
                  <a:path w="4662" h="320" extrusionOk="0">
                    <a:moveTo>
                      <a:pt x="160" y="0"/>
                    </a:moveTo>
                    <a:cubicBezTo>
                      <a:pt x="71" y="0"/>
                      <a:pt x="0" y="71"/>
                      <a:pt x="0" y="160"/>
                    </a:cubicBezTo>
                    <a:cubicBezTo>
                      <a:pt x="0" y="248"/>
                      <a:pt x="71" y="319"/>
                      <a:pt x="160" y="319"/>
                    </a:cubicBezTo>
                    <a:lnTo>
                      <a:pt x="4502" y="319"/>
                    </a:lnTo>
                    <a:cubicBezTo>
                      <a:pt x="4591" y="319"/>
                      <a:pt x="4661" y="248"/>
                      <a:pt x="4661" y="160"/>
                    </a:cubicBezTo>
                    <a:cubicBezTo>
                      <a:pt x="4661" y="71"/>
                      <a:pt x="4591" y="0"/>
                      <a:pt x="4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7"/>
              <p:cNvSpPr/>
              <p:nvPr/>
            </p:nvSpPr>
            <p:spPr>
              <a:xfrm>
                <a:off x="2662350" y="4458400"/>
                <a:ext cx="116550" cy="8000"/>
              </a:xfrm>
              <a:custGeom>
                <a:avLst/>
                <a:gdLst/>
                <a:ahLst/>
                <a:cxnLst/>
                <a:rect l="l" t="t" r="r" b="b"/>
                <a:pathLst>
                  <a:path w="4662" h="320" extrusionOk="0">
                    <a:moveTo>
                      <a:pt x="160" y="0"/>
                    </a:moveTo>
                    <a:cubicBezTo>
                      <a:pt x="71" y="0"/>
                      <a:pt x="0" y="71"/>
                      <a:pt x="0" y="160"/>
                    </a:cubicBezTo>
                    <a:cubicBezTo>
                      <a:pt x="0" y="248"/>
                      <a:pt x="71" y="319"/>
                      <a:pt x="160" y="319"/>
                    </a:cubicBezTo>
                    <a:lnTo>
                      <a:pt x="4502" y="319"/>
                    </a:lnTo>
                    <a:cubicBezTo>
                      <a:pt x="4591" y="319"/>
                      <a:pt x="4662" y="248"/>
                      <a:pt x="4662" y="160"/>
                    </a:cubicBezTo>
                    <a:cubicBezTo>
                      <a:pt x="4662" y="71"/>
                      <a:pt x="4591" y="0"/>
                      <a:pt x="4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7"/>
              <p:cNvSpPr/>
              <p:nvPr/>
            </p:nvSpPr>
            <p:spPr>
              <a:xfrm>
                <a:off x="2649600" y="4458400"/>
                <a:ext cx="184175" cy="8000"/>
              </a:xfrm>
              <a:custGeom>
                <a:avLst/>
                <a:gdLst/>
                <a:ahLst/>
                <a:cxnLst/>
                <a:rect l="l" t="t" r="r" b="b"/>
                <a:pathLst>
                  <a:path w="7367" h="320" extrusionOk="0">
                    <a:moveTo>
                      <a:pt x="162" y="0"/>
                    </a:moveTo>
                    <a:cubicBezTo>
                      <a:pt x="73" y="0"/>
                      <a:pt x="0" y="71"/>
                      <a:pt x="0" y="160"/>
                    </a:cubicBezTo>
                    <a:cubicBezTo>
                      <a:pt x="0" y="248"/>
                      <a:pt x="73" y="319"/>
                      <a:pt x="162" y="319"/>
                    </a:cubicBezTo>
                    <a:lnTo>
                      <a:pt x="7207" y="319"/>
                    </a:lnTo>
                    <a:cubicBezTo>
                      <a:pt x="7295" y="319"/>
                      <a:pt x="7364" y="248"/>
                      <a:pt x="7366" y="160"/>
                    </a:cubicBezTo>
                    <a:cubicBezTo>
                      <a:pt x="7366" y="71"/>
                      <a:pt x="7295" y="0"/>
                      <a:pt x="72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7"/>
              <p:cNvSpPr/>
              <p:nvPr/>
            </p:nvSpPr>
            <p:spPr>
              <a:xfrm>
                <a:off x="2797250" y="4430950"/>
                <a:ext cx="83250" cy="8050"/>
              </a:xfrm>
              <a:custGeom>
                <a:avLst/>
                <a:gdLst/>
                <a:ahLst/>
                <a:cxnLst/>
                <a:rect l="l" t="t" r="r" b="b"/>
                <a:pathLst>
                  <a:path w="3330" h="322" extrusionOk="0">
                    <a:moveTo>
                      <a:pt x="160" y="1"/>
                    </a:moveTo>
                    <a:cubicBezTo>
                      <a:pt x="71" y="1"/>
                      <a:pt x="0" y="74"/>
                      <a:pt x="0" y="162"/>
                    </a:cubicBezTo>
                    <a:cubicBezTo>
                      <a:pt x="0" y="251"/>
                      <a:pt x="71" y="322"/>
                      <a:pt x="160" y="322"/>
                    </a:cubicBezTo>
                    <a:lnTo>
                      <a:pt x="3168" y="322"/>
                    </a:lnTo>
                    <a:cubicBezTo>
                      <a:pt x="3255" y="322"/>
                      <a:pt x="3328" y="251"/>
                      <a:pt x="3330" y="162"/>
                    </a:cubicBezTo>
                    <a:cubicBezTo>
                      <a:pt x="3330" y="74"/>
                      <a:pt x="3259" y="1"/>
                      <a:pt x="3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7"/>
              <p:cNvSpPr/>
              <p:nvPr/>
            </p:nvSpPr>
            <p:spPr>
              <a:xfrm>
                <a:off x="3024150" y="4433025"/>
                <a:ext cx="83275" cy="8000"/>
              </a:xfrm>
              <a:custGeom>
                <a:avLst/>
                <a:gdLst/>
                <a:ahLst/>
                <a:cxnLst/>
                <a:rect l="l" t="t" r="r" b="b"/>
                <a:pathLst>
                  <a:path w="3331" h="320" extrusionOk="0">
                    <a:moveTo>
                      <a:pt x="162" y="1"/>
                    </a:moveTo>
                    <a:cubicBezTo>
                      <a:pt x="74" y="1"/>
                      <a:pt x="1" y="71"/>
                      <a:pt x="1" y="160"/>
                    </a:cubicBezTo>
                    <a:cubicBezTo>
                      <a:pt x="1" y="249"/>
                      <a:pt x="74" y="320"/>
                      <a:pt x="162" y="320"/>
                    </a:cubicBezTo>
                    <a:lnTo>
                      <a:pt x="3171" y="320"/>
                    </a:lnTo>
                    <a:cubicBezTo>
                      <a:pt x="3259" y="320"/>
                      <a:pt x="3330" y="249"/>
                      <a:pt x="3330" y="160"/>
                    </a:cubicBezTo>
                    <a:cubicBezTo>
                      <a:pt x="3330" y="71"/>
                      <a:pt x="3259" y="1"/>
                      <a:pt x="3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27"/>
            <p:cNvSpPr/>
            <p:nvPr/>
          </p:nvSpPr>
          <p:spPr>
            <a:xfrm>
              <a:off x="212563" y="480515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7"/>
            <p:cNvSpPr/>
            <p:nvPr/>
          </p:nvSpPr>
          <p:spPr>
            <a:xfrm flipH="1">
              <a:off x="7670675" y="2881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27"/>
            <p:cNvGrpSpPr/>
            <p:nvPr/>
          </p:nvGrpSpPr>
          <p:grpSpPr>
            <a:xfrm>
              <a:off x="373925" y="4732550"/>
              <a:ext cx="72600" cy="72600"/>
              <a:chOff x="2145125" y="90950"/>
              <a:chExt cx="72600" cy="72600"/>
            </a:xfrm>
          </p:grpSpPr>
          <p:cxnSp>
            <p:nvCxnSpPr>
              <p:cNvPr id="854" name="Google Shape;854;p27"/>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855" name="Google Shape;855;p27"/>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856"/>
        <p:cNvGrpSpPr/>
        <p:nvPr/>
      </p:nvGrpSpPr>
      <p:grpSpPr>
        <a:xfrm>
          <a:off x="0" y="0"/>
          <a:ext cx="0" cy="0"/>
          <a:chOff x="0" y="0"/>
          <a:chExt cx="0" cy="0"/>
        </a:xfrm>
      </p:grpSpPr>
      <p:sp>
        <p:nvSpPr>
          <p:cNvPr id="857" name="Google Shape;857;p28"/>
          <p:cNvSpPr txBox="1">
            <a:spLocks noGrp="1"/>
          </p:cNvSpPr>
          <p:nvPr>
            <p:ph type="title" hasCustomPrompt="1"/>
          </p:nvPr>
        </p:nvSpPr>
        <p:spPr>
          <a:xfrm>
            <a:off x="2305350" y="636725"/>
            <a:ext cx="4533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858" name="Google Shape;858;p28"/>
          <p:cNvSpPr txBox="1">
            <a:spLocks noGrp="1"/>
          </p:cNvSpPr>
          <p:nvPr>
            <p:ph type="subTitle" idx="1"/>
          </p:nvPr>
        </p:nvSpPr>
        <p:spPr>
          <a:xfrm>
            <a:off x="2305350" y="1246009"/>
            <a:ext cx="45333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9" name="Google Shape;859;p28"/>
          <p:cNvSpPr txBox="1">
            <a:spLocks noGrp="1"/>
          </p:cNvSpPr>
          <p:nvPr>
            <p:ph type="title" idx="2" hasCustomPrompt="1"/>
          </p:nvPr>
        </p:nvSpPr>
        <p:spPr>
          <a:xfrm>
            <a:off x="2305350" y="2092867"/>
            <a:ext cx="4533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860" name="Google Shape;860;p28"/>
          <p:cNvSpPr txBox="1">
            <a:spLocks noGrp="1"/>
          </p:cNvSpPr>
          <p:nvPr>
            <p:ph type="subTitle" idx="3"/>
          </p:nvPr>
        </p:nvSpPr>
        <p:spPr>
          <a:xfrm>
            <a:off x="2305350" y="2702151"/>
            <a:ext cx="45333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1" name="Google Shape;861;p28"/>
          <p:cNvSpPr txBox="1">
            <a:spLocks noGrp="1"/>
          </p:cNvSpPr>
          <p:nvPr>
            <p:ph type="title" idx="4" hasCustomPrompt="1"/>
          </p:nvPr>
        </p:nvSpPr>
        <p:spPr>
          <a:xfrm>
            <a:off x="2305350" y="3549021"/>
            <a:ext cx="4533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862" name="Google Shape;862;p28"/>
          <p:cNvSpPr txBox="1">
            <a:spLocks noGrp="1"/>
          </p:cNvSpPr>
          <p:nvPr>
            <p:ph type="subTitle" idx="5"/>
          </p:nvPr>
        </p:nvSpPr>
        <p:spPr>
          <a:xfrm>
            <a:off x="2305350" y="4158306"/>
            <a:ext cx="45333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63" name="Google Shape;863;p28"/>
          <p:cNvGrpSpPr/>
          <p:nvPr/>
        </p:nvGrpSpPr>
        <p:grpSpPr>
          <a:xfrm>
            <a:off x="380675" y="587475"/>
            <a:ext cx="8378801" cy="3829738"/>
            <a:chOff x="380675" y="587475"/>
            <a:chExt cx="8378801" cy="3829738"/>
          </a:xfrm>
        </p:grpSpPr>
        <p:sp>
          <p:nvSpPr>
            <p:cNvPr id="864" name="Google Shape;864;p28"/>
            <p:cNvSpPr/>
            <p:nvPr/>
          </p:nvSpPr>
          <p:spPr>
            <a:xfrm>
              <a:off x="7368975" y="4032800"/>
              <a:ext cx="167550" cy="10275"/>
            </a:xfrm>
            <a:custGeom>
              <a:avLst/>
              <a:gdLst/>
              <a:ahLst/>
              <a:cxnLst/>
              <a:rect l="l" t="t" r="r" b="b"/>
              <a:pathLst>
                <a:path w="6702" h="411" extrusionOk="0">
                  <a:moveTo>
                    <a:pt x="206" y="1"/>
                  </a:moveTo>
                  <a:cubicBezTo>
                    <a:pt x="92" y="1"/>
                    <a:pt x="1" y="93"/>
                    <a:pt x="1" y="206"/>
                  </a:cubicBezTo>
                  <a:cubicBezTo>
                    <a:pt x="1" y="320"/>
                    <a:pt x="92" y="411"/>
                    <a:pt x="206" y="411"/>
                  </a:cubicBezTo>
                  <a:lnTo>
                    <a:pt x="6496" y="411"/>
                  </a:lnTo>
                  <a:cubicBezTo>
                    <a:pt x="6611" y="411"/>
                    <a:pt x="6701" y="320"/>
                    <a:pt x="6701" y="206"/>
                  </a:cubicBezTo>
                  <a:cubicBezTo>
                    <a:pt x="6701" y="93"/>
                    <a:pt x="6611" y="1"/>
                    <a:pt x="6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28"/>
            <p:cNvGrpSpPr/>
            <p:nvPr/>
          </p:nvGrpSpPr>
          <p:grpSpPr>
            <a:xfrm>
              <a:off x="1427150" y="3953550"/>
              <a:ext cx="457825" cy="140900"/>
              <a:chOff x="2649600" y="4325500"/>
              <a:chExt cx="457825" cy="140900"/>
            </a:xfrm>
          </p:grpSpPr>
          <p:sp>
            <p:nvSpPr>
              <p:cNvPr id="866" name="Google Shape;866;p28"/>
              <p:cNvSpPr/>
              <p:nvPr/>
            </p:nvSpPr>
            <p:spPr>
              <a:xfrm>
                <a:off x="2702925" y="4325500"/>
                <a:ext cx="313525" cy="113550"/>
              </a:xfrm>
              <a:custGeom>
                <a:avLst/>
                <a:gdLst/>
                <a:ahLst/>
                <a:cxnLst/>
                <a:rect l="l" t="t" r="r" b="b"/>
                <a:pathLst>
                  <a:path w="12541" h="4542" extrusionOk="0">
                    <a:moveTo>
                      <a:pt x="6738" y="1"/>
                    </a:moveTo>
                    <a:cubicBezTo>
                      <a:pt x="5576" y="1"/>
                      <a:pt x="4554" y="716"/>
                      <a:pt x="4156" y="1796"/>
                    </a:cubicBezTo>
                    <a:cubicBezTo>
                      <a:pt x="4079" y="1790"/>
                      <a:pt x="4008" y="1786"/>
                      <a:pt x="3939" y="1786"/>
                    </a:cubicBezTo>
                    <a:cubicBezTo>
                      <a:pt x="2562" y="1786"/>
                      <a:pt x="1433" y="2865"/>
                      <a:pt x="1350" y="4223"/>
                    </a:cubicBezTo>
                    <a:lnTo>
                      <a:pt x="160" y="4223"/>
                    </a:lnTo>
                    <a:cubicBezTo>
                      <a:pt x="72" y="4223"/>
                      <a:pt x="1" y="4294"/>
                      <a:pt x="1" y="4382"/>
                    </a:cubicBezTo>
                    <a:cubicBezTo>
                      <a:pt x="1" y="4471"/>
                      <a:pt x="72" y="4542"/>
                      <a:pt x="160" y="4542"/>
                    </a:cubicBezTo>
                    <a:lnTo>
                      <a:pt x="1665" y="4542"/>
                    </a:lnTo>
                    <a:lnTo>
                      <a:pt x="1665" y="4382"/>
                    </a:lnTo>
                    <a:cubicBezTo>
                      <a:pt x="1665" y="3129"/>
                      <a:pt x="2684" y="2107"/>
                      <a:pt x="3941" y="2107"/>
                    </a:cubicBezTo>
                    <a:cubicBezTo>
                      <a:pt x="4032" y="2107"/>
                      <a:pt x="4128" y="2113"/>
                      <a:pt x="4244" y="2129"/>
                    </a:cubicBezTo>
                    <a:lnTo>
                      <a:pt x="4376" y="2146"/>
                    </a:lnTo>
                    <a:lnTo>
                      <a:pt x="4416" y="2018"/>
                    </a:lnTo>
                    <a:cubicBezTo>
                      <a:pt x="4739" y="1000"/>
                      <a:pt x="5673" y="318"/>
                      <a:pt x="6738" y="318"/>
                    </a:cubicBezTo>
                    <a:cubicBezTo>
                      <a:pt x="7824" y="318"/>
                      <a:pt x="8787" y="1051"/>
                      <a:pt x="9083" y="2095"/>
                    </a:cubicBezTo>
                    <a:lnTo>
                      <a:pt x="9126" y="2249"/>
                    </a:lnTo>
                    <a:lnTo>
                      <a:pt x="9282" y="2203"/>
                    </a:lnTo>
                    <a:cubicBezTo>
                      <a:pt x="9499" y="2136"/>
                      <a:pt x="9721" y="2105"/>
                      <a:pt x="9944" y="2105"/>
                    </a:cubicBezTo>
                    <a:cubicBezTo>
                      <a:pt x="11199" y="2105"/>
                      <a:pt x="12219" y="3123"/>
                      <a:pt x="12219" y="4380"/>
                    </a:cubicBezTo>
                    <a:cubicBezTo>
                      <a:pt x="12219" y="4469"/>
                      <a:pt x="12290" y="4540"/>
                      <a:pt x="12381" y="4540"/>
                    </a:cubicBezTo>
                    <a:cubicBezTo>
                      <a:pt x="12470" y="4540"/>
                      <a:pt x="12540" y="4469"/>
                      <a:pt x="12538" y="4380"/>
                    </a:cubicBezTo>
                    <a:cubicBezTo>
                      <a:pt x="12538" y="2952"/>
                      <a:pt x="11376" y="1786"/>
                      <a:pt x="9944" y="1786"/>
                    </a:cubicBezTo>
                    <a:cubicBezTo>
                      <a:pt x="9741" y="1786"/>
                      <a:pt x="9538" y="1811"/>
                      <a:pt x="9341" y="1859"/>
                    </a:cubicBezTo>
                    <a:cubicBezTo>
                      <a:pt x="8963" y="757"/>
                      <a:pt x="7913" y="1"/>
                      <a:pt x="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2893300" y="4458400"/>
                <a:ext cx="116550" cy="8000"/>
              </a:xfrm>
              <a:custGeom>
                <a:avLst/>
                <a:gdLst/>
                <a:ahLst/>
                <a:cxnLst/>
                <a:rect l="l" t="t" r="r" b="b"/>
                <a:pathLst>
                  <a:path w="4662" h="320" extrusionOk="0">
                    <a:moveTo>
                      <a:pt x="160" y="0"/>
                    </a:moveTo>
                    <a:cubicBezTo>
                      <a:pt x="71" y="0"/>
                      <a:pt x="0" y="71"/>
                      <a:pt x="0" y="160"/>
                    </a:cubicBezTo>
                    <a:cubicBezTo>
                      <a:pt x="0" y="248"/>
                      <a:pt x="71" y="319"/>
                      <a:pt x="160" y="319"/>
                    </a:cubicBezTo>
                    <a:lnTo>
                      <a:pt x="4502" y="319"/>
                    </a:lnTo>
                    <a:cubicBezTo>
                      <a:pt x="4591" y="319"/>
                      <a:pt x="4661" y="248"/>
                      <a:pt x="4661" y="160"/>
                    </a:cubicBezTo>
                    <a:cubicBezTo>
                      <a:pt x="4661" y="71"/>
                      <a:pt x="4591" y="0"/>
                      <a:pt x="4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2662350" y="4458400"/>
                <a:ext cx="116550" cy="8000"/>
              </a:xfrm>
              <a:custGeom>
                <a:avLst/>
                <a:gdLst/>
                <a:ahLst/>
                <a:cxnLst/>
                <a:rect l="l" t="t" r="r" b="b"/>
                <a:pathLst>
                  <a:path w="4662" h="320" extrusionOk="0">
                    <a:moveTo>
                      <a:pt x="160" y="0"/>
                    </a:moveTo>
                    <a:cubicBezTo>
                      <a:pt x="71" y="0"/>
                      <a:pt x="0" y="71"/>
                      <a:pt x="0" y="160"/>
                    </a:cubicBezTo>
                    <a:cubicBezTo>
                      <a:pt x="0" y="248"/>
                      <a:pt x="71" y="319"/>
                      <a:pt x="160" y="319"/>
                    </a:cubicBezTo>
                    <a:lnTo>
                      <a:pt x="4502" y="319"/>
                    </a:lnTo>
                    <a:cubicBezTo>
                      <a:pt x="4591" y="319"/>
                      <a:pt x="4662" y="248"/>
                      <a:pt x="4662" y="160"/>
                    </a:cubicBezTo>
                    <a:cubicBezTo>
                      <a:pt x="4662" y="71"/>
                      <a:pt x="4591" y="0"/>
                      <a:pt x="4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2649600" y="4458400"/>
                <a:ext cx="184175" cy="8000"/>
              </a:xfrm>
              <a:custGeom>
                <a:avLst/>
                <a:gdLst/>
                <a:ahLst/>
                <a:cxnLst/>
                <a:rect l="l" t="t" r="r" b="b"/>
                <a:pathLst>
                  <a:path w="7367" h="320" extrusionOk="0">
                    <a:moveTo>
                      <a:pt x="162" y="0"/>
                    </a:moveTo>
                    <a:cubicBezTo>
                      <a:pt x="73" y="0"/>
                      <a:pt x="0" y="71"/>
                      <a:pt x="0" y="160"/>
                    </a:cubicBezTo>
                    <a:cubicBezTo>
                      <a:pt x="0" y="248"/>
                      <a:pt x="73" y="319"/>
                      <a:pt x="162" y="319"/>
                    </a:cubicBezTo>
                    <a:lnTo>
                      <a:pt x="7207" y="319"/>
                    </a:lnTo>
                    <a:cubicBezTo>
                      <a:pt x="7295" y="319"/>
                      <a:pt x="7364" y="248"/>
                      <a:pt x="7366" y="160"/>
                    </a:cubicBezTo>
                    <a:cubicBezTo>
                      <a:pt x="7366" y="71"/>
                      <a:pt x="7295" y="0"/>
                      <a:pt x="72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2797250" y="4430950"/>
                <a:ext cx="83250" cy="8050"/>
              </a:xfrm>
              <a:custGeom>
                <a:avLst/>
                <a:gdLst/>
                <a:ahLst/>
                <a:cxnLst/>
                <a:rect l="l" t="t" r="r" b="b"/>
                <a:pathLst>
                  <a:path w="3330" h="322" extrusionOk="0">
                    <a:moveTo>
                      <a:pt x="160" y="1"/>
                    </a:moveTo>
                    <a:cubicBezTo>
                      <a:pt x="71" y="1"/>
                      <a:pt x="0" y="74"/>
                      <a:pt x="0" y="162"/>
                    </a:cubicBezTo>
                    <a:cubicBezTo>
                      <a:pt x="0" y="251"/>
                      <a:pt x="71" y="322"/>
                      <a:pt x="160" y="322"/>
                    </a:cubicBezTo>
                    <a:lnTo>
                      <a:pt x="3168" y="322"/>
                    </a:lnTo>
                    <a:cubicBezTo>
                      <a:pt x="3255" y="322"/>
                      <a:pt x="3328" y="251"/>
                      <a:pt x="3330" y="162"/>
                    </a:cubicBezTo>
                    <a:cubicBezTo>
                      <a:pt x="3330" y="74"/>
                      <a:pt x="3259" y="1"/>
                      <a:pt x="3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a:off x="3024150" y="4433025"/>
                <a:ext cx="83275" cy="8000"/>
              </a:xfrm>
              <a:custGeom>
                <a:avLst/>
                <a:gdLst/>
                <a:ahLst/>
                <a:cxnLst/>
                <a:rect l="l" t="t" r="r" b="b"/>
                <a:pathLst>
                  <a:path w="3331" h="320" extrusionOk="0">
                    <a:moveTo>
                      <a:pt x="162" y="1"/>
                    </a:moveTo>
                    <a:cubicBezTo>
                      <a:pt x="74" y="1"/>
                      <a:pt x="1" y="71"/>
                      <a:pt x="1" y="160"/>
                    </a:cubicBezTo>
                    <a:cubicBezTo>
                      <a:pt x="1" y="249"/>
                      <a:pt x="74" y="320"/>
                      <a:pt x="162" y="320"/>
                    </a:cubicBezTo>
                    <a:lnTo>
                      <a:pt x="3171" y="320"/>
                    </a:lnTo>
                    <a:cubicBezTo>
                      <a:pt x="3259" y="320"/>
                      <a:pt x="3330" y="249"/>
                      <a:pt x="3330" y="160"/>
                    </a:cubicBezTo>
                    <a:cubicBezTo>
                      <a:pt x="3330" y="71"/>
                      <a:pt x="3259" y="1"/>
                      <a:pt x="3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28"/>
            <p:cNvGrpSpPr/>
            <p:nvPr/>
          </p:nvGrpSpPr>
          <p:grpSpPr>
            <a:xfrm>
              <a:off x="7860011" y="917353"/>
              <a:ext cx="658543" cy="202711"/>
              <a:chOff x="3489250" y="4014775"/>
              <a:chExt cx="368725" cy="113500"/>
            </a:xfrm>
          </p:grpSpPr>
          <p:sp>
            <p:nvSpPr>
              <p:cNvPr id="873" name="Google Shape;873;p28"/>
              <p:cNvSpPr/>
              <p:nvPr/>
            </p:nvSpPr>
            <p:spPr>
              <a:xfrm>
                <a:off x="3532200" y="4014775"/>
                <a:ext cx="252600" cy="91475"/>
              </a:xfrm>
              <a:custGeom>
                <a:avLst/>
                <a:gdLst/>
                <a:ahLst/>
                <a:cxnLst/>
                <a:rect l="l" t="t" r="r" b="b"/>
                <a:pathLst>
                  <a:path w="10104" h="3659" extrusionOk="0">
                    <a:moveTo>
                      <a:pt x="5428" y="0"/>
                    </a:moveTo>
                    <a:cubicBezTo>
                      <a:pt x="4492" y="0"/>
                      <a:pt x="3671" y="580"/>
                      <a:pt x="3348" y="1448"/>
                    </a:cubicBezTo>
                    <a:cubicBezTo>
                      <a:pt x="3287" y="1442"/>
                      <a:pt x="3230" y="1439"/>
                      <a:pt x="3172" y="1439"/>
                    </a:cubicBezTo>
                    <a:cubicBezTo>
                      <a:pt x="2065" y="1439"/>
                      <a:pt x="1153" y="2309"/>
                      <a:pt x="1088" y="3403"/>
                    </a:cubicBezTo>
                    <a:lnTo>
                      <a:pt x="129" y="3403"/>
                    </a:lnTo>
                    <a:cubicBezTo>
                      <a:pt x="58" y="3403"/>
                      <a:pt x="1" y="3458"/>
                      <a:pt x="1" y="3529"/>
                    </a:cubicBezTo>
                    <a:cubicBezTo>
                      <a:pt x="1" y="3602"/>
                      <a:pt x="58" y="3657"/>
                      <a:pt x="129" y="3657"/>
                    </a:cubicBezTo>
                    <a:lnTo>
                      <a:pt x="1340" y="3657"/>
                    </a:lnTo>
                    <a:lnTo>
                      <a:pt x="1340" y="3529"/>
                    </a:lnTo>
                    <a:cubicBezTo>
                      <a:pt x="1340" y="2520"/>
                      <a:pt x="2164" y="1699"/>
                      <a:pt x="3172" y="1699"/>
                    </a:cubicBezTo>
                    <a:cubicBezTo>
                      <a:pt x="3245" y="1699"/>
                      <a:pt x="3324" y="1703"/>
                      <a:pt x="3417" y="1714"/>
                    </a:cubicBezTo>
                    <a:lnTo>
                      <a:pt x="3523" y="1730"/>
                    </a:lnTo>
                    <a:lnTo>
                      <a:pt x="3555" y="1626"/>
                    </a:lnTo>
                    <a:cubicBezTo>
                      <a:pt x="3817" y="806"/>
                      <a:pt x="4567" y="256"/>
                      <a:pt x="5426" y="256"/>
                    </a:cubicBezTo>
                    <a:cubicBezTo>
                      <a:pt x="6301" y="256"/>
                      <a:pt x="7077" y="846"/>
                      <a:pt x="7316" y="1689"/>
                    </a:cubicBezTo>
                    <a:lnTo>
                      <a:pt x="7349" y="1813"/>
                    </a:lnTo>
                    <a:lnTo>
                      <a:pt x="7475" y="1777"/>
                    </a:lnTo>
                    <a:cubicBezTo>
                      <a:pt x="7651" y="1724"/>
                      <a:pt x="7830" y="1699"/>
                      <a:pt x="8009" y="1699"/>
                    </a:cubicBezTo>
                    <a:cubicBezTo>
                      <a:pt x="9020" y="1699"/>
                      <a:pt x="9841" y="2520"/>
                      <a:pt x="9841" y="3531"/>
                    </a:cubicBezTo>
                    <a:cubicBezTo>
                      <a:pt x="9841" y="3602"/>
                      <a:pt x="9898" y="3659"/>
                      <a:pt x="9969" y="3659"/>
                    </a:cubicBezTo>
                    <a:cubicBezTo>
                      <a:pt x="10042" y="3659"/>
                      <a:pt x="10097" y="3600"/>
                      <a:pt x="10103" y="3529"/>
                    </a:cubicBezTo>
                    <a:cubicBezTo>
                      <a:pt x="10103" y="2376"/>
                      <a:pt x="9166" y="1439"/>
                      <a:pt x="8013" y="1439"/>
                    </a:cubicBezTo>
                    <a:cubicBezTo>
                      <a:pt x="7849" y="1439"/>
                      <a:pt x="7688" y="1458"/>
                      <a:pt x="7526"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3685475" y="4121850"/>
                <a:ext cx="93900" cy="6425"/>
              </a:xfrm>
              <a:custGeom>
                <a:avLst/>
                <a:gdLst/>
                <a:ahLst/>
                <a:cxnLst/>
                <a:rect l="l" t="t" r="r" b="b"/>
                <a:pathLst>
                  <a:path w="3756" h="257" extrusionOk="0">
                    <a:moveTo>
                      <a:pt x="129" y="0"/>
                    </a:moveTo>
                    <a:cubicBezTo>
                      <a:pt x="56" y="0"/>
                      <a:pt x="1" y="58"/>
                      <a:pt x="1" y="128"/>
                    </a:cubicBezTo>
                    <a:cubicBezTo>
                      <a:pt x="1" y="199"/>
                      <a:pt x="56" y="256"/>
                      <a:pt x="129" y="256"/>
                    </a:cubicBezTo>
                    <a:lnTo>
                      <a:pt x="3628" y="256"/>
                    </a:lnTo>
                    <a:cubicBezTo>
                      <a:pt x="3698" y="256"/>
                      <a:pt x="3756" y="199"/>
                      <a:pt x="3756" y="128"/>
                    </a:cubicBezTo>
                    <a:cubicBezTo>
                      <a:pt x="3756" y="58"/>
                      <a:pt x="3698"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3499450" y="4121850"/>
                <a:ext cx="93950" cy="6425"/>
              </a:xfrm>
              <a:custGeom>
                <a:avLst/>
                <a:gdLst/>
                <a:ahLst/>
                <a:cxnLst/>
                <a:rect l="l" t="t" r="r" b="b"/>
                <a:pathLst>
                  <a:path w="3758" h="257" extrusionOk="0">
                    <a:moveTo>
                      <a:pt x="128" y="0"/>
                    </a:moveTo>
                    <a:cubicBezTo>
                      <a:pt x="58" y="0"/>
                      <a:pt x="0" y="58"/>
                      <a:pt x="0" y="128"/>
                    </a:cubicBezTo>
                    <a:cubicBezTo>
                      <a:pt x="0" y="199"/>
                      <a:pt x="58" y="256"/>
                      <a:pt x="128" y="256"/>
                    </a:cubicBezTo>
                    <a:lnTo>
                      <a:pt x="3629" y="256"/>
                    </a:lnTo>
                    <a:cubicBezTo>
                      <a:pt x="3698" y="256"/>
                      <a:pt x="3757" y="199"/>
                      <a:pt x="3757" y="128"/>
                    </a:cubicBezTo>
                    <a:cubicBezTo>
                      <a:pt x="3757" y="58"/>
                      <a:pt x="3700"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3489250" y="4121850"/>
                <a:ext cx="148275" cy="6425"/>
              </a:xfrm>
              <a:custGeom>
                <a:avLst/>
                <a:gdLst/>
                <a:ahLst/>
                <a:cxnLst/>
                <a:rect l="l" t="t" r="r" b="b"/>
                <a:pathLst>
                  <a:path w="5931" h="257" extrusionOk="0">
                    <a:moveTo>
                      <a:pt x="129" y="0"/>
                    </a:moveTo>
                    <a:cubicBezTo>
                      <a:pt x="58" y="0"/>
                      <a:pt x="1" y="58"/>
                      <a:pt x="1" y="128"/>
                    </a:cubicBezTo>
                    <a:cubicBezTo>
                      <a:pt x="1" y="199"/>
                      <a:pt x="58" y="256"/>
                      <a:pt x="129" y="256"/>
                    </a:cubicBezTo>
                    <a:lnTo>
                      <a:pt x="5803" y="256"/>
                    </a:lnTo>
                    <a:cubicBezTo>
                      <a:pt x="5874" y="256"/>
                      <a:pt x="5931" y="199"/>
                      <a:pt x="5931" y="128"/>
                    </a:cubicBezTo>
                    <a:cubicBezTo>
                      <a:pt x="5931" y="58"/>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3608150" y="4099825"/>
                <a:ext cx="67000" cy="6425"/>
              </a:xfrm>
              <a:custGeom>
                <a:avLst/>
                <a:gdLst/>
                <a:ahLst/>
                <a:cxnLst/>
                <a:rect l="l" t="t" r="r" b="b"/>
                <a:pathLst>
                  <a:path w="2680" h="257" extrusionOk="0">
                    <a:moveTo>
                      <a:pt x="129" y="1"/>
                    </a:moveTo>
                    <a:cubicBezTo>
                      <a:pt x="56" y="1"/>
                      <a:pt x="0" y="56"/>
                      <a:pt x="0" y="129"/>
                    </a:cubicBezTo>
                    <a:cubicBezTo>
                      <a:pt x="0" y="200"/>
                      <a:pt x="56" y="257"/>
                      <a:pt x="129" y="257"/>
                    </a:cubicBezTo>
                    <a:lnTo>
                      <a:pt x="2552" y="257"/>
                    </a:lnTo>
                    <a:cubicBezTo>
                      <a:pt x="2623" y="257"/>
                      <a:pt x="2680" y="200"/>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3790975" y="4101400"/>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28"/>
            <p:cNvGrpSpPr/>
            <p:nvPr/>
          </p:nvGrpSpPr>
          <p:grpSpPr>
            <a:xfrm flipH="1">
              <a:off x="380675" y="864813"/>
              <a:ext cx="723000" cy="307800"/>
              <a:chOff x="6408575" y="622725"/>
              <a:chExt cx="723000" cy="307800"/>
            </a:xfrm>
          </p:grpSpPr>
          <p:sp>
            <p:nvSpPr>
              <p:cNvPr id="880" name="Google Shape;880;p28"/>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28"/>
            <p:cNvSpPr/>
            <p:nvPr/>
          </p:nvSpPr>
          <p:spPr>
            <a:xfrm flipH="1">
              <a:off x="8590275" y="35961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8"/>
            <p:cNvGrpSpPr/>
            <p:nvPr/>
          </p:nvGrpSpPr>
          <p:grpSpPr>
            <a:xfrm flipH="1">
              <a:off x="7697500" y="3687363"/>
              <a:ext cx="72600" cy="72600"/>
              <a:chOff x="2145125" y="90950"/>
              <a:chExt cx="72600" cy="72600"/>
            </a:xfrm>
          </p:grpSpPr>
          <p:cxnSp>
            <p:nvCxnSpPr>
              <p:cNvPr id="886" name="Google Shape;886;p2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887" name="Google Shape;887;p2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888" name="Google Shape;888;p28"/>
            <p:cNvSpPr/>
            <p:nvPr/>
          </p:nvSpPr>
          <p:spPr>
            <a:xfrm>
              <a:off x="8674875" y="1368303"/>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 name="Google Shape;889;p28"/>
            <p:cNvGrpSpPr/>
            <p:nvPr/>
          </p:nvGrpSpPr>
          <p:grpSpPr>
            <a:xfrm flipH="1">
              <a:off x="1247175" y="4344613"/>
              <a:ext cx="72600" cy="72600"/>
              <a:chOff x="2145125" y="90950"/>
              <a:chExt cx="72600" cy="72600"/>
            </a:xfrm>
          </p:grpSpPr>
          <p:cxnSp>
            <p:nvCxnSpPr>
              <p:cNvPr id="890" name="Google Shape;890;p2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891" name="Google Shape;891;p2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892" name="Google Shape;892;p28"/>
            <p:cNvSpPr/>
            <p:nvPr/>
          </p:nvSpPr>
          <p:spPr>
            <a:xfrm flipH="1">
              <a:off x="1103675" y="5874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893"/>
        <p:cNvGrpSpPr/>
        <p:nvPr/>
      </p:nvGrpSpPr>
      <p:grpSpPr>
        <a:xfrm>
          <a:off x="0" y="0"/>
          <a:ext cx="0" cy="0"/>
          <a:chOff x="0" y="0"/>
          <a:chExt cx="0" cy="0"/>
        </a:xfrm>
      </p:grpSpPr>
      <p:sp>
        <p:nvSpPr>
          <p:cNvPr id="894" name="Google Shape;894;p29"/>
          <p:cNvSpPr txBox="1">
            <a:spLocks noGrp="1"/>
          </p:cNvSpPr>
          <p:nvPr>
            <p:ph type="ctrTitle"/>
          </p:nvPr>
        </p:nvSpPr>
        <p:spPr>
          <a:xfrm>
            <a:off x="720000" y="2354175"/>
            <a:ext cx="4110600" cy="101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95" name="Google Shape;895;p29"/>
          <p:cNvSpPr txBox="1">
            <a:spLocks noGrp="1"/>
          </p:cNvSpPr>
          <p:nvPr>
            <p:ph type="subTitle" idx="1"/>
          </p:nvPr>
        </p:nvSpPr>
        <p:spPr>
          <a:xfrm>
            <a:off x="720000" y="3367200"/>
            <a:ext cx="4110600" cy="123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96" name="Google Shape;896;p29"/>
          <p:cNvSpPr txBox="1">
            <a:spLocks noGrp="1"/>
          </p:cNvSpPr>
          <p:nvPr>
            <p:ph type="subTitle" idx="2"/>
          </p:nvPr>
        </p:nvSpPr>
        <p:spPr>
          <a:xfrm>
            <a:off x="5672275" y="4230300"/>
            <a:ext cx="2751600" cy="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97" name="Google Shape;897;p29"/>
          <p:cNvSpPr txBox="1"/>
          <p:nvPr/>
        </p:nvSpPr>
        <p:spPr>
          <a:xfrm>
            <a:off x="5672275" y="3247400"/>
            <a:ext cx="2751600" cy="935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accent4"/>
                </a:solidFill>
                <a:latin typeface="Work Sans"/>
                <a:ea typeface="Work Sans"/>
                <a:cs typeface="Work Sans"/>
                <a:sym typeface="Work Sans"/>
              </a:rPr>
              <a:t>CREDITS:</a:t>
            </a:r>
            <a:r>
              <a:rPr lang="en" sz="1100">
                <a:solidFill>
                  <a:schemeClr val="dk1"/>
                </a:solidFill>
                <a:latin typeface="Work Sans"/>
                <a:ea typeface="Work Sans"/>
                <a:cs typeface="Work Sans"/>
                <a:sym typeface="Work Sans"/>
              </a:rPr>
              <a:t> This presentation template was created by </a:t>
            </a:r>
            <a:r>
              <a:rPr lang="en" sz="1100" b="1">
                <a:solidFill>
                  <a:schemeClr val="accent4"/>
                </a:solidFill>
                <a:uFill>
                  <a:noFill/>
                </a:uFill>
                <a:latin typeface="Work Sans"/>
                <a:ea typeface="Work Sans"/>
                <a:cs typeface="Work Sans"/>
                <a:sym typeface="Work Sans"/>
                <a:hlinkClick r:id="rId2">
                  <a:extLst>
                    <a:ext uri="{A12FA001-AC4F-418D-AE19-62706E023703}">
                      <ahyp:hlinkClr xmlns:ahyp="http://schemas.microsoft.com/office/drawing/2018/hyperlinkcolor" val="tx"/>
                    </a:ext>
                  </a:extLst>
                </a:hlinkClick>
              </a:rPr>
              <a:t>Slidesgo</a:t>
            </a:r>
            <a:r>
              <a:rPr lang="en" sz="1100" b="1">
                <a:solidFill>
                  <a:schemeClr val="accent4"/>
                </a:solidFill>
                <a:latin typeface="Work Sans"/>
                <a:ea typeface="Work Sans"/>
                <a:cs typeface="Work Sans"/>
                <a:sym typeface="Work Sans"/>
              </a:rPr>
              <a:t>, </a:t>
            </a:r>
            <a:r>
              <a:rPr lang="en" sz="1100">
                <a:solidFill>
                  <a:schemeClr val="dk1"/>
                </a:solidFill>
                <a:latin typeface="Work Sans"/>
                <a:ea typeface="Work Sans"/>
                <a:cs typeface="Work Sans"/>
                <a:sym typeface="Work Sans"/>
              </a:rPr>
              <a:t>including icons by </a:t>
            </a:r>
            <a:r>
              <a:rPr lang="en" sz="1100" b="1">
                <a:solidFill>
                  <a:schemeClr val="accent4"/>
                </a:solidFill>
                <a:uFill>
                  <a:noFill/>
                </a:u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100" b="1">
                <a:solidFill>
                  <a:schemeClr val="accent4"/>
                </a:solidFill>
                <a:latin typeface="Work Sans"/>
                <a:ea typeface="Work Sans"/>
                <a:cs typeface="Work Sans"/>
                <a:sym typeface="Work Sans"/>
              </a:rPr>
              <a:t>,</a:t>
            </a:r>
            <a:r>
              <a:rPr lang="en" sz="1100">
                <a:solidFill>
                  <a:schemeClr val="dk1"/>
                </a:solidFill>
                <a:latin typeface="Work Sans"/>
                <a:ea typeface="Work Sans"/>
                <a:cs typeface="Work Sans"/>
                <a:sym typeface="Work Sans"/>
              </a:rPr>
              <a:t> and infographics &amp; images by </a:t>
            </a:r>
            <a:r>
              <a:rPr lang="en" sz="1100" b="1">
                <a:solidFill>
                  <a:schemeClr val="accent4"/>
                </a:solidFill>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endParaRPr sz="1100" b="1">
              <a:solidFill>
                <a:schemeClr val="accent4"/>
              </a:solidFill>
              <a:latin typeface="Work Sans"/>
              <a:ea typeface="Work Sans"/>
              <a:cs typeface="Work Sans"/>
              <a:sym typeface="Work Sans"/>
            </a:endParaRPr>
          </a:p>
        </p:txBody>
      </p:sp>
      <p:cxnSp>
        <p:nvCxnSpPr>
          <p:cNvPr id="898" name="Google Shape;898;p29"/>
          <p:cNvCxnSpPr/>
          <p:nvPr/>
        </p:nvCxnSpPr>
        <p:spPr>
          <a:xfrm rot="10800000">
            <a:off x="2333525" y="1915700"/>
            <a:ext cx="545400" cy="0"/>
          </a:xfrm>
          <a:prstGeom prst="straightConnector1">
            <a:avLst/>
          </a:prstGeom>
          <a:noFill/>
          <a:ln w="9525" cap="flat" cmpd="sng">
            <a:solidFill>
              <a:schemeClr val="dk1"/>
            </a:solidFill>
            <a:prstDash val="solid"/>
            <a:round/>
            <a:headEnd type="none" w="med" len="med"/>
            <a:tailEnd type="none" w="med" len="med"/>
          </a:ln>
        </p:spPr>
      </p:cxnSp>
      <p:grpSp>
        <p:nvGrpSpPr>
          <p:cNvPr id="899" name="Google Shape;899;p29"/>
          <p:cNvGrpSpPr/>
          <p:nvPr/>
        </p:nvGrpSpPr>
        <p:grpSpPr>
          <a:xfrm>
            <a:off x="1208200" y="544750"/>
            <a:ext cx="7496726" cy="4320775"/>
            <a:chOff x="1208200" y="544750"/>
            <a:chExt cx="7496726" cy="4320775"/>
          </a:xfrm>
        </p:grpSpPr>
        <p:grpSp>
          <p:nvGrpSpPr>
            <p:cNvPr id="900" name="Google Shape;900;p29"/>
            <p:cNvGrpSpPr/>
            <p:nvPr/>
          </p:nvGrpSpPr>
          <p:grpSpPr>
            <a:xfrm>
              <a:off x="7464400" y="1094350"/>
              <a:ext cx="582825" cy="185525"/>
              <a:chOff x="4836675" y="3905125"/>
              <a:chExt cx="582825" cy="185525"/>
            </a:xfrm>
          </p:grpSpPr>
          <p:sp>
            <p:nvSpPr>
              <p:cNvPr id="901" name="Google Shape;901;p29"/>
              <p:cNvSpPr/>
              <p:nvPr/>
            </p:nvSpPr>
            <p:spPr>
              <a:xfrm>
                <a:off x="5016200" y="3905125"/>
                <a:ext cx="403300" cy="143075"/>
              </a:xfrm>
              <a:custGeom>
                <a:avLst/>
                <a:gdLst/>
                <a:ahLst/>
                <a:cxnLst/>
                <a:rect l="l" t="t" r="r" b="b"/>
                <a:pathLst>
                  <a:path w="16132" h="5723" extrusionOk="0">
                    <a:moveTo>
                      <a:pt x="8675" y="1"/>
                    </a:moveTo>
                    <a:cubicBezTo>
                      <a:pt x="7179" y="1"/>
                      <a:pt x="5863" y="939"/>
                      <a:pt x="5377" y="2345"/>
                    </a:cubicBezTo>
                    <a:cubicBezTo>
                      <a:pt x="5251" y="2330"/>
                      <a:pt x="5140" y="2324"/>
                      <a:pt x="5032" y="2324"/>
                    </a:cubicBezTo>
                    <a:cubicBezTo>
                      <a:pt x="3261" y="2324"/>
                      <a:pt x="1813" y="3734"/>
                      <a:pt x="1754" y="5492"/>
                    </a:cubicBezTo>
                    <a:lnTo>
                      <a:pt x="114" y="5492"/>
                    </a:lnTo>
                    <a:cubicBezTo>
                      <a:pt x="49" y="5492"/>
                      <a:pt x="0" y="5545"/>
                      <a:pt x="0" y="5606"/>
                    </a:cubicBezTo>
                    <a:cubicBezTo>
                      <a:pt x="0" y="5671"/>
                      <a:pt x="51" y="5720"/>
                      <a:pt x="114" y="5720"/>
                    </a:cubicBezTo>
                    <a:lnTo>
                      <a:pt x="1976" y="5720"/>
                    </a:lnTo>
                    <a:lnTo>
                      <a:pt x="1976" y="5606"/>
                    </a:lnTo>
                    <a:cubicBezTo>
                      <a:pt x="1976" y="3921"/>
                      <a:pt x="3347" y="2550"/>
                      <a:pt x="5032" y="2550"/>
                    </a:cubicBezTo>
                    <a:cubicBezTo>
                      <a:pt x="5154" y="2550"/>
                      <a:pt x="5286" y="2560"/>
                      <a:pt x="5440" y="2580"/>
                    </a:cubicBezTo>
                    <a:lnTo>
                      <a:pt x="5534" y="2592"/>
                    </a:lnTo>
                    <a:lnTo>
                      <a:pt x="5564" y="2503"/>
                    </a:lnTo>
                    <a:cubicBezTo>
                      <a:pt x="5995" y="1144"/>
                      <a:pt x="7248" y="227"/>
                      <a:pt x="8677" y="227"/>
                    </a:cubicBezTo>
                    <a:cubicBezTo>
                      <a:pt x="10133" y="227"/>
                      <a:pt x="11423" y="1205"/>
                      <a:pt x="11819" y="2605"/>
                    </a:cubicBezTo>
                    <a:lnTo>
                      <a:pt x="11850" y="2718"/>
                    </a:lnTo>
                    <a:lnTo>
                      <a:pt x="11961" y="2684"/>
                    </a:lnTo>
                    <a:cubicBezTo>
                      <a:pt x="12250" y="2595"/>
                      <a:pt x="12550" y="2552"/>
                      <a:pt x="12851" y="2552"/>
                    </a:cubicBezTo>
                    <a:cubicBezTo>
                      <a:pt x="14536" y="2552"/>
                      <a:pt x="15907" y="3923"/>
                      <a:pt x="15907" y="5608"/>
                    </a:cubicBezTo>
                    <a:cubicBezTo>
                      <a:pt x="15907" y="5673"/>
                      <a:pt x="15958" y="5722"/>
                      <a:pt x="16021" y="5722"/>
                    </a:cubicBezTo>
                    <a:cubicBezTo>
                      <a:pt x="16082" y="5722"/>
                      <a:pt x="16132" y="5671"/>
                      <a:pt x="16126" y="5606"/>
                    </a:cubicBezTo>
                    <a:cubicBezTo>
                      <a:pt x="16126" y="3797"/>
                      <a:pt x="14656" y="2326"/>
                      <a:pt x="12845" y="2326"/>
                    </a:cubicBezTo>
                    <a:cubicBezTo>
                      <a:pt x="12560" y="2326"/>
                      <a:pt x="12274" y="2363"/>
                      <a:pt x="11998" y="2436"/>
                    </a:cubicBezTo>
                    <a:cubicBezTo>
                      <a:pt x="11543" y="996"/>
                      <a:pt x="10192" y="1"/>
                      <a:pt x="8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9"/>
              <p:cNvSpPr/>
              <p:nvPr/>
            </p:nvSpPr>
            <p:spPr>
              <a:xfrm>
                <a:off x="4987875" y="4083975"/>
                <a:ext cx="175075" cy="6675"/>
              </a:xfrm>
              <a:custGeom>
                <a:avLst/>
                <a:gdLst/>
                <a:ahLst/>
                <a:cxnLst/>
                <a:rect l="l" t="t" r="r" b="b"/>
                <a:pathLst>
                  <a:path w="7003" h="267" extrusionOk="0">
                    <a:moveTo>
                      <a:pt x="136" y="0"/>
                    </a:moveTo>
                    <a:cubicBezTo>
                      <a:pt x="63" y="0"/>
                      <a:pt x="4" y="59"/>
                      <a:pt x="4" y="134"/>
                    </a:cubicBezTo>
                    <a:cubicBezTo>
                      <a:pt x="0" y="205"/>
                      <a:pt x="63" y="266"/>
                      <a:pt x="136" y="266"/>
                    </a:cubicBezTo>
                    <a:lnTo>
                      <a:pt x="6868" y="266"/>
                    </a:lnTo>
                    <a:cubicBezTo>
                      <a:pt x="6943" y="266"/>
                      <a:pt x="7002" y="207"/>
                      <a:pt x="7002" y="134"/>
                    </a:cubicBezTo>
                    <a:cubicBezTo>
                      <a:pt x="7002" y="59"/>
                      <a:pt x="6943"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9"/>
              <p:cNvSpPr/>
              <p:nvPr/>
            </p:nvSpPr>
            <p:spPr>
              <a:xfrm>
                <a:off x="5188525" y="4041525"/>
                <a:ext cx="123300" cy="6675"/>
              </a:xfrm>
              <a:custGeom>
                <a:avLst/>
                <a:gdLst/>
                <a:ahLst/>
                <a:cxnLst/>
                <a:rect l="l" t="t" r="r" b="b"/>
                <a:pathLst>
                  <a:path w="4932" h="267" extrusionOk="0">
                    <a:moveTo>
                      <a:pt x="135" y="0"/>
                    </a:moveTo>
                    <a:cubicBezTo>
                      <a:pt x="60" y="0"/>
                      <a:pt x="1" y="59"/>
                      <a:pt x="1" y="132"/>
                    </a:cubicBezTo>
                    <a:cubicBezTo>
                      <a:pt x="1" y="205"/>
                      <a:pt x="60" y="266"/>
                      <a:pt x="135" y="266"/>
                    </a:cubicBezTo>
                    <a:lnTo>
                      <a:pt x="4798" y="266"/>
                    </a:lnTo>
                    <a:cubicBezTo>
                      <a:pt x="4873" y="266"/>
                      <a:pt x="4932" y="207"/>
                      <a:pt x="4932" y="132"/>
                    </a:cubicBezTo>
                    <a:cubicBezTo>
                      <a:pt x="4932" y="59"/>
                      <a:pt x="4873" y="0"/>
                      <a:pt x="4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9"/>
              <p:cNvSpPr/>
              <p:nvPr/>
            </p:nvSpPr>
            <p:spPr>
              <a:xfrm>
                <a:off x="4836675" y="4044675"/>
                <a:ext cx="123300" cy="6675"/>
              </a:xfrm>
              <a:custGeom>
                <a:avLst/>
                <a:gdLst/>
                <a:ahLst/>
                <a:cxnLst/>
                <a:rect l="l" t="t" r="r" b="b"/>
                <a:pathLst>
                  <a:path w="4932" h="267" extrusionOk="0">
                    <a:moveTo>
                      <a:pt x="134" y="0"/>
                    </a:moveTo>
                    <a:cubicBezTo>
                      <a:pt x="59" y="0"/>
                      <a:pt x="0" y="59"/>
                      <a:pt x="0" y="132"/>
                    </a:cubicBezTo>
                    <a:cubicBezTo>
                      <a:pt x="0" y="207"/>
                      <a:pt x="59" y="266"/>
                      <a:pt x="134" y="266"/>
                    </a:cubicBezTo>
                    <a:lnTo>
                      <a:pt x="4797" y="266"/>
                    </a:lnTo>
                    <a:cubicBezTo>
                      <a:pt x="4872" y="266"/>
                      <a:pt x="4931" y="207"/>
                      <a:pt x="4931" y="132"/>
                    </a:cubicBezTo>
                    <a:cubicBezTo>
                      <a:pt x="4931" y="59"/>
                      <a:pt x="4872" y="0"/>
                      <a:pt x="4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29"/>
            <p:cNvSpPr/>
            <p:nvPr/>
          </p:nvSpPr>
          <p:spPr>
            <a:xfrm>
              <a:off x="8620325" y="544753"/>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8498650" y="6563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7" name="Google Shape;907;p29"/>
            <p:cNvGrpSpPr/>
            <p:nvPr/>
          </p:nvGrpSpPr>
          <p:grpSpPr>
            <a:xfrm flipH="1">
              <a:off x="1208200" y="544750"/>
              <a:ext cx="723000" cy="307800"/>
              <a:chOff x="6408575" y="622725"/>
              <a:chExt cx="723000" cy="307800"/>
            </a:xfrm>
          </p:grpSpPr>
          <p:sp>
            <p:nvSpPr>
              <p:cNvPr id="908" name="Google Shape;908;p29"/>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9"/>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9"/>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9"/>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2" name="Google Shape;912;p29"/>
            <p:cNvSpPr/>
            <p:nvPr/>
          </p:nvSpPr>
          <p:spPr>
            <a:xfrm>
              <a:off x="4871975" y="47083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29"/>
            <p:cNvGrpSpPr/>
            <p:nvPr/>
          </p:nvGrpSpPr>
          <p:grpSpPr>
            <a:xfrm>
              <a:off x="4691450" y="4792925"/>
              <a:ext cx="72600" cy="72600"/>
              <a:chOff x="2145125" y="90950"/>
              <a:chExt cx="72600" cy="72600"/>
            </a:xfrm>
          </p:grpSpPr>
          <p:cxnSp>
            <p:nvCxnSpPr>
              <p:cNvPr id="914" name="Google Shape;914;p29"/>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915" name="Google Shape;915;p29"/>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916" name="Google Shape;916;p29"/>
            <p:cNvGrpSpPr/>
            <p:nvPr/>
          </p:nvGrpSpPr>
          <p:grpSpPr>
            <a:xfrm>
              <a:off x="4767450" y="3861950"/>
              <a:ext cx="457825" cy="140900"/>
              <a:chOff x="2649600" y="4325500"/>
              <a:chExt cx="457825" cy="140900"/>
            </a:xfrm>
          </p:grpSpPr>
          <p:sp>
            <p:nvSpPr>
              <p:cNvPr id="917" name="Google Shape;917;p29"/>
              <p:cNvSpPr/>
              <p:nvPr/>
            </p:nvSpPr>
            <p:spPr>
              <a:xfrm>
                <a:off x="2702925" y="4325500"/>
                <a:ext cx="313525" cy="113550"/>
              </a:xfrm>
              <a:custGeom>
                <a:avLst/>
                <a:gdLst/>
                <a:ahLst/>
                <a:cxnLst/>
                <a:rect l="l" t="t" r="r" b="b"/>
                <a:pathLst>
                  <a:path w="12541" h="4542" extrusionOk="0">
                    <a:moveTo>
                      <a:pt x="6738" y="1"/>
                    </a:moveTo>
                    <a:cubicBezTo>
                      <a:pt x="5576" y="1"/>
                      <a:pt x="4554" y="716"/>
                      <a:pt x="4156" y="1796"/>
                    </a:cubicBezTo>
                    <a:cubicBezTo>
                      <a:pt x="4079" y="1790"/>
                      <a:pt x="4008" y="1786"/>
                      <a:pt x="3939" y="1786"/>
                    </a:cubicBezTo>
                    <a:cubicBezTo>
                      <a:pt x="2562" y="1786"/>
                      <a:pt x="1433" y="2865"/>
                      <a:pt x="1350" y="4223"/>
                    </a:cubicBezTo>
                    <a:lnTo>
                      <a:pt x="160" y="4223"/>
                    </a:lnTo>
                    <a:cubicBezTo>
                      <a:pt x="72" y="4223"/>
                      <a:pt x="1" y="4294"/>
                      <a:pt x="1" y="4382"/>
                    </a:cubicBezTo>
                    <a:cubicBezTo>
                      <a:pt x="1" y="4471"/>
                      <a:pt x="72" y="4542"/>
                      <a:pt x="160" y="4542"/>
                    </a:cubicBezTo>
                    <a:lnTo>
                      <a:pt x="1665" y="4542"/>
                    </a:lnTo>
                    <a:lnTo>
                      <a:pt x="1665" y="4382"/>
                    </a:lnTo>
                    <a:cubicBezTo>
                      <a:pt x="1665" y="3129"/>
                      <a:pt x="2684" y="2107"/>
                      <a:pt x="3941" y="2107"/>
                    </a:cubicBezTo>
                    <a:cubicBezTo>
                      <a:pt x="4032" y="2107"/>
                      <a:pt x="4128" y="2113"/>
                      <a:pt x="4244" y="2129"/>
                    </a:cubicBezTo>
                    <a:lnTo>
                      <a:pt x="4376" y="2146"/>
                    </a:lnTo>
                    <a:lnTo>
                      <a:pt x="4416" y="2018"/>
                    </a:lnTo>
                    <a:cubicBezTo>
                      <a:pt x="4739" y="1000"/>
                      <a:pt x="5673" y="318"/>
                      <a:pt x="6738" y="318"/>
                    </a:cubicBezTo>
                    <a:cubicBezTo>
                      <a:pt x="7824" y="318"/>
                      <a:pt x="8787" y="1051"/>
                      <a:pt x="9083" y="2095"/>
                    </a:cubicBezTo>
                    <a:lnTo>
                      <a:pt x="9126" y="2249"/>
                    </a:lnTo>
                    <a:lnTo>
                      <a:pt x="9282" y="2203"/>
                    </a:lnTo>
                    <a:cubicBezTo>
                      <a:pt x="9499" y="2136"/>
                      <a:pt x="9721" y="2105"/>
                      <a:pt x="9944" y="2105"/>
                    </a:cubicBezTo>
                    <a:cubicBezTo>
                      <a:pt x="11199" y="2105"/>
                      <a:pt x="12219" y="3123"/>
                      <a:pt x="12219" y="4380"/>
                    </a:cubicBezTo>
                    <a:cubicBezTo>
                      <a:pt x="12219" y="4469"/>
                      <a:pt x="12290" y="4540"/>
                      <a:pt x="12381" y="4540"/>
                    </a:cubicBezTo>
                    <a:cubicBezTo>
                      <a:pt x="12470" y="4540"/>
                      <a:pt x="12540" y="4469"/>
                      <a:pt x="12538" y="4380"/>
                    </a:cubicBezTo>
                    <a:cubicBezTo>
                      <a:pt x="12538" y="2952"/>
                      <a:pt x="11376" y="1786"/>
                      <a:pt x="9944" y="1786"/>
                    </a:cubicBezTo>
                    <a:cubicBezTo>
                      <a:pt x="9741" y="1786"/>
                      <a:pt x="9538" y="1811"/>
                      <a:pt x="9341" y="1859"/>
                    </a:cubicBezTo>
                    <a:cubicBezTo>
                      <a:pt x="8963" y="757"/>
                      <a:pt x="7913" y="1"/>
                      <a:pt x="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9"/>
              <p:cNvSpPr/>
              <p:nvPr/>
            </p:nvSpPr>
            <p:spPr>
              <a:xfrm>
                <a:off x="2893300" y="4458400"/>
                <a:ext cx="116550" cy="8000"/>
              </a:xfrm>
              <a:custGeom>
                <a:avLst/>
                <a:gdLst/>
                <a:ahLst/>
                <a:cxnLst/>
                <a:rect l="l" t="t" r="r" b="b"/>
                <a:pathLst>
                  <a:path w="4662" h="320" extrusionOk="0">
                    <a:moveTo>
                      <a:pt x="160" y="0"/>
                    </a:moveTo>
                    <a:cubicBezTo>
                      <a:pt x="71" y="0"/>
                      <a:pt x="0" y="71"/>
                      <a:pt x="0" y="160"/>
                    </a:cubicBezTo>
                    <a:cubicBezTo>
                      <a:pt x="0" y="248"/>
                      <a:pt x="71" y="319"/>
                      <a:pt x="160" y="319"/>
                    </a:cubicBezTo>
                    <a:lnTo>
                      <a:pt x="4502" y="319"/>
                    </a:lnTo>
                    <a:cubicBezTo>
                      <a:pt x="4591" y="319"/>
                      <a:pt x="4661" y="248"/>
                      <a:pt x="4661" y="160"/>
                    </a:cubicBezTo>
                    <a:cubicBezTo>
                      <a:pt x="4661" y="71"/>
                      <a:pt x="4591" y="0"/>
                      <a:pt x="4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9"/>
              <p:cNvSpPr/>
              <p:nvPr/>
            </p:nvSpPr>
            <p:spPr>
              <a:xfrm>
                <a:off x="2662350" y="4458400"/>
                <a:ext cx="116550" cy="8000"/>
              </a:xfrm>
              <a:custGeom>
                <a:avLst/>
                <a:gdLst/>
                <a:ahLst/>
                <a:cxnLst/>
                <a:rect l="l" t="t" r="r" b="b"/>
                <a:pathLst>
                  <a:path w="4662" h="320" extrusionOk="0">
                    <a:moveTo>
                      <a:pt x="160" y="0"/>
                    </a:moveTo>
                    <a:cubicBezTo>
                      <a:pt x="71" y="0"/>
                      <a:pt x="0" y="71"/>
                      <a:pt x="0" y="160"/>
                    </a:cubicBezTo>
                    <a:cubicBezTo>
                      <a:pt x="0" y="248"/>
                      <a:pt x="71" y="319"/>
                      <a:pt x="160" y="319"/>
                    </a:cubicBezTo>
                    <a:lnTo>
                      <a:pt x="4502" y="319"/>
                    </a:lnTo>
                    <a:cubicBezTo>
                      <a:pt x="4591" y="319"/>
                      <a:pt x="4662" y="248"/>
                      <a:pt x="4662" y="160"/>
                    </a:cubicBezTo>
                    <a:cubicBezTo>
                      <a:pt x="4662" y="71"/>
                      <a:pt x="4591" y="0"/>
                      <a:pt x="4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9"/>
              <p:cNvSpPr/>
              <p:nvPr/>
            </p:nvSpPr>
            <p:spPr>
              <a:xfrm>
                <a:off x="2649600" y="4458400"/>
                <a:ext cx="184175" cy="8000"/>
              </a:xfrm>
              <a:custGeom>
                <a:avLst/>
                <a:gdLst/>
                <a:ahLst/>
                <a:cxnLst/>
                <a:rect l="l" t="t" r="r" b="b"/>
                <a:pathLst>
                  <a:path w="7367" h="320" extrusionOk="0">
                    <a:moveTo>
                      <a:pt x="162" y="0"/>
                    </a:moveTo>
                    <a:cubicBezTo>
                      <a:pt x="73" y="0"/>
                      <a:pt x="0" y="71"/>
                      <a:pt x="0" y="160"/>
                    </a:cubicBezTo>
                    <a:cubicBezTo>
                      <a:pt x="0" y="248"/>
                      <a:pt x="73" y="319"/>
                      <a:pt x="162" y="319"/>
                    </a:cubicBezTo>
                    <a:lnTo>
                      <a:pt x="7207" y="319"/>
                    </a:lnTo>
                    <a:cubicBezTo>
                      <a:pt x="7295" y="319"/>
                      <a:pt x="7364" y="248"/>
                      <a:pt x="7366" y="160"/>
                    </a:cubicBezTo>
                    <a:cubicBezTo>
                      <a:pt x="7366" y="71"/>
                      <a:pt x="7295" y="0"/>
                      <a:pt x="72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9"/>
              <p:cNvSpPr/>
              <p:nvPr/>
            </p:nvSpPr>
            <p:spPr>
              <a:xfrm>
                <a:off x="2797250" y="4430950"/>
                <a:ext cx="83250" cy="8050"/>
              </a:xfrm>
              <a:custGeom>
                <a:avLst/>
                <a:gdLst/>
                <a:ahLst/>
                <a:cxnLst/>
                <a:rect l="l" t="t" r="r" b="b"/>
                <a:pathLst>
                  <a:path w="3330" h="322" extrusionOk="0">
                    <a:moveTo>
                      <a:pt x="160" y="1"/>
                    </a:moveTo>
                    <a:cubicBezTo>
                      <a:pt x="71" y="1"/>
                      <a:pt x="0" y="74"/>
                      <a:pt x="0" y="162"/>
                    </a:cubicBezTo>
                    <a:cubicBezTo>
                      <a:pt x="0" y="251"/>
                      <a:pt x="71" y="322"/>
                      <a:pt x="160" y="322"/>
                    </a:cubicBezTo>
                    <a:lnTo>
                      <a:pt x="3168" y="322"/>
                    </a:lnTo>
                    <a:cubicBezTo>
                      <a:pt x="3255" y="322"/>
                      <a:pt x="3328" y="251"/>
                      <a:pt x="3330" y="162"/>
                    </a:cubicBezTo>
                    <a:cubicBezTo>
                      <a:pt x="3330" y="74"/>
                      <a:pt x="3259" y="1"/>
                      <a:pt x="3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9"/>
              <p:cNvSpPr/>
              <p:nvPr/>
            </p:nvSpPr>
            <p:spPr>
              <a:xfrm>
                <a:off x="3024150" y="4433025"/>
                <a:ext cx="83275" cy="8000"/>
              </a:xfrm>
              <a:custGeom>
                <a:avLst/>
                <a:gdLst/>
                <a:ahLst/>
                <a:cxnLst/>
                <a:rect l="l" t="t" r="r" b="b"/>
                <a:pathLst>
                  <a:path w="3331" h="320" extrusionOk="0">
                    <a:moveTo>
                      <a:pt x="162" y="1"/>
                    </a:moveTo>
                    <a:cubicBezTo>
                      <a:pt x="74" y="1"/>
                      <a:pt x="1" y="71"/>
                      <a:pt x="1" y="160"/>
                    </a:cubicBezTo>
                    <a:cubicBezTo>
                      <a:pt x="1" y="249"/>
                      <a:pt x="74" y="320"/>
                      <a:pt x="162" y="320"/>
                    </a:cubicBezTo>
                    <a:lnTo>
                      <a:pt x="3171" y="320"/>
                    </a:lnTo>
                    <a:cubicBezTo>
                      <a:pt x="3259" y="320"/>
                      <a:pt x="3330" y="249"/>
                      <a:pt x="3330" y="160"/>
                    </a:cubicBezTo>
                    <a:cubicBezTo>
                      <a:pt x="3330" y="71"/>
                      <a:pt x="3259" y="1"/>
                      <a:pt x="3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LANK_1_1_1_1_1_1_1">
    <p:spTree>
      <p:nvGrpSpPr>
        <p:cNvPr id="1" name="Shape 9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4"/>
          <p:cNvSpPr txBox="1">
            <a:spLocks noGrp="1"/>
          </p:cNvSpPr>
          <p:nvPr>
            <p:ph type="body" idx="1"/>
          </p:nvPr>
        </p:nvSpPr>
        <p:spPr>
          <a:xfrm>
            <a:off x="720000" y="1273775"/>
            <a:ext cx="7704000" cy="3378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Char char="●"/>
              <a:defRPr sz="1200"/>
            </a:lvl1pPr>
            <a:lvl2pPr marL="914400" lvl="1" indent="-317500" rtl="0">
              <a:lnSpc>
                <a:spcPct val="115000"/>
              </a:lnSpc>
              <a:spcBef>
                <a:spcPts val="16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grpSp>
        <p:nvGrpSpPr>
          <p:cNvPr id="112" name="Google Shape;112;p4"/>
          <p:cNvGrpSpPr/>
          <p:nvPr/>
        </p:nvGrpSpPr>
        <p:grpSpPr>
          <a:xfrm>
            <a:off x="120075" y="340875"/>
            <a:ext cx="8556113" cy="4573325"/>
            <a:chOff x="120075" y="340875"/>
            <a:chExt cx="8556113" cy="4573325"/>
          </a:xfrm>
        </p:grpSpPr>
        <p:grpSp>
          <p:nvGrpSpPr>
            <p:cNvPr id="113" name="Google Shape;113;p4"/>
            <p:cNvGrpSpPr/>
            <p:nvPr/>
          </p:nvGrpSpPr>
          <p:grpSpPr>
            <a:xfrm>
              <a:off x="7364400" y="340875"/>
              <a:ext cx="838400" cy="220775"/>
              <a:chOff x="1095175" y="1018225"/>
              <a:chExt cx="838400" cy="220775"/>
            </a:xfrm>
          </p:grpSpPr>
          <p:sp>
            <p:nvSpPr>
              <p:cNvPr id="114" name="Google Shape;114;p4"/>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4"/>
            <p:cNvGrpSpPr/>
            <p:nvPr/>
          </p:nvGrpSpPr>
          <p:grpSpPr>
            <a:xfrm>
              <a:off x="8218338" y="632375"/>
              <a:ext cx="457850" cy="140875"/>
              <a:chOff x="1871875" y="1234150"/>
              <a:chExt cx="457850" cy="140875"/>
            </a:xfrm>
          </p:grpSpPr>
          <p:sp>
            <p:nvSpPr>
              <p:cNvPr id="121" name="Google Shape;121;p4"/>
              <p:cNvSpPr/>
              <p:nvPr/>
            </p:nvSpPr>
            <p:spPr>
              <a:xfrm>
                <a:off x="1925225" y="1234150"/>
                <a:ext cx="313525" cy="113550"/>
              </a:xfrm>
              <a:custGeom>
                <a:avLst/>
                <a:gdLst/>
                <a:ahLst/>
                <a:cxnLst/>
                <a:rect l="l" t="t" r="r" b="b"/>
                <a:pathLst>
                  <a:path w="12541" h="4542" extrusionOk="0">
                    <a:moveTo>
                      <a:pt x="6738" y="0"/>
                    </a:moveTo>
                    <a:cubicBezTo>
                      <a:pt x="5576" y="0"/>
                      <a:pt x="4553" y="716"/>
                      <a:pt x="4153" y="1795"/>
                    </a:cubicBezTo>
                    <a:cubicBezTo>
                      <a:pt x="4079" y="1789"/>
                      <a:pt x="4006" y="1785"/>
                      <a:pt x="3937" y="1785"/>
                    </a:cubicBezTo>
                    <a:cubicBezTo>
                      <a:pt x="2562" y="1785"/>
                      <a:pt x="1433" y="2865"/>
                      <a:pt x="1350" y="4222"/>
                    </a:cubicBezTo>
                    <a:lnTo>
                      <a:pt x="160" y="4222"/>
                    </a:lnTo>
                    <a:cubicBezTo>
                      <a:pt x="71" y="4222"/>
                      <a:pt x="0" y="4293"/>
                      <a:pt x="0" y="4382"/>
                    </a:cubicBezTo>
                    <a:cubicBezTo>
                      <a:pt x="0" y="4471"/>
                      <a:pt x="71" y="4542"/>
                      <a:pt x="160" y="4542"/>
                    </a:cubicBezTo>
                    <a:lnTo>
                      <a:pt x="1665" y="4542"/>
                    </a:lnTo>
                    <a:lnTo>
                      <a:pt x="1665" y="4382"/>
                    </a:lnTo>
                    <a:cubicBezTo>
                      <a:pt x="1665" y="3129"/>
                      <a:pt x="2684" y="2106"/>
                      <a:pt x="3941" y="2106"/>
                    </a:cubicBezTo>
                    <a:cubicBezTo>
                      <a:pt x="4031" y="2106"/>
                      <a:pt x="4128" y="2114"/>
                      <a:pt x="4242" y="2128"/>
                    </a:cubicBezTo>
                    <a:lnTo>
                      <a:pt x="4376" y="2146"/>
                    </a:lnTo>
                    <a:lnTo>
                      <a:pt x="4415" y="2018"/>
                    </a:lnTo>
                    <a:cubicBezTo>
                      <a:pt x="4739" y="1001"/>
                      <a:pt x="5670" y="318"/>
                      <a:pt x="6738" y="318"/>
                    </a:cubicBezTo>
                    <a:cubicBezTo>
                      <a:pt x="7824" y="318"/>
                      <a:pt x="8787" y="1051"/>
                      <a:pt x="9083" y="2095"/>
                    </a:cubicBezTo>
                    <a:lnTo>
                      <a:pt x="9126" y="2248"/>
                    </a:lnTo>
                    <a:lnTo>
                      <a:pt x="9282" y="2203"/>
                    </a:lnTo>
                    <a:cubicBezTo>
                      <a:pt x="9498" y="2136"/>
                      <a:pt x="9721" y="2105"/>
                      <a:pt x="9944" y="2105"/>
                    </a:cubicBezTo>
                    <a:cubicBezTo>
                      <a:pt x="11199" y="2105"/>
                      <a:pt x="12219" y="3123"/>
                      <a:pt x="12219" y="4380"/>
                    </a:cubicBezTo>
                    <a:cubicBezTo>
                      <a:pt x="12219" y="4469"/>
                      <a:pt x="12292" y="4540"/>
                      <a:pt x="12381" y="4540"/>
                    </a:cubicBezTo>
                    <a:cubicBezTo>
                      <a:pt x="12469" y="4540"/>
                      <a:pt x="12540" y="4469"/>
                      <a:pt x="12536" y="4380"/>
                    </a:cubicBezTo>
                    <a:cubicBezTo>
                      <a:pt x="12536" y="2952"/>
                      <a:pt x="11374" y="1785"/>
                      <a:pt x="9944" y="1785"/>
                    </a:cubicBezTo>
                    <a:cubicBezTo>
                      <a:pt x="9739" y="1785"/>
                      <a:pt x="9538" y="1811"/>
                      <a:pt x="9341" y="1858"/>
                    </a:cubicBezTo>
                    <a:cubicBezTo>
                      <a:pt x="8963" y="757"/>
                      <a:pt x="7912" y="0"/>
                      <a:pt x="6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2115575" y="1367025"/>
                <a:ext cx="116575" cy="8000"/>
              </a:xfrm>
              <a:custGeom>
                <a:avLst/>
                <a:gdLst/>
                <a:ahLst/>
                <a:cxnLst/>
                <a:rect l="l" t="t" r="r" b="b"/>
                <a:pathLst>
                  <a:path w="4663" h="320" extrusionOk="0">
                    <a:moveTo>
                      <a:pt x="161" y="1"/>
                    </a:moveTo>
                    <a:cubicBezTo>
                      <a:pt x="72" y="1"/>
                      <a:pt x="1" y="72"/>
                      <a:pt x="1" y="160"/>
                    </a:cubicBezTo>
                    <a:cubicBezTo>
                      <a:pt x="1" y="249"/>
                      <a:pt x="72" y="320"/>
                      <a:pt x="161" y="320"/>
                    </a:cubicBezTo>
                    <a:lnTo>
                      <a:pt x="4505" y="320"/>
                    </a:lnTo>
                    <a:cubicBezTo>
                      <a:pt x="4591" y="320"/>
                      <a:pt x="4662" y="249"/>
                      <a:pt x="4662" y="160"/>
                    </a:cubicBezTo>
                    <a:cubicBezTo>
                      <a:pt x="4662" y="72"/>
                      <a:pt x="4591" y="1"/>
                      <a:pt x="4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1884650" y="1367025"/>
                <a:ext cx="116550" cy="8000"/>
              </a:xfrm>
              <a:custGeom>
                <a:avLst/>
                <a:gdLst/>
                <a:ahLst/>
                <a:cxnLst/>
                <a:rect l="l" t="t" r="r" b="b"/>
                <a:pathLst>
                  <a:path w="4662" h="320" extrusionOk="0">
                    <a:moveTo>
                      <a:pt x="160" y="1"/>
                    </a:moveTo>
                    <a:cubicBezTo>
                      <a:pt x="71" y="1"/>
                      <a:pt x="0" y="72"/>
                      <a:pt x="0" y="160"/>
                    </a:cubicBezTo>
                    <a:cubicBezTo>
                      <a:pt x="0" y="249"/>
                      <a:pt x="71" y="320"/>
                      <a:pt x="160" y="320"/>
                    </a:cubicBezTo>
                    <a:lnTo>
                      <a:pt x="4502" y="320"/>
                    </a:lnTo>
                    <a:cubicBezTo>
                      <a:pt x="4590" y="320"/>
                      <a:pt x="4661" y="249"/>
                      <a:pt x="4661" y="160"/>
                    </a:cubicBezTo>
                    <a:cubicBezTo>
                      <a:pt x="4661" y="72"/>
                      <a:pt x="4590" y="1"/>
                      <a:pt x="4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1871875" y="1367025"/>
                <a:ext cx="184200" cy="8000"/>
              </a:xfrm>
              <a:custGeom>
                <a:avLst/>
                <a:gdLst/>
                <a:ahLst/>
                <a:cxnLst/>
                <a:rect l="l" t="t" r="r" b="b"/>
                <a:pathLst>
                  <a:path w="7368" h="320" extrusionOk="0">
                    <a:moveTo>
                      <a:pt x="162" y="1"/>
                    </a:moveTo>
                    <a:cubicBezTo>
                      <a:pt x="74" y="1"/>
                      <a:pt x="1" y="72"/>
                      <a:pt x="1" y="160"/>
                    </a:cubicBezTo>
                    <a:cubicBezTo>
                      <a:pt x="1" y="249"/>
                      <a:pt x="74" y="320"/>
                      <a:pt x="162" y="320"/>
                    </a:cubicBezTo>
                    <a:lnTo>
                      <a:pt x="7208" y="320"/>
                    </a:lnTo>
                    <a:cubicBezTo>
                      <a:pt x="7296" y="320"/>
                      <a:pt x="7367" y="249"/>
                      <a:pt x="7367" y="160"/>
                    </a:cubicBezTo>
                    <a:cubicBezTo>
                      <a:pt x="7367" y="72"/>
                      <a:pt x="7296" y="1"/>
                      <a:pt x="7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2019550" y="1339600"/>
                <a:ext cx="83250" cy="8050"/>
              </a:xfrm>
              <a:custGeom>
                <a:avLst/>
                <a:gdLst/>
                <a:ahLst/>
                <a:cxnLst/>
                <a:rect l="l" t="t" r="r" b="b"/>
                <a:pathLst>
                  <a:path w="3330" h="322" extrusionOk="0">
                    <a:moveTo>
                      <a:pt x="160" y="0"/>
                    </a:moveTo>
                    <a:cubicBezTo>
                      <a:pt x="71" y="0"/>
                      <a:pt x="0" y="73"/>
                      <a:pt x="0" y="162"/>
                    </a:cubicBezTo>
                    <a:cubicBezTo>
                      <a:pt x="0" y="251"/>
                      <a:pt x="71" y="322"/>
                      <a:pt x="160" y="322"/>
                    </a:cubicBezTo>
                    <a:lnTo>
                      <a:pt x="3170" y="322"/>
                    </a:lnTo>
                    <a:cubicBezTo>
                      <a:pt x="3259" y="322"/>
                      <a:pt x="3330" y="251"/>
                      <a:pt x="3330" y="162"/>
                    </a:cubicBezTo>
                    <a:cubicBezTo>
                      <a:pt x="3330" y="73"/>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2246450" y="1341675"/>
                <a:ext cx="83275" cy="8000"/>
              </a:xfrm>
              <a:custGeom>
                <a:avLst/>
                <a:gdLst/>
                <a:ahLst/>
                <a:cxnLst/>
                <a:rect l="l" t="t" r="r" b="b"/>
                <a:pathLst>
                  <a:path w="3331" h="320" extrusionOk="0">
                    <a:moveTo>
                      <a:pt x="162" y="0"/>
                    </a:moveTo>
                    <a:cubicBezTo>
                      <a:pt x="73" y="0"/>
                      <a:pt x="1" y="71"/>
                      <a:pt x="1" y="160"/>
                    </a:cubicBezTo>
                    <a:cubicBezTo>
                      <a:pt x="1" y="248"/>
                      <a:pt x="73" y="319"/>
                      <a:pt x="162" y="319"/>
                    </a:cubicBezTo>
                    <a:lnTo>
                      <a:pt x="3170" y="319"/>
                    </a:lnTo>
                    <a:cubicBezTo>
                      <a:pt x="3259" y="319"/>
                      <a:pt x="3330" y="248"/>
                      <a:pt x="3330" y="160"/>
                    </a:cubicBezTo>
                    <a:cubicBezTo>
                      <a:pt x="3330" y="71"/>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4"/>
            <p:cNvSpPr/>
            <p:nvPr/>
          </p:nvSpPr>
          <p:spPr>
            <a:xfrm>
              <a:off x="8271425" y="12188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4"/>
            <p:cNvGrpSpPr/>
            <p:nvPr/>
          </p:nvGrpSpPr>
          <p:grpSpPr>
            <a:xfrm>
              <a:off x="6285050" y="4759800"/>
              <a:ext cx="72600" cy="72600"/>
              <a:chOff x="2145125" y="90950"/>
              <a:chExt cx="72600" cy="72600"/>
            </a:xfrm>
          </p:grpSpPr>
          <p:cxnSp>
            <p:nvCxnSpPr>
              <p:cNvPr id="129" name="Google Shape;129;p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30" name="Google Shape;130;p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131" name="Google Shape;131;p4"/>
            <p:cNvSpPr/>
            <p:nvPr/>
          </p:nvSpPr>
          <p:spPr>
            <a:xfrm>
              <a:off x="6357650" y="460350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4"/>
            <p:cNvGrpSpPr/>
            <p:nvPr/>
          </p:nvGrpSpPr>
          <p:grpSpPr>
            <a:xfrm>
              <a:off x="120075" y="4161125"/>
              <a:ext cx="368800" cy="113600"/>
              <a:chOff x="645625" y="3253125"/>
              <a:chExt cx="368800" cy="113600"/>
            </a:xfrm>
          </p:grpSpPr>
          <p:sp>
            <p:nvSpPr>
              <p:cNvPr id="133" name="Google Shape;133;p4"/>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4"/>
            <p:cNvGrpSpPr/>
            <p:nvPr/>
          </p:nvGrpSpPr>
          <p:grpSpPr>
            <a:xfrm>
              <a:off x="585950" y="4841600"/>
              <a:ext cx="72600" cy="72600"/>
              <a:chOff x="2145125" y="90950"/>
              <a:chExt cx="72600" cy="72600"/>
            </a:xfrm>
          </p:grpSpPr>
          <p:cxnSp>
            <p:nvCxnSpPr>
              <p:cNvPr id="140" name="Google Shape;140;p4"/>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41" name="Google Shape;141;p4"/>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BLANK_1_1_1_1_1_1_1_1">
    <p:spTree>
      <p:nvGrpSpPr>
        <p:cNvPr id="1" name="Shape 924"/>
        <p:cNvGrpSpPr/>
        <p:nvPr/>
      </p:nvGrpSpPr>
      <p:grpSpPr>
        <a:xfrm>
          <a:off x="0" y="0"/>
          <a:ext cx="0" cy="0"/>
          <a:chOff x="0" y="0"/>
          <a:chExt cx="0" cy="0"/>
        </a:xfrm>
      </p:grpSpPr>
      <p:grpSp>
        <p:nvGrpSpPr>
          <p:cNvPr id="925" name="Google Shape;925;p31"/>
          <p:cNvGrpSpPr/>
          <p:nvPr/>
        </p:nvGrpSpPr>
        <p:grpSpPr>
          <a:xfrm>
            <a:off x="436300" y="309050"/>
            <a:ext cx="8607225" cy="4294450"/>
            <a:chOff x="436300" y="309050"/>
            <a:chExt cx="8607225" cy="4294450"/>
          </a:xfrm>
        </p:grpSpPr>
        <p:grpSp>
          <p:nvGrpSpPr>
            <p:cNvPr id="926" name="Google Shape;926;p31"/>
            <p:cNvGrpSpPr/>
            <p:nvPr/>
          </p:nvGrpSpPr>
          <p:grpSpPr>
            <a:xfrm>
              <a:off x="619375" y="3850425"/>
              <a:ext cx="368800" cy="113600"/>
              <a:chOff x="645625" y="3253125"/>
              <a:chExt cx="368800" cy="113600"/>
            </a:xfrm>
          </p:grpSpPr>
          <p:sp>
            <p:nvSpPr>
              <p:cNvPr id="927" name="Google Shape;927;p31"/>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31"/>
            <p:cNvGrpSpPr/>
            <p:nvPr/>
          </p:nvGrpSpPr>
          <p:grpSpPr>
            <a:xfrm>
              <a:off x="8055200" y="1161600"/>
              <a:ext cx="368800" cy="113600"/>
              <a:chOff x="645625" y="3253125"/>
              <a:chExt cx="368800" cy="113600"/>
            </a:xfrm>
          </p:grpSpPr>
          <p:sp>
            <p:nvSpPr>
              <p:cNvPr id="934" name="Google Shape;934;p31"/>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1"/>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1"/>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1"/>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1"/>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1"/>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1"/>
            <p:cNvGrpSpPr/>
            <p:nvPr/>
          </p:nvGrpSpPr>
          <p:grpSpPr>
            <a:xfrm>
              <a:off x="720000" y="540000"/>
              <a:ext cx="838400" cy="220775"/>
              <a:chOff x="1095175" y="1018225"/>
              <a:chExt cx="838400" cy="220775"/>
            </a:xfrm>
          </p:grpSpPr>
          <p:sp>
            <p:nvSpPr>
              <p:cNvPr id="941" name="Google Shape;941;p31"/>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1"/>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1"/>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1"/>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1"/>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1"/>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31"/>
            <p:cNvGrpSpPr/>
            <p:nvPr/>
          </p:nvGrpSpPr>
          <p:grpSpPr>
            <a:xfrm>
              <a:off x="1573938" y="831500"/>
              <a:ext cx="457850" cy="140875"/>
              <a:chOff x="1871875" y="1234150"/>
              <a:chExt cx="457850" cy="140875"/>
            </a:xfrm>
          </p:grpSpPr>
          <p:sp>
            <p:nvSpPr>
              <p:cNvPr id="948" name="Google Shape;948;p31"/>
              <p:cNvSpPr/>
              <p:nvPr/>
            </p:nvSpPr>
            <p:spPr>
              <a:xfrm>
                <a:off x="1925225" y="1234150"/>
                <a:ext cx="313525" cy="113550"/>
              </a:xfrm>
              <a:custGeom>
                <a:avLst/>
                <a:gdLst/>
                <a:ahLst/>
                <a:cxnLst/>
                <a:rect l="l" t="t" r="r" b="b"/>
                <a:pathLst>
                  <a:path w="12541" h="4542" extrusionOk="0">
                    <a:moveTo>
                      <a:pt x="6738" y="0"/>
                    </a:moveTo>
                    <a:cubicBezTo>
                      <a:pt x="5576" y="0"/>
                      <a:pt x="4553" y="716"/>
                      <a:pt x="4153" y="1795"/>
                    </a:cubicBezTo>
                    <a:cubicBezTo>
                      <a:pt x="4079" y="1789"/>
                      <a:pt x="4006" y="1785"/>
                      <a:pt x="3937" y="1785"/>
                    </a:cubicBezTo>
                    <a:cubicBezTo>
                      <a:pt x="2562" y="1785"/>
                      <a:pt x="1433" y="2865"/>
                      <a:pt x="1350" y="4222"/>
                    </a:cubicBezTo>
                    <a:lnTo>
                      <a:pt x="160" y="4222"/>
                    </a:lnTo>
                    <a:cubicBezTo>
                      <a:pt x="71" y="4222"/>
                      <a:pt x="0" y="4293"/>
                      <a:pt x="0" y="4382"/>
                    </a:cubicBezTo>
                    <a:cubicBezTo>
                      <a:pt x="0" y="4471"/>
                      <a:pt x="71" y="4542"/>
                      <a:pt x="160" y="4542"/>
                    </a:cubicBezTo>
                    <a:lnTo>
                      <a:pt x="1665" y="4542"/>
                    </a:lnTo>
                    <a:lnTo>
                      <a:pt x="1665" y="4382"/>
                    </a:lnTo>
                    <a:cubicBezTo>
                      <a:pt x="1665" y="3129"/>
                      <a:pt x="2684" y="2106"/>
                      <a:pt x="3941" y="2106"/>
                    </a:cubicBezTo>
                    <a:cubicBezTo>
                      <a:pt x="4031" y="2106"/>
                      <a:pt x="4128" y="2114"/>
                      <a:pt x="4242" y="2128"/>
                    </a:cubicBezTo>
                    <a:lnTo>
                      <a:pt x="4376" y="2146"/>
                    </a:lnTo>
                    <a:lnTo>
                      <a:pt x="4415" y="2018"/>
                    </a:lnTo>
                    <a:cubicBezTo>
                      <a:pt x="4739" y="1001"/>
                      <a:pt x="5670" y="318"/>
                      <a:pt x="6738" y="318"/>
                    </a:cubicBezTo>
                    <a:cubicBezTo>
                      <a:pt x="7824" y="318"/>
                      <a:pt x="8787" y="1051"/>
                      <a:pt x="9083" y="2095"/>
                    </a:cubicBezTo>
                    <a:lnTo>
                      <a:pt x="9126" y="2248"/>
                    </a:lnTo>
                    <a:lnTo>
                      <a:pt x="9282" y="2203"/>
                    </a:lnTo>
                    <a:cubicBezTo>
                      <a:pt x="9498" y="2136"/>
                      <a:pt x="9721" y="2105"/>
                      <a:pt x="9944" y="2105"/>
                    </a:cubicBezTo>
                    <a:cubicBezTo>
                      <a:pt x="11199" y="2105"/>
                      <a:pt x="12219" y="3123"/>
                      <a:pt x="12219" y="4380"/>
                    </a:cubicBezTo>
                    <a:cubicBezTo>
                      <a:pt x="12219" y="4469"/>
                      <a:pt x="12292" y="4540"/>
                      <a:pt x="12381" y="4540"/>
                    </a:cubicBezTo>
                    <a:cubicBezTo>
                      <a:pt x="12469" y="4540"/>
                      <a:pt x="12540" y="4469"/>
                      <a:pt x="12536" y="4380"/>
                    </a:cubicBezTo>
                    <a:cubicBezTo>
                      <a:pt x="12536" y="2952"/>
                      <a:pt x="11374" y="1785"/>
                      <a:pt x="9944" y="1785"/>
                    </a:cubicBezTo>
                    <a:cubicBezTo>
                      <a:pt x="9739" y="1785"/>
                      <a:pt x="9538" y="1811"/>
                      <a:pt x="9341" y="1858"/>
                    </a:cubicBezTo>
                    <a:cubicBezTo>
                      <a:pt x="8963" y="757"/>
                      <a:pt x="7912" y="0"/>
                      <a:pt x="6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1"/>
              <p:cNvSpPr/>
              <p:nvPr/>
            </p:nvSpPr>
            <p:spPr>
              <a:xfrm>
                <a:off x="2115575" y="1367025"/>
                <a:ext cx="116575" cy="8000"/>
              </a:xfrm>
              <a:custGeom>
                <a:avLst/>
                <a:gdLst/>
                <a:ahLst/>
                <a:cxnLst/>
                <a:rect l="l" t="t" r="r" b="b"/>
                <a:pathLst>
                  <a:path w="4663" h="320" extrusionOk="0">
                    <a:moveTo>
                      <a:pt x="161" y="1"/>
                    </a:moveTo>
                    <a:cubicBezTo>
                      <a:pt x="72" y="1"/>
                      <a:pt x="1" y="72"/>
                      <a:pt x="1" y="160"/>
                    </a:cubicBezTo>
                    <a:cubicBezTo>
                      <a:pt x="1" y="249"/>
                      <a:pt x="72" y="320"/>
                      <a:pt x="161" y="320"/>
                    </a:cubicBezTo>
                    <a:lnTo>
                      <a:pt x="4505" y="320"/>
                    </a:lnTo>
                    <a:cubicBezTo>
                      <a:pt x="4591" y="320"/>
                      <a:pt x="4662" y="249"/>
                      <a:pt x="4662" y="160"/>
                    </a:cubicBezTo>
                    <a:cubicBezTo>
                      <a:pt x="4662" y="72"/>
                      <a:pt x="4591" y="1"/>
                      <a:pt x="4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1"/>
              <p:cNvSpPr/>
              <p:nvPr/>
            </p:nvSpPr>
            <p:spPr>
              <a:xfrm>
                <a:off x="1884650" y="1367025"/>
                <a:ext cx="116550" cy="8000"/>
              </a:xfrm>
              <a:custGeom>
                <a:avLst/>
                <a:gdLst/>
                <a:ahLst/>
                <a:cxnLst/>
                <a:rect l="l" t="t" r="r" b="b"/>
                <a:pathLst>
                  <a:path w="4662" h="320" extrusionOk="0">
                    <a:moveTo>
                      <a:pt x="160" y="1"/>
                    </a:moveTo>
                    <a:cubicBezTo>
                      <a:pt x="71" y="1"/>
                      <a:pt x="0" y="72"/>
                      <a:pt x="0" y="160"/>
                    </a:cubicBezTo>
                    <a:cubicBezTo>
                      <a:pt x="0" y="249"/>
                      <a:pt x="71" y="320"/>
                      <a:pt x="160" y="320"/>
                    </a:cubicBezTo>
                    <a:lnTo>
                      <a:pt x="4502" y="320"/>
                    </a:lnTo>
                    <a:cubicBezTo>
                      <a:pt x="4590" y="320"/>
                      <a:pt x="4661" y="249"/>
                      <a:pt x="4661" y="160"/>
                    </a:cubicBezTo>
                    <a:cubicBezTo>
                      <a:pt x="4661" y="72"/>
                      <a:pt x="4590" y="1"/>
                      <a:pt x="4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1"/>
              <p:cNvSpPr/>
              <p:nvPr/>
            </p:nvSpPr>
            <p:spPr>
              <a:xfrm>
                <a:off x="1871875" y="1367025"/>
                <a:ext cx="184200" cy="8000"/>
              </a:xfrm>
              <a:custGeom>
                <a:avLst/>
                <a:gdLst/>
                <a:ahLst/>
                <a:cxnLst/>
                <a:rect l="l" t="t" r="r" b="b"/>
                <a:pathLst>
                  <a:path w="7368" h="320" extrusionOk="0">
                    <a:moveTo>
                      <a:pt x="162" y="1"/>
                    </a:moveTo>
                    <a:cubicBezTo>
                      <a:pt x="74" y="1"/>
                      <a:pt x="1" y="72"/>
                      <a:pt x="1" y="160"/>
                    </a:cubicBezTo>
                    <a:cubicBezTo>
                      <a:pt x="1" y="249"/>
                      <a:pt x="74" y="320"/>
                      <a:pt x="162" y="320"/>
                    </a:cubicBezTo>
                    <a:lnTo>
                      <a:pt x="7208" y="320"/>
                    </a:lnTo>
                    <a:cubicBezTo>
                      <a:pt x="7296" y="320"/>
                      <a:pt x="7367" y="249"/>
                      <a:pt x="7367" y="160"/>
                    </a:cubicBezTo>
                    <a:cubicBezTo>
                      <a:pt x="7367" y="72"/>
                      <a:pt x="7296" y="1"/>
                      <a:pt x="7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1"/>
              <p:cNvSpPr/>
              <p:nvPr/>
            </p:nvSpPr>
            <p:spPr>
              <a:xfrm>
                <a:off x="2019550" y="1339600"/>
                <a:ext cx="83250" cy="8050"/>
              </a:xfrm>
              <a:custGeom>
                <a:avLst/>
                <a:gdLst/>
                <a:ahLst/>
                <a:cxnLst/>
                <a:rect l="l" t="t" r="r" b="b"/>
                <a:pathLst>
                  <a:path w="3330" h="322" extrusionOk="0">
                    <a:moveTo>
                      <a:pt x="160" y="0"/>
                    </a:moveTo>
                    <a:cubicBezTo>
                      <a:pt x="71" y="0"/>
                      <a:pt x="0" y="73"/>
                      <a:pt x="0" y="162"/>
                    </a:cubicBezTo>
                    <a:cubicBezTo>
                      <a:pt x="0" y="251"/>
                      <a:pt x="71" y="322"/>
                      <a:pt x="160" y="322"/>
                    </a:cubicBezTo>
                    <a:lnTo>
                      <a:pt x="3170" y="322"/>
                    </a:lnTo>
                    <a:cubicBezTo>
                      <a:pt x="3259" y="322"/>
                      <a:pt x="3330" y="251"/>
                      <a:pt x="3330" y="162"/>
                    </a:cubicBezTo>
                    <a:cubicBezTo>
                      <a:pt x="3330" y="73"/>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1"/>
              <p:cNvSpPr/>
              <p:nvPr/>
            </p:nvSpPr>
            <p:spPr>
              <a:xfrm>
                <a:off x="2246450" y="1341675"/>
                <a:ext cx="83275" cy="8000"/>
              </a:xfrm>
              <a:custGeom>
                <a:avLst/>
                <a:gdLst/>
                <a:ahLst/>
                <a:cxnLst/>
                <a:rect l="l" t="t" r="r" b="b"/>
                <a:pathLst>
                  <a:path w="3331" h="320" extrusionOk="0">
                    <a:moveTo>
                      <a:pt x="162" y="0"/>
                    </a:moveTo>
                    <a:cubicBezTo>
                      <a:pt x="73" y="0"/>
                      <a:pt x="1" y="71"/>
                      <a:pt x="1" y="160"/>
                    </a:cubicBezTo>
                    <a:cubicBezTo>
                      <a:pt x="1" y="248"/>
                      <a:pt x="73" y="319"/>
                      <a:pt x="162" y="319"/>
                    </a:cubicBezTo>
                    <a:lnTo>
                      <a:pt x="3170" y="319"/>
                    </a:lnTo>
                    <a:cubicBezTo>
                      <a:pt x="3259" y="319"/>
                      <a:pt x="3330" y="248"/>
                      <a:pt x="3330" y="160"/>
                    </a:cubicBezTo>
                    <a:cubicBezTo>
                      <a:pt x="3330" y="71"/>
                      <a:pt x="3259" y="0"/>
                      <a:pt x="3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31"/>
            <p:cNvGrpSpPr/>
            <p:nvPr/>
          </p:nvGrpSpPr>
          <p:grpSpPr>
            <a:xfrm>
              <a:off x="8320525" y="2229725"/>
              <a:ext cx="723000" cy="307800"/>
              <a:chOff x="6408575" y="622725"/>
              <a:chExt cx="723000" cy="307800"/>
            </a:xfrm>
          </p:grpSpPr>
          <p:sp>
            <p:nvSpPr>
              <p:cNvPr id="955" name="Google Shape;955;p31"/>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1"/>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1"/>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1"/>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31"/>
            <p:cNvGrpSpPr/>
            <p:nvPr/>
          </p:nvGrpSpPr>
          <p:grpSpPr>
            <a:xfrm>
              <a:off x="894625" y="1611100"/>
              <a:ext cx="306025" cy="150100"/>
              <a:chOff x="6630075" y="2320075"/>
              <a:chExt cx="306025" cy="150100"/>
            </a:xfrm>
          </p:grpSpPr>
          <p:sp>
            <p:nvSpPr>
              <p:cNvPr id="960" name="Google Shape;960;p31"/>
              <p:cNvSpPr/>
              <p:nvPr/>
            </p:nvSpPr>
            <p:spPr>
              <a:xfrm>
                <a:off x="6684975" y="2459900"/>
                <a:ext cx="251125" cy="10275"/>
              </a:xfrm>
              <a:custGeom>
                <a:avLst/>
                <a:gdLst/>
                <a:ahLst/>
                <a:cxnLst/>
                <a:rect l="l" t="t" r="r" b="b"/>
                <a:pathLst>
                  <a:path w="10045" h="411" extrusionOk="0">
                    <a:moveTo>
                      <a:pt x="204" y="1"/>
                    </a:moveTo>
                    <a:cubicBezTo>
                      <a:pt x="91" y="1"/>
                      <a:pt x="1" y="93"/>
                      <a:pt x="1" y="206"/>
                    </a:cubicBezTo>
                    <a:cubicBezTo>
                      <a:pt x="1" y="320"/>
                      <a:pt x="91" y="411"/>
                      <a:pt x="204" y="411"/>
                    </a:cubicBezTo>
                    <a:lnTo>
                      <a:pt x="9842" y="411"/>
                    </a:lnTo>
                    <a:cubicBezTo>
                      <a:pt x="9954" y="411"/>
                      <a:pt x="10044" y="320"/>
                      <a:pt x="10044" y="206"/>
                    </a:cubicBezTo>
                    <a:cubicBezTo>
                      <a:pt x="10044" y="93"/>
                      <a:pt x="9954" y="1"/>
                      <a:pt x="9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1"/>
              <p:cNvSpPr/>
              <p:nvPr/>
            </p:nvSpPr>
            <p:spPr>
              <a:xfrm>
                <a:off x="6630075" y="2320075"/>
                <a:ext cx="306025" cy="111200"/>
              </a:xfrm>
              <a:custGeom>
                <a:avLst/>
                <a:gdLst/>
                <a:ahLst/>
                <a:cxnLst/>
                <a:rect l="l" t="t" r="r" b="b"/>
                <a:pathLst>
                  <a:path w="12241" h="4448" extrusionOk="0">
                    <a:moveTo>
                      <a:pt x="7823" y="1"/>
                    </a:moveTo>
                    <a:cubicBezTo>
                      <a:pt x="6350" y="1"/>
                      <a:pt x="5118" y="1057"/>
                      <a:pt x="4884" y="2485"/>
                    </a:cubicBezTo>
                    <a:cubicBezTo>
                      <a:pt x="4035" y="2544"/>
                      <a:pt x="3349" y="3204"/>
                      <a:pt x="3253" y="4039"/>
                    </a:cubicBezTo>
                    <a:lnTo>
                      <a:pt x="203" y="4039"/>
                    </a:lnTo>
                    <a:cubicBezTo>
                      <a:pt x="91" y="4039"/>
                      <a:pt x="0" y="4130"/>
                      <a:pt x="0" y="4242"/>
                    </a:cubicBezTo>
                    <a:cubicBezTo>
                      <a:pt x="0" y="4356"/>
                      <a:pt x="91" y="4447"/>
                      <a:pt x="203" y="4447"/>
                    </a:cubicBezTo>
                    <a:lnTo>
                      <a:pt x="3647" y="4447"/>
                    </a:lnTo>
                    <a:lnTo>
                      <a:pt x="3647" y="4240"/>
                    </a:lnTo>
                    <a:cubicBezTo>
                      <a:pt x="3647" y="3494"/>
                      <a:pt x="4258" y="2889"/>
                      <a:pt x="5006" y="2889"/>
                    </a:cubicBezTo>
                    <a:lnTo>
                      <a:pt x="5247" y="2889"/>
                    </a:lnTo>
                    <a:lnTo>
                      <a:pt x="5266" y="2704"/>
                    </a:lnTo>
                    <a:cubicBezTo>
                      <a:pt x="5402" y="1395"/>
                      <a:pt x="6498" y="408"/>
                      <a:pt x="7823" y="408"/>
                    </a:cubicBezTo>
                    <a:cubicBezTo>
                      <a:pt x="9147" y="408"/>
                      <a:pt x="10247" y="1395"/>
                      <a:pt x="10379" y="2704"/>
                    </a:cubicBezTo>
                    <a:lnTo>
                      <a:pt x="10398" y="2889"/>
                    </a:lnTo>
                    <a:lnTo>
                      <a:pt x="12036" y="2889"/>
                    </a:lnTo>
                    <a:cubicBezTo>
                      <a:pt x="12150" y="2889"/>
                      <a:pt x="12240" y="2796"/>
                      <a:pt x="12240" y="2684"/>
                    </a:cubicBezTo>
                    <a:cubicBezTo>
                      <a:pt x="12240" y="2570"/>
                      <a:pt x="12150" y="2479"/>
                      <a:pt x="12036" y="2479"/>
                    </a:cubicBezTo>
                    <a:lnTo>
                      <a:pt x="10761" y="2479"/>
                    </a:lnTo>
                    <a:cubicBezTo>
                      <a:pt x="10526" y="1055"/>
                      <a:pt x="9295" y="1"/>
                      <a:pt x="7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1"/>
              <p:cNvSpPr/>
              <p:nvPr/>
            </p:nvSpPr>
            <p:spPr>
              <a:xfrm>
                <a:off x="6698575" y="2439325"/>
                <a:ext cx="90900" cy="10225"/>
              </a:xfrm>
              <a:custGeom>
                <a:avLst/>
                <a:gdLst/>
                <a:ahLst/>
                <a:cxnLst/>
                <a:rect l="l" t="t" r="r" b="b"/>
                <a:pathLst>
                  <a:path w="3636" h="409" extrusionOk="0">
                    <a:moveTo>
                      <a:pt x="205" y="0"/>
                    </a:moveTo>
                    <a:cubicBezTo>
                      <a:pt x="91" y="0"/>
                      <a:pt x="1" y="91"/>
                      <a:pt x="1" y="205"/>
                    </a:cubicBezTo>
                    <a:cubicBezTo>
                      <a:pt x="1" y="317"/>
                      <a:pt x="91" y="408"/>
                      <a:pt x="205" y="408"/>
                    </a:cubicBezTo>
                    <a:lnTo>
                      <a:pt x="3431" y="408"/>
                    </a:lnTo>
                    <a:cubicBezTo>
                      <a:pt x="3545" y="408"/>
                      <a:pt x="3635" y="317"/>
                      <a:pt x="3635" y="205"/>
                    </a:cubicBezTo>
                    <a:cubicBezTo>
                      <a:pt x="3635" y="91"/>
                      <a:pt x="3545" y="0"/>
                      <a:pt x="3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1"/>
              <p:cNvSpPr/>
              <p:nvPr/>
            </p:nvSpPr>
            <p:spPr>
              <a:xfrm>
                <a:off x="6778075" y="2401600"/>
                <a:ext cx="46225" cy="35825"/>
              </a:xfrm>
              <a:custGeom>
                <a:avLst/>
                <a:gdLst/>
                <a:ahLst/>
                <a:cxnLst/>
                <a:rect l="l" t="t" r="r" b="b"/>
                <a:pathLst>
                  <a:path w="1849" h="1433" extrusionOk="0">
                    <a:moveTo>
                      <a:pt x="209" y="0"/>
                    </a:moveTo>
                    <a:cubicBezTo>
                      <a:pt x="95" y="0"/>
                      <a:pt x="0" y="89"/>
                      <a:pt x="0" y="203"/>
                    </a:cubicBezTo>
                    <a:cubicBezTo>
                      <a:pt x="0" y="317"/>
                      <a:pt x="91" y="408"/>
                      <a:pt x="203" y="408"/>
                    </a:cubicBezTo>
                    <a:cubicBezTo>
                      <a:pt x="203" y="408"/>
                      <a:pt x="206" y="408"/>
                      <a:pt x="212" y="408"/>
                    </a:cubicBezTo>
                    <a:cubicBezTo>
                      <a:pt x="311" y="408"/>
                      <a:pt x="1261" y="446"/>
                      <a:pt x="1423" y="1267"/>
                    </a:cubicBezTo>
                    <a:cubicBezTo>
                      <a:pt x="1440" y="1365"/>
                      <a:pt x="1527" y="1432"/>
                      <a:pt x="1622" y="1432"/>
                    </a:cubicBezTo>
                    <a:cubicBezTo>
                      <a:pt x="1636" y="1432"/>
                      <a:pt x="1649" y="1432"/>
                      <a:pt x="1667" y="1430"/>
                    </a:cubicBezTo>
                    <a:cubicBezTo>
                      <a:pt x="1777" y="1409"/>
                      <a:pt x="1848" y="1300"/>
                      <a:pt x="1827" y="1188"/>
                    </a:cubicBezTo>
                    <a:cubicBezTo>
                      <a:pt x="1639" y="248"/>
                      <a:pt x="692" y="0"/>
                      <a:pt x="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31"/>
            <p:cNvGrpSpPr/>
            <p:nvPr/>
          </p:nvGrpSpPr>
          <p:grpSpPr>
            <a:xfrm>
              <a:off x="6509650" y="539975"/>
              <a:ext cx="838350" cy="220825"/>
              <a:chOff x="2095150" y="4632100"/>
              <a:chExt cx="838350" cy="220825"/>
            </a:xfrm>
          </p:grpSpPr>
          <p:sp>
            <p:nvSpPr>
              <p:cNvPr id="965" name="Google Shape;965;p31"/>
              <p:cNvSpPr/>
              <p:nvPr/>
            </p:nvSpPr>
            <p:spPr>
              <a:xfrm>
                <a:off x="2239500" y="4632100"/>
                <a:ext cx="480000" cy="170200"/>
              </a:xfrm>
              <a:custGeom>
                <a:avLst/>
                <a:gdLst/>
                <a:ahLst/>
                <a:cxnLst/>
                <a:rect l="l" t="t" r="r" b="b"/>
                <a:pathLst>
                  <a:path w="19200" h="6808" extrusionOk="0">
                    <a:moveTo>
                      <a:pt x="8874" y="1"/>
                    </a:moveTo>
                    <a:cubicBezTo>
                      <a:pt x="7070" y="1"/>
                      <a:pt x="5458" y="1185"/>
                      <a:pt x="4914" y="2899"/>
                    </a:cubicBezTo>
                    <a:cubicBezTo>
                      <a:pt x="4583" y="2810"/>
                      <a:pt x="4246" y="2767"/>
                      <a:pt x="3908" y="2767"/>
                    </a:cubicBezTo>
                    <a:cubicBezTo>
                      <a:pt x="1752" y="2767"/>
                      <a:pt x="1" y="4520"/>
                      <a:pt x="1" y="6672"/>
                    </a:cubicBezTo>
                    <a:cubicBezTo>
                      <a:pt x="1" y="6748"/>
                      <a:pt x="60" y="6808"/>
                      <a:pt x="135" y="6808"/>
                    </a:cubicBezTo>
                    <a:cubicBezTo>
                      <a:pt x="208" y="6808"/>
                      <a:pt x="267" y="6748"/>
                      <a:pt x="267" y="6676"/>
                    </a:cubicBezTo>
                    <a:cubicBezTo>
                      <a:pt x="267" y="4668"/>
                      <a:pt x="1900" y="3035"/>
                      <a:pt x="3908" y="3035"/>
                    </a:cubicBezTo>
                    <a:cubicBezTo>
                      <a:pt x="4264" y="3035"/>
                      <a:pt x="4621" y="3090"/>
                      <a:pt x="4965" y="3192"/>
                    </a:cubicBezTo>
                    <a:lnTo>
                      <a:pt x="5096" y="3232"/>
                    </a:lnTo>
                    <a:lnTo>
                      <a:pt x="5133" y="3102"/>
                    </a:lnTo>
                    <a:cubicBezTo>
                      <a:pt x="5604" y="1435"/>
                      <a:pt x="7142" y="269"/>
                      <a:pt x="8874" y="269"/>
                    </a:cubicBezTo>
                    <a:cubicBezTo>
                      <a:pt x="10576" y="269"/>
                      <a:pt x="12066" y="1358"/>
                      <a:pt x="12580" y="2982"/>
                    </a:cubicBezTo>
                    <a:lnTo>
                      <a:pt x="12615" y="3086"/>
                    </a:lnTo>
                    <a:lnTo>
                      <a:pt x="12726" y="3072"/>
                    </a:lnTo>
                    <a:cubicBezTo>
                      <a:pt x="12911" y="3047"/>
                      <a:pt x="13065" y="3035"/>
                      <a:pt x="13210" y="3035"/>
                    </a:cubicBezTo>
                    <a:cubicBezTo>
                      <a:pt x="15218" y="3035"/>
                      <a:pt x="16851" y="4668"/>
                      <a:pt x="16851" y="6676"/>
                    </a:cubicBezTo>
                    <a:lnTo>
                      <a:pt x="16851" y="6808"/>
                    </a:lnTo>
                    <a:lnTo>
                      <a:pt x="19068" y="6808"/>
                    </a:lnTo>
                    <a:cubicBezTo>
                      <a:pt x="19140" y="6808"/>
                      <a:pt x="19200" y="6748"/>
                      <a:pt x="19200" y="6676"/>
                    </a:cubicBezTo>
                    <a:cubicBezTo>
                      <a:pt x="19200" y="6601"/>
                      <a:pt x="19140" y="6542"/>
                      <a:pt x="19068" y="6542"/>
                    </a:cubicBezTo>
                    <a:lnTo>
                      <a:pt x="17117" y="6542"/>
                    </a:lnTo>
                    <a:cubicBezTo>
                      <a:pt x="17044" y="4449"/>
                      <a:pt x="15320" y="2769"/>
                      <a:pt x="13212" y="2769"/>
                    </a:cubicBezTo>
                    <a:cubicBezTo>
                      <a:pt x="13084" y="2769"/>
                      <a:pt x="12952" y="2777"/>
                      <a:pt x="12803" y="2794"/>
                    </a:cubicBezTo>
                    <a:cubicBezTo>
                      <a:pt x="12221" y="1120"/>
                      <a:pt x="10657" y="1"/>
                      <a:pt x="8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2545025" y="4844875"/>
                <a:ext cx="208425" cy="8050"/>
              </a:xfrm>
              <a:custGeom>
                <a:avLst/>
                <a:gdLst/>
                <a:ahLst/>
                <a:cxnLst/>
                <a:rect l="l" t="t" r="r" b="b"/>
                <a:pathLst>
                  <a:path w="8337" h="322" extrusionOk="0">
                    <a:moveTo>
                      <a:pt x="160" y="1"/>
                    </a:moveTo>
                    <a:cubicBezTo>
                      <a:pt x="71" y="1"/>
                      <a:pt x="0" y="72"/>
                      <a:pt x="0" y="160"/>
                    </a:cubicBezTo>
                    <a:cubicBezTo>
                      <a:pt x="0" y="249"/>
                      <a:pt x="71" y="322"/>
                      <a:pt x="160" y="322"/>
                    </a:cubicBezTo>
                    <a:lnTo>
                      <a:pt x="8176" y="322"/>
                    </a:lnTo>
                    <a:cubicBezTo>
                      <a:pt x="8265" y="322"/>
                      <a:pt x="8336" y="249"/>
                      <a:pt x="8336" y="160"/>
                    </a:cubicBezTo>
                    <a:cubicBezTo>
                      <a:pt x="8336" y="72"/>
                      <a:pt x="8265" y="1"/>
                      <a:pt x="8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p:cNvSpPr/>
              <p:nvPr/>
            </p:nvSpPr>
            <p:spPr>
              <a:xfrm>
                <a:off x="2103975" y="4803550"/>
                <a:ext cx="121425" cy="8050"/>
              </a:xfrm>
              <a:custGeom>
                <a:avLst/>
                <a:gdLst/>
                <a:ahLst/>
                <a:cxnLst/>
                <a:rect l="l" t="t" r="r" b="b"/>
                <a:pathLst>
                  <a:path w="4857" h="322" extrusionOk="0">
                    <a:moveTo>
                      <a:pt x="93" y="1"/>
                    </a:moveTo>
                    <a:cubicBezTo>
                      <a:pt x="41" y="1"/>
                      <a:pt x="0" y="74"/>
                      <a:pt x="0" y="162"/>
                    </a:cubicBezTo>
                    <a:cubicBezTo>
                      <a:pt x="0" y="251"/>
                      <a:pt x="41" y="322"/>
                      <a:pt x="93" y="322"/>
                    </a:cubicBezTo>
                    <a:lnTo>
                      <a:pt x="4762" y="322"/>
                    </a:lnTo>
                    <a:cubicBezTo>
                      <a:pt x="4813" y="322"/>
                      <a:pt x="4856" y="251"/>
                      <a:pt x="4856" y="162"/>
                    </a:cubicBezTo>
                    <a:cubicBezTo>
                      <a:pt x="4856" y="74"/>
                      <a:pt x="4813" y="1"/>
                      <a:pt x="4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p:cNvSpPr/>
              <p:nvPr/>
            </p:nvSpPr>
            <p:spPr>
              <a:xfrm>
                <a:off x="2095150" y="4844875"/>
                <a:ext cx="333175" cy="8050"/>
              </a:xfrm>
              <a:custGeom>
                <a:avLst/>
                <a:gdLst/>
                <a:ahLst/>
                <a:cxnLst/>
                <a:rect l="l" t="t" r="r" b="b"/>
                <a:pathLst>
                  <a:path w="13327" h="322" extrusionOk="0">
                    <a:moveTo>
                      <a:pt x="160" y="1"/>
                    </a:moveTo>
                    <a:cubicBezTo>
                      <a:pt x="71" y="1"/>
                      <a:pt x="0" y="72"/>
                      <a:pt x="0" y="160"/>
                    </a:cubicBezTo>
                    <a:cubicBezTo>
                      <a:pt x="0" y="249"/>
                      <a:pt x="71" y="322"/>
                      <a:pt x="160" y="322"/>
                    </a:cubicBezTo>
                    <a:lnTo>
                      <a:pt x="13165" y="322"/>
                    </a:lnTo>
                    <a:cubicBezTo>
                      <a:pt x="13253" y="322"/>
                      <a:pt x="13326" y="249"/>
                      <a:pt x="13326" y="160"/>
                    </a:cubicBezTo>
                    <a:cubicBezTo>
                      <a:pt x="13326" y="72"/>
                      <a:pt x="13253" y="1"/>
                      <a:pt x="13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1"/>
              <p:cNvSpPr/>
              <p:nvPr/>
            </p:nvSpPr>
            <p:spPr>
              <a:xfrm>
                <a:off x="2367725" y="4794300"/>
                <a:ext cx="146825" cy="8000"/>
              </a:xfrm>
              <a:custGeom>
                <a:avLst/>
                <a:gdLst/>
                <a:ahLst/>
                <a:cxnLst/>
                <a:rect l="l" t="t" r="r" b="b"/>
                <a:pathLst>
                  <a:path w="5873" h="320" extrusionOk="0">
                    <a:moveTo>
                      <a:pt x="160" y="0"/>
                    </a:moveTo>
                    <a:cubicBezTo>
                      <a:pt x="71" y="0"/>
                      <a:pt x="0" y="71"/>
                      <a:pt x="0" y="160"/>
                    </a:cubicBezTo>
                    <a:cubicBezTo>
                      <a:pt x="0" y="249"/>
                      <a:pt x="71" y="320"/>
                      <a:pt x="160" y="320"/>
                    </a:cubicBezTo>
                    <a:lnTo>
                      <a:pt x="5713" y="320"/>
                    </a:lnTo>
                    <a:cubicBezTo>
                      <a:pt x="5802" y="320"/>
                      <a:pt x="5873" y="249"/>
                      <a:pt x="5873" y="160"/>
                    </a:cubicBezTo>
                    <a:cubicBezTo>
                      <a:pt x="5873" y="71"/>
                      <a:pt x="5802" y="0"/>
                      <a:pt x="57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1"/>
              <p:cNvSpPr/>
              <p:nvPr/>
            </p:nvSpPr>
            <p:spPr>
              <a:xfrm>
                <a:off x="2786650" y="4798050"/>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1" name="Google Shape;971;p31"/>
            <p:cNvSpPr/>
            <p:nvPr/>
          </p:nvSpPr>
          <p:spPr>
            <a:xfrm>
              <a:off x="1627025" y="14179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1"/>
            <p:cNvSpPr/>
            <p:nvPr/>
          </p:nvSpPr>
          <p:spPr>
            <a:xfrm>
              <a:off x="436300" y="21451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6027950" y="39879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7858050" y="21451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8639725" y="3090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6" name="Google Shape;976;p31"/>
            <p:cNvGrpSpPr/>
            <p:nvPr/>
          </p:nvGrpSpPr>
          <p:grpSpPr>
            <a:xfrm>
              <a:off x="1485800" y="2151125"/>
              <a:ext cx="72600" cy="72600"/>
              <a:chOff x="2145125" y="90950"/>
              <a:chExt cx="72600" cy="72600"/>
            </a:xfrm>
          </p:grpSpPr>
          <p:cxnSp>
            <p:nvCxnSpPr>
              <p:cNvPr id="977" name="Google Shape;977;p3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978" name="Google Shape;978;p3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979" name="Google Shape;979;p31"/>
            <p:cNvGrpSpPr/>
            <p:nvPr/>
          </p:nvGrpSpPr>
          <p:grpSpPr>
            <a:xfrm>
              <a:off x="1085250" y="4530900"/>
              <a:ext cx="72600" cy="72600"/>
              <a:chOff x="2145125" y="90950"/>
              <a:chExt cx="72600" cy="72600"/>
            </a:xfrm>
          </p:grpSpPr>
          <p:cxnSp>
            <p:nvCxnSpPr>
              <p:cNvPr id="980" name="Google Shape;980;p31"/>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981" name="Google Shape;981;p31"/>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982" name="Google Shape;982;p31"/>
            <p:cNvSpPr/>
            <p:nvPr/>
          </p:nvSpPr>
          <p:spPr>
            <a:xfrm>
              <a:off x="6112550" y="414655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3">
  <p:cSld name="BLANK_1_1_1_1_1_1_1_2">
    <p:bg>
      <p:bgPr>
        <a:solidFill>
          <a:schemeClr val="lt2"/>
        </a:solidFill>
        <a:effectLst/>
      </p:bgPr>
    </p:bg>
    <p:spTree>
      <p:nvGrpSpPr>
        <p:cNvPr id="1" name="Shape 983"/>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8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2"/>
        <p:cNvGrpSpPr/>
        <p:nvPr/>
      </p:nvGrpSpPr>
      <p:grpSpPr>
        <a:xfrm>
          <a:off x="0" y="0"/>
          <a:ext cx="0" cy="0"/>
          <a:chOff x="0" y="0"/>
          <a:chExt cx="0" cy="0"/>
        </a:xfrm>
      </p:grpSpPr>
      <p:sp>
        <p:nvSpPr>
          <p:cNvPr id="143" name="Google Shape;143;p5"/>
          <p:cNvSpPr txBox="1">
            <a:spLocks noGrp="1"/>
          </p:cNvSpPr>
          <p:nvPr>
            <p:ph type="subTitle" idx="1"/>
          </p:nvPr>
        </p:nvSpPr>
        <p:spPr>
          <a:xfrm>
            <a:off x="1290775" y="2675800"/>
            <a:ext cx="2907600" cy="504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Font typeface="Bebas Neue"/>
              <a:buNone/>
              <a:defRPr sz="2100">
                <a:latin typeface="Rozha One"/>
                <a:ea typeface="Rozha One"/>
                <a:cs typeface="Rozha One"/>
                <a:sym typeface="Rozha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144" name="Google Shape;144;p5"/>
          <p:cNvSpPr txBox="1">
            <a:spLocks noGrp="1"/>
          </p:cNvSpPr>
          <p:nvPr>
            <p:ph type="subTitle" idx="2"/>
          </p:nvPr>
        </p:nvSpPr>
        <p:spPr>
          <a:xfrm>
            <a:off x="4945650" y="2675800"/>
            <a:ext cx="2907600" cy="5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Bebas Neue"/>
              <a:buNone/>
              <a:defRPr sz="2100">
                <a:latin typeface="Rozha One"/>
                <a:ea typeface="Rozha One"/>
                <a:cs typeface="Rozha One"/>
                <a:sym typeface="Rozha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145" name="Google Shape;145;p5"/>
          <p:cNvSpPr txBox="1">
            <a:spLocks noGrp="1"/>
          </p:cNvSpPr>
          <p:nvPr>
            <p:ph type="subTitle" idx="3"/>
          </p:nvPr>
        </p:nvSpPr>
        <p:spPr>
          <a:xfrm>
            <a:off x="1290763" y="3080775"/>
            <a:ext cx="2907600" cy="93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5"/>
          <p:cNvSpPr txBox="1">
            <a:spLocks noGrp="1"/>
          </p:cNvSpPr>
          <p:nvPr>
            <p:ph type="subTitle" idx="4"/>
          </p:nvPr>
        </p:nvSpPr>
        <p:spPr>
          <a:xfrm>
            <a:off x="4945638" y="3080775"/>
            <a:ext cx="2907600" cy="93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7" name="Google Shape;147;p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8" name="Google Shape;148;p5"/>
          <p:cNvGrpSpPr/>
          <p:nvPr/>
        </p:nvGrpSpPr>
        <p:grpSpPr>
          <a:xfrm>
            <a:off x="359525" y="228700"/>
            <a:ext cx="8493000" cy="4760875"/>
            <a:chOff x="359525" y="228700"/>
            <a:chExt cx="8493000" cy="4760875"/>
          </a:xfrm>
        </p:grpSpPr>
        <p:grpSp>
          <p:nvGrpSpPr>
            <p:cNvPr id="149" name="Google Shape;149;p5"/>
            <p:cNvGrpSpPr/>
            <p:nvPr/>
          </p:nvGrpSpPr>
          <p:grpSpPr>
            <a:xfrm>
              <a:off x="4100425" y="4680150"/>
              <a:ext cx="582825" cy="185525"/>
              <a:chOff x="4836675" y="3905125"/>
              <a:chExt cx="582825" cy="185525"/>
            </a:xfrm>
          </p:grpSpPr>
          <p:sp>
            <p:nvSpPr>
              <p:cNvPr id="150" name="Google Shape;150;p5"/>
              <p:cNvSpPr/>
              <p:nvPr/>
            </p:nvSpPr>
            <p:spPr>
              <a:xfrm>
                <a:off x="5016200" y="3905125"/>
                <a:ext cx="403300" cy="143075"/>
              </a:xfrm>
              <a:custGeom>
                <a:avLst/>
                <a:gdLst/>
                <a:ahLst/>
                <a:cxnLst/>
                <a:rect l="l" t="t" r="r" b="b"/>
                <a:pathLst>
                  <a:path w="16132" h="5723" extrusionOk="0">
                    <a:moveTo>
                      <a:pt x="8675" y="1"/>
                    </a:moveTo>
                    <a:cubicBezTo>
                      <a:pt x="7179" y="1"/>
                      <a:pt x="5863" y="939"/>
                      <a:pt x="5377" y="2345"/>
                    </a:cubicBezTo>
                    <a:cubicBezTo>
                      <a:pt x="5251" y="2330"/>
                      <a:pt x="5140" y="2324"/>
                      <a:pt x="5032" y="2324"/>
                    </a:cubicBezTo>
                    <a:cubicBezTo>
                      <a:pt x="3261" y="2324"/>
                      <a:pt x="1813" y="3734"/>
                      <a:pt x="1754" y="5492"/>
                    </a:cubicBezTo>
                    <a:lnTo>
                      <a:pt x="114" y="5492"/>
                    </a:lnTo>
                    <a:cubicBezTo>
                      <a:pt x="49" y="5492"/>
                      <a:pt x="0" y="5545"/>
                      <a:pt x="0" y="5606"/>
                    </a:cubicBezTo>
                    <a:cubicBezTo>
                      <a:pt x="0" y="5671"/>
                      <a:pt x="51" y="5720"/>
                      <a:pt x="114" y="5720"/>
                    </a:cubicBezTo>
                    <a:lnTo>
                      <a:pt x="1976" y="5720"/>
                    </a:lnTo>
                    <a:lnTo>
                      <a:pt x="1976" y="5606"/>
                    </a:lnTo>
                    <a:cubicBezTo>
                      <a:pt x="1976" y="3921"/>
                      <a:pt x="3347" y="2550"/>
                      <a:pt x="5032" y="2550"/>
                    </a:cubicBezTo>
                    <a:cubicBezTo>
                      <a:pt x="5154" y="2550"/>
                      <a:pt x="5286" y="2560"/>
                      <a:pt x="5440" y="2580"/>
                    </a:cubicBezTo>
                    <a:lnTo>
                      <a:pt x="5534" y="2592"/>
                    </a:lnTo>
                    <a:lnTo>
                      <a:pt x="5564" y="2503"/>
                    </a:lnTo>
                    <a:cubicBezTo>
                      <a:pt x="5995" y="1144"/>
                      <a:pt x="7248" y="227"/>
                      <a:pt x="8677" y="227"/>
                    </a:cubicBezTo>
                    <a:cubicBezTo>
                      <a:pt x="10133" y="227"/>
                      <a:pt x="11423" y="1205"/>
                      <a:pt x="11819" y="2605"/>
                    </a:cubicBezTo>
                    <a:lnTo>
                      <a:pt x="11850" y="2718"/>
                    </a:lnTo>
                    <a:lnTo>
                      <a:pt x="11961" y="2684"/>
                    </a:lnTo>
                    <a:cubicBezTo>
                      <a:pt x="12250" y="2595"/>
                      <a:pt x="12550" y="2552"/>
                      <a:pt x="12851" y="2552"/>
                    </a:cubicBezTo>
                    <a:cubicBezTo>
                      <a:pt x="14536" y="2552"/>
                      <a:pt x="15907" y="3923"/>
                      <a:pt x="15907" y="5608"/>
                    </a:cubicBezTo>
                    <a:cubicBezTo>
                      <a:pt x="15907" y="5673"/>
                      <a:pt x="15958" y="5722"/>
                      <a:pt x="16021" y="5722"/>
                    </a:cubicBezTo>
                    <a:cubicBezTo>
                      <a:pt x="16082" y="5722"/>
                      <a:pt x="16132" y="5671"/>
                      <a:pt x="16126" y="5606"/>
                    </a:cubicBezTo>
                    <a:cubicBezTo>
                      <a:pt x="16126" y="3797"/>
                      <a:pt x="14656" y="2326"/>
                      <a:pt x="12845" y="2326"/>
                    </a:cubicBezTo>
                    <a:cubicBezTo>
                      <a:pt x="12560" y="2326"/>
                      <a:pt x="12274" y="2363"/>
                      <a:pt x="11998" y="2436"/>
                    </a:cubicBezTo>
                    <a:cubicBezTo>
                      <a:pt x="11543" y="996"/>
                      <a:pt x="10192" y="1"/>
                      <a:pt x="8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4987875" y="4083975"/>
                <a:ext cx="175075" cy="6675"/>
              </a:xfrm>
              <a:custGeom>
                <a:avLst/>
                <a:gdLst/>
                <a:ahLst/>
                <a:cxnLst/>
                <a:rect l="l" t="t" r="r" b="b"/>
                <a:pathLst>
                  <a:path w="7003" h="267" extrusionOk="0">
                    <a:moveTo>
                      <a:pt x="136" y="0"/>
                    </a:moveTo>
                    <a:cubicBezTo>
                      <a:pt x="63" y="0"/>
                      <a:pt x="4" y="59"/>
                      <a:pt x="4" y="134"/>
                    </a:cubicBezTo>
                    <a:cubicBezTo>
                      <a:pt x="0" y="205"/>
                      <a:pt x="63" y="266"/>
                      <a:pt x="136" y="266"/>
                    </a:cubicBezTo>
                    <a:lnTo>
                      <a:pt x="6868" y="266"/>
                    </a:lnTo>
                    <a:cubicBezTo>
                      <a:pt x="6943" y="266"/>
                      <a:pt x="7002" y="207"/>
                      <a:pt x="7002" y="134"/>
                    </a:cubicBezTo>
                    <a:cubicBezTo>
                      <a:pt x="7002" y="59"/>
                      <a:pt x="6943"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188525" y="4041525"/>
                <a:ext cx="123300" cy="6675"/>
              </a:xfrm>
              <a:custGeom>
                <a:avLst/>
                <a:gdLst/>
                <a:ahLst/>
                <a:cxnLst/>
                <a:rect l="l" t="t" r="r" b="b"/>
                <a:pathLst>
                  <a:path w="4932" h="267" extrusionOk="0">
                    <a:moveTo>
                      <a:pt x="135" y="0"/>
                    </a:moveTo>
                    <a:cubicBezTo>
                      <a:pt x="60" y="0"/>
                      <a:pt x="1" y="59"/>
                      <a:pt x="1" y="132"/>
                    </a:cubicBezTo>
                    <a:cubicBezTo>
                      <a:pt x="1" y="205"/>
                      <a:pt x="60" y="266"/>
                      <a:pt x="135" y="266"/>
                    </a:cubicBezTo>
                    <a:lnTo>
                      <a:pt x="4798" y="266"/>
                    </a:lnTo>
                    <a:cubicBezTo>
                      <a:pt x="4873" y="266"/>
                      <a:pt x="4932" y="207"/>
                      <a:pt x="4932" y="132"/>
                    </a:cubicBezTo>
                    <a:cubicBezTo>
                      <a:pt x="4932" y="59"/>
                      <a:pt x="4873" y="0"/>
                      <a:pt x="4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4836675" y="4044675"/>
                <a:ext cx="123300" cy="6675"/>
              </a:xfrm>
              <a:custGeom>
                <a:avLst/>
                <a:gdLst/>
                <a:ahLst/>
                <a:cxnLst/>
                <a:rect l="l" t="t" r="r" b="b"/>
                <a:pathLst>
                  <a:path w="4932" h="267" extrusionOk="0">
                    <a:moveTo>
                      <a:pt x="134" y="0"/>
                    </a:moveTo>
                    <a:cubicBezTo>
                      <a:pt x="59" y="0"/>
                      <a:pt x="0" y="59"/>
                      <a:pt x="0" y="132"/>
                    </a:cubicBezTo>
                    <a:cubicBezTo>
                      <a:pt x="0" y="207"/>
                      <a:pt x="59" y="266"/>
                      <a:pt x="134" y="266"/>
                    </a:cubicBezTo>
                    <a:lnTo>
                      <a:pt x="4797" y="266"/>
                    </a:lnTo>
                    <a:cubicBezTo>
                      <a:pt x="4872" y="266"/>
                      <a:pt x="4931" y="207"/>
                      <a:pt x="4931" y="132"/>
                    </a:cubicBezTo>
                    <a:cubicBezTo>
                      <a:pt x="4931" y="59"/>
                      <a:pt x="4872" y="0"/>
                      <a:pt x="4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5"/>
            <p:cNvGrpSpPr/>
            <p:nvPr/>
          </p:nvGrpSpPr>
          <p:grpSpPr>
            <a:xfrm>
              <a:off x="7059350" y="228700"/>
              <a:ext cx="424375" cy="130625"/>
              <a:chOff x="5332350" y="2264725"/>
              <a:chExt cx="424375" cy="130625"/>
            </a:xfrm>
          </p:grpSpPr>
          <p:sp>
            <p:nvSpPr>
              <p:cNvPr id="155" name="Google Shape;155;p5"/>
              <p:cNvSpPr/>
              <p:nvPr/>
            </p:nvSpPr>
            <p:spPr>
              <a:xfrm>
                <a:off x="5381600" y="2264725"/>
                <a:ext cx="290775" cy="105225"/>
              </a:xfrm>
              <a:custGeom>
                <a:avLst/>
                <a:gdLst/>
                <a:ahLst/>
                <a:cxnLst/>
                <a:rect l="l" t="t" r="r" b="b"/>
                <a:pathLst>
                  <a:path w="11631" h="4209" extrusionOk="0">
                    <a:moveTo>
                      <a:pt x="6248" y="0"/>
                    </a:moveTo>
                    <a:cubicBezTo>
                      <a:pt x="5170" y="0"/>
                      <a:pt x="4224" y="664"/>
                      <a:pt x="3852" y="1665"/>
                    </a:cubicBezTo>
                    <a:cubicBezTo>
                      <a:pt x="3781" y="1657"/>
                      <a:pt x="3716" y="1655"/>
                      <a:pt x="3653" y="1655"/>
                    </a:cubicBezTo>
                    <a:cubicBezTo>
                      <a:pt x="2375" y="1655"/>
                      <a:pt x="1328" y="2654"/>
                      <a:pt x="1252" y="3913"/>
                    </a:cubicBezTo>
                    <a:lnTo>
                      <a:pt x="148" y="3913"/>
                    </a:lnTo>
                    <a:cubicBezTo>
                      <a:pt x="68" y="3913"/>
                      <a:pt x="1" y="3980"/>
                      <a:pt x="1" y="4061"/>
                    </a:cubicBezTo>
                    <a:cubicBezTo>
                      <a:pt x="1" y="4141"/>
                      <a:pt x="68" y="4208"/>
                      <a:pt x="148" y="4208"/>
                    </a:cubicBezTo>
                    <a:lnTo>
                      <a:pt x="1543" y="4208"/>
                    </a:lnTo>
                    <a:lnTo>
                      <a:pt x="1543" y="4061"/>
                    </a:lnTo>
                    <a:cubicBezTo>
                      <a:pt x="1543" y="2896"/>
                      <a:pt x="2491" y="1951"/>
                      <a:pt x="3653" y="1951"/>
                    </a:cubicBezTo>
                    <a:cubicBezTo>
                      <a:pt x="3736" y="1951"/>
                      <a:pt x="3825" y="1958"/>
                      <a:pt x="3933" y="1972"/>
                    </a:cubicBezTo>
                    <a:lnTo>
                      <a:pt x="4057" y="1990"/>
                    </a:lnTo>
                    <a:lnTo>
                      <a:pt x="4094" y="1872"/>
                    </a:lnTo>
                    <a:cubicBezTo>
                      <a:pt x="4394" y="928"/>
                      <a:pt x="5261" y="296"/>
                      <a:pt x="6248" y="296"/>
                    </a:cubicBezTo>
                    <a:cubicBezTo>
                      <a:pt x="7256" y="296"/>
                      <a:pt x="8149" y="973"/>
                      <a:pt x="8423" y="1941"/>
                    </a:cubicBezTo>
                    <a:lnTo>
                      <a:pt x="8464" y="2087"/>
                    </a:lnTo>
                    <a:lnTo>
                      <a:pt x="8610" y="2041"/>
                    </a:lnTo>
                    <a:cubicBezTo>
                      <a:pt x="8809" y="1980"/>
                      <a:pt x="9016" y="1951"/>
                      <a:pt x="9223" y="1951"/>
                    </a:cubicBezTo>
                    <a:cubicBezTo>
                      <a:pt x="10389" y="1951"/>
                      <a:pt x="11335" y="2898"/>
                      <a:pt x="11335" y="4061"/>
                    </a:cubicBezTo>
                    <a:cubicBezTo>
                      <a:pt x="11335" y="4141"/>
                      <a:pt x="11400" y="4208"/>
                      <a:pt x="11482" y="4208"/>
                    </a:cubicBezTo>
                    <a:cubicBezTo>
                      <a:pt x="11565" y="4208"/>
                      <a:pt x="11630" y="4141"/>
                      <a:pt x="11626" y="4061"/>
                    </a:cubicBezTo>
                    <a:cubicBezTo>
                      <a:pt x="11626" y="2733"/>
                      <a:pt x="10545" y="1655"/>
                      <a:pt x="9221" y="1655"/>
                    </a:cubicBezTo>
                    <a:cubicBezTo>
                      <a:pt x="9032" y="1655"/>
                      <a:pt x="8844" y="1677"/>
                      <a:pt x="8661" y="1722"/>
                    </a:cubicBezTo>
                    <a:cubicBezTo>
                      <a:pt x="8309" y="702"/>
                      <a:pt x="7337" y="0"/>
                      <a:pt x="6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5558225" y="2387950"/>
                <a:ext cx="108075" cy="7400"/>
              </a:xfrm>
              <a:custGeom>
                <a:avLst/>
                <a:gdLst/>
                <a:ahLst/>
                <a:cxnLst/>
                <a:rect l="l" t="t" r="r" b="b"/>
                <a:pathLst>
                  <a:path w="4323" h="296" extrusionOk="0">
                    <a:moveTo>
                      <a:pt x="148" y="0"/>
                    </a:moveTo>
                    <a:cubicBezTo>
                      <a:pt x="67" y="0"/>
                      <a:pt x="0" y="67"/>
                      <a:pt x="0" y="148"/>
                    </a:cubicBezTo>
                    <a:cubicBezTo>
                      <a:pt x="0" y="231"/>
                      <a:pt x="67" y="296"/>
                      <a:pt x="148" y="296"/>
                    </a:cubicBezTo>
                    <a:lnTo>
                      <a:pt x="4175" y="296"/>
                    </a:lnTo>
                    <a:cubicBezTo>
                      <a:pt x="4256" y="296"/>
                      <a:pt x="4323" y="231"/>
                      <a:pt x="4323" y="148"/>
                    </a:cubicBezTo>
                    <a:cubicBezTo>
                      <a:pt x="4323" y="67"/>
                      <a:pt x="4256" y="0"/>
                      <a:pt x="4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5344125" y="2387950"/>
                <a:ext cx="108075" cy="7400"/>
              </a:xfrm>
              <a:custGeom>
                <a:avLst/>
                <a:gdLst/>
                <a:ahLst/>
                <a:cxnLst/>
                <a:rect l="l" t="t" r="r" b="b"/>
                <a:pathLst>
                  <a:path w="4323" h="296" extrusionOk="0">
                    <a:moveTo>
                      <a:pt x="148" y="0"/>
                    </a:moveTo>
                    <a:cubicBezTo>
                      <a:pt x="67" y="0"/>
                      <a:pt x="0" y="67"/>
                      <a:pt x="0" y="148"/>
                    </a:cubicBezTo>
                    <a:cubicBezTo>
                      <a:pt x="0" y="231"/>
                      <a:pt x="67" y="296"/>
                      <a:pt x="148" y="296"/>
                    </a:cubicBezTo>
                    <a:lnTo>
                      <a:pt x="4175" y="296"/>
                    </a:lnTo>
                    <a:cubicBezTo>
                      <a:pt x="4256" y="296"/>
                      <a:pt x="4323" y="231"/>
                      <a:pt x="4323" y="148"/>
                    </a:cubicBezTo>
                    <a:cubicBezTo>
                      <a:pt x="4323" y="67"/>
                      <a:pt x="4256" y="0"/>
                      <a:pt x="4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5332350" y="2387950"/>
                <a:ext cx="170675" cy="7400"/>
              </a:xfrm>
              <a:custGeom>
                <a:avLst/>
                <a:gdLst/>
                <a:ahLst/>
                <a:cxnLst/>
                <a:rect l="l" t="t" r="r" b="b"/>
                <a:pathLst>
                  <a:path w="6827" h="296" extrusionOk="0">
                    <a:moveTo>
                      <a:pt x="148" y="0"/>
                    </a:moveTo>
                    <a:cubicBezTo>
                      <a:pt x="67" y="0"/>
                      <a:pt x="0" y="67"/>
                      <a:pt x="0" y="148"/>
                    </a:cubicBezTo>
                    <a:cubicBezTo>
                      <a:pt x="0" y="231"/>
                      <a:pt x="67" y="296"/>
                      <a:pt x="148" y="296"/>
                    </a:cubicBezTo>
                    <a:lnTo>
                      <a:pt x="6679" y="296"/>
                    </a:lnTo>
                    <a:cubicBezTo>
                      <a:pt x="6760" y="296"/>
                      <a:pt x="6827" y="231"/>
                      <a:pt x="6827" y="148"/>
                    </a:cubicBezTo>
                    <a:cubicBezTo>
                      <a:pt x="6827" y="67"/>
                      <a:pt x="6760" y="0"/>
                      <a:pt x="6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5469225" y="2362525"/>
                <a:ext cx="77100" cy="7425"/>
              </a:xfrm>
              <a:custGeom>
                <a:avLst/>
                <a:gdLst/>
                <a:ahLst/>
                <a:cxnLst/>
                <a:rect l="l" t="t" r="r" b="b"/>
                <a:pathLst>
                  <a:path w="3084" h="297" extrusionOk="0">
                    <a:moveTo>
                      <a:pt x="148" y="1"/>
                    </a:moveTo>
                    <a:cubicBezTo>
                      <a:pt x="67" y="1"/>
                      <a:pt x="0" y="68"/>
                      <a:pt x="0" y="149"/>
                    </a:cubicBezTo>
                    <a:cubicBezTo>
                      <a:pt x="0" y="229"/>
                      <a:pt x="67" y="296"/>
                      <a:pt x="148" y="296"/>
                    </a:cubicBezTo>
                    <a:lnTo>
                      <a:pt x="2936" y="296"/>
                    </a:lnTo>
                    <a:cubicBezTo>
                      <a:pt x="3017" y="296"/>
                      <a:pt x="3084" y="229"/>
                      <a:pt x="3084" y="149"/>
                    </a:cubicBezTo>
                    <a:cubicBezTo>
                      <a:pt x="3084" y="68"/>
                      <a:pt x="3017" y="1"/>
                      <a:pt x="2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5679625" y="2364450"/>
                <a:ext cx="77100" cy="7425"/>
              </a:xfrm>
              <a:custGeom>
                <a:avLst/>
                <a:gdLst/>
                <a:ahLst/>
                <a:cxnLst/>
                <a:rect l="l" t="t" r="r" b="b"/>
                <a:pathLst>
                  <a:path w="3084" h="297" extrusionOk="0">
                    <a:moveTo>
                      <a:pt x="148" y="1"/>
                    </a:moveTo>
                    <a:cubicBezTo>
                      <a:pt x="68" y="1"/>
                      <a:pt x="1" y="68"/>
                      <a:pt x="1" y="148"/>
                    </a:cubicBezTo>
                    <a:cubicBezTo>
                      <a:pt x="1" y="229"/>
                      <a:pt x="68" y="296"/>
                      <a:pt x="148" y="296"/>
                    </a:cubicBezTo>
                    <a:lnTo>
                      <a:pt x="2936" y="296"/>
                    </a:lnTo>
                    <a:cubicBezTo>
                      <a:pt x="3019" y="296"/>
                      <a:pt x="3084" y="229"/>
                      <a:pt x="3084" y="148"/>
                    </a:cubicBezTo>
                    <a:cubicBezTo>
                      <a:pt x="3084" y="68"/>
                      <a:pt x="3019" y="1"/>
                      <a:pt x="2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5"/>
            <p:cNvGrpSpPr/>
            <p:nvPr/>
          </p:nvGrpSpPr>
          <p:grpSpPr>
            <a:xfrm>
              <a:off x="8246450" y="810113"/>
              <a:ext cx="448875" cy="150425"/>
              <a:chOff x="5537775" y="4224600"/>
              <a:chExt cx="448875" cy="150425"/>
            </a:xfrm>
          </p:grpSpPr>
          <p:sp>
            <p:nvSpPr>
              <p:cNvPr id="162" name="Google Shape;162;p5"/>
              <p:cNvSpPr/>
              <p:nvPr/>
            </p:nvSpPr>
            <p:spPr>
              <a:xfrm>
                <a:off x="5636250" y="4224600"/>
                <a:ext cx="327450" cy="116100"/>
              </a:xfrm>
              <a:custGeom>
                <a:avLst/>
                <a:gdLst/>
                <a:ahLst/>
                <a:cxnLst/>
                <a:rect l="l" t="t" r="r" b="b"/>
                <a:pathLst>
                  <a:path w="13098" h="4644" extrusionOk="0">
                    <a:moveTo>
                      <a:pt x="6056" y="0"/>
                    </a:moveTo>
                    <a:cubicBezTo>
                      <a:pt x="4825" y="0"/>
                      <a:pt x="3726" y="808"/>
                      <a:pt x="3357" y="1978"/>
                    </a:cubicBezTo>
                    <a:cubicBezTo>
                      <a:pt x="3133" y="1919"/>
                      <a:pt x="2900" y="1887"/>
                      <a:pt x="2670" y="1887"/>
                    </a:cubicBezTo>
                    <a:cubicBezTo>
                      <a:pt x="1202" y="1887"/>
                      <a:pt x="4" y="3081"/>
                      <a:pt x="4" y="4551"/>
                    </a:cubicBezTo>
                    <a:cubicBezTo>
                      <a:pt x="0" y="4596"/>
                      <a:pt x="39" y="4638"/>
                      <a:pt x="91" y="4638"/>
                    </a:cubicBezTo>
                    <a:cubicBezTo>
                      <a:pt x="140" y="4638"/>
                      <a:pt x="183" y="4596"/>
                      <a:pt x="183" y="4547"/>
                    </a:cubicBezTo>
                    <a:cubicBezTo>
                      <a:pt x="183" y="3178"/>
                      <a:pt x="1296" y="2065"/>
                      <a:pt x="2666" y="2065"/>
                    </a:cubicBezTo>
                    <a:cubicBezTo>
                      <a:pt x="2908" y="2065"/>
                      <a:pt x="3152" y="2102"/>
                      <a:pt x="3387" y="2173"/>
                    </a:cubicBezTo>
                    <a:lnTo>
                      <a:pt x="3475" y="2201"/>
                    </a:lnTo>
                    <a:lnTo>
                      <a:pt x="3499" y="2112"/>
                    </a:lnTo>
                    <a:cubicBezTo>
                      <a:pt x="3820" y="973"/>
                      <a:pt x="4868" y="181"/>
                      <a:pt x="6050" y="181"/>
                    </a:cubicBezTo>
                    <a:cubicBezTo>
                      <a:pt x="7211" y="181"/>
                      <a:pt x="8227" y="924"/>
                      <a:pt x="8580" y="2029"/>
                    </a:cubicBezTo>
                    <a:lnTo>
                      <a:pt x="8602" y="2104"/>
                    </a:lnTo>
                    <a:lnTo>
                      <a:pt x="8678" y="2094"/>
                    </a:lnTo>
                    <a:cubicBezTo>
                      <a:pt x="8805" y="2077"/>
                      <a:pt x="8911" y="2069"/>
                      <a:pt x="9011" y="2069"/>
                    </a:cubicBezTo>
                    <a:cubicBezTo>
                      <a:pt x="10381" y="2069"/>
                      <a:pt x="11494" y="3182"/>
                      <a:pt x="11494" y="4551"/>
                    </a:cubicBezTo>
                    <a:lnTo>
                      <a:pt x="11494" y="4644"/>
                    </a:lnTo>
                    <a:lnTo>
                      <a:pt x="13005" y="4644"/>
                    </a:lnTo>
                    <a:cubicBezTo>
                      <a:pt x="13054" y="4644"/>
                      <a:pt x="13097" y="4600"/>
                      <a:pt x="13097" y="4551"/>
                    </a:cubicBezTo>
                    <a:cubicBezTo>
                      <a:pt x="13097" y="4502"/>
                      <a:pt x="13054" y="4460"/>
                      <a:pt x="13005" y="4460"/>
                    </a:cubicBezTo>
                    <a:lnTo>
                      <a:pt x="11675" y="4460"/>
                    </a:lnTo>
                    <a:cubicBezTo>
                      <a:pt x="11626" y="3034"/>
                      <a:pt x="10452" y="1887"/>
                      <a:pt x="9013" y="1887"/>
                    </a:cubicBezTo>
                    <a:cubicBezTo>
                      <a:pt x="8925" y="1887"/>
                      <a:pt x="8836" y="1891"/>
                      <a:pt x="8734" y="1905"/>
                    </a:cubicBezTo>
                    <a:cubicBezTo>
                      <a:pt x="8336" y="762"/>
                      <a:pt x="7270" y="0"/>
                      <a:pt x="60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5844525" y="4369600"/>
                <a:ext cx="142125" cy="5425"/>
              </a:xfrm>
              <a:custGeom>
                <a:avLst/>
                <a:gdLst/>
                <a:ahLst/>
                <a:cxnLst/>
                <a:rect l="l" t="t" r="r" b="b"/>
                <a:pathLst>
                  <a:path w="5685" h="217" extrusionOk="0">
                    <a:moveTo>
                      <a:pt x="109" y="0"/>
                    </a:moveTo>
                    <a:cubicBezTo>
                      <a:pt x="50" y="0"/>
                      <a:pt x="1" y="49"/>
                      <a:pt x="1" y="108"/>
                    </a:cubicBezTo>
                    <a:cubicBezTo>
                      <a:pt x="1" y="168"/>
                      <a:pt x="50" y="217"/>
                      <a:pt x="109" y="217"/>
                    </a:cubicBezTo>
                    <a:lnTo>
                      <a:pt x="5576" y="217"/>
                    </a:lnTo>
                    <a:cubicBezTo>
                      <a:pt x="5635" y="217"/>
                      <a:pt x="5684" y="168"/>
                      <a:pt x="5684" y="108"/>
                    </a:cubicBezTo>
                    <a:cubicBezTo>
                      <a:pt x="5684" y="49"/>
                      <a:pt x="5635" y="0"/>
                      <a:pt x="5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5543800" y="4341475"/>
                <a:ext cx="82800" cy="5425"/>
              </a:xfrm>
              <a:custGeom>
                <a:avLst/>
                <a:gdLst/>
                <a:ahLst/>
                <a:cxnLst/>
                <a:rect l="l" t="t" r="r" b="b"/>
                <a:pathLst>
                  <a:path w="3312" h="217" extrusionOk="0">
                    <a:moveTo>
                      <a:pt x="63" y="0"/>
                    </a:moveTo>
                    <a:cubicBezTo>
                      <a:pt x="26" y="0"/>
                      <a:pt x="0" y="49"/>
                      <a:pt x="0" y="108"/>
                    </a:cubicBezTo>
                    <a:cubicBezTo>
                      <a:pt x="0" y="168"/>
                      <a:pt x="30" y="217"/>
                      <a:pt x="63" y="217"/>
                    </a:cubicBezTo>
                    <a:lnTo>
                      <a:pt x="3247" y="217"/>
                    </a:lnTo>
                    <a:cubicBezTo>
                      <a:pt x="3284" y="217"/>
                      <a:pt x="3312" y="168"/>
                      <a:pt x="3312" y="108"/>
                    </a:cubicBezTo>
                    <a:cubicBezTo>
                      <a:pt x="3312" y="49"/>
                      <a:pt x="3282" y="0"/>
                      <a:pt x="3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5537775" y="4369600"/>
                <a:ext cx="227175" cy="5425"/>
              </a:xfrm>
              <a:custGeom>
                <a:avLst/>
                <a:gdLst/>
                <a:ahLst/>
                <a:cxnLst/>
                <a:rect l="l" t="t" r="r" b="b"/>
                <a:pathLst>
                  <a:path w="9087" h="217" extrusionOk="0">
                    <a:moveTo>
                      <a:pt x="109" y="0"/>
                    </a:moveTo>
                    <a:cubicBezTo>
                      <a:pt x="50" y="0"/>
                      <a:pt x="1" y="49"/>
                      <a:pt x="1" y="108"/>
                    </a:cubicBezTo>
                    <a:cubicBezTo>
                      <a:pt x="1" y="168"/>
                      <a:pt x="50" y="217"/>
                      <a:pt x="109" y="217"/>
                    </a:cubicBezTo>
                    <a:lnTo>
                      <a:pt x="8979" y="217"/>
                    </a:lnTo>
                    <a:cubicBezTo>
                      <a:pt x="9040" y="217"/>
                      <a:pt x="9087" y="168"/>
                      <a:pt x="9087" y="108"/>
                    </a:cubicBezTo>
                    <a:cubicBezTo>
                      <a:pt x="9087" y="49"/>
                      <a:pt x="9038" y="0"/>
                      <a:pt x="8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5723675" y="4335100"/>
                <a:ext cx="100150" cy="5450"/>
              </a:xfrm>
              <a:custGeom>
                <a:avLst/>
                <a:gdLst/>
                <a:ahLst/>
                <a:cxnLst/>
                <a:rect l="l" t="t" r="r" b="b"/>
                <a:pathLst>
                  <a:path w="4006" h="218" extrusionOk="0">
                    <a:moveTo>
                      <a:pt x="108" y="1"/>
                    </a:moveTo>
                    <a:cubicBezTo>
                      <a:pt x="49" y="1"/>
                      <a:pt x="0" y="50"/>
                      <a:pt x="0" y="109"/>
                    </a:cubicBezTo>
                    <a:cubicBezTo>
                      <a:pt x="0" y="168"/>
                      <a:pt x="49" y="218"/>
                      <a:pt x="108" y="218"/>
                    </a:cubicBezTo>
                    <a:lnTo>
                      <a:pt x="3897" y="218"/>
                    </a:lnTo>
                    <a:cubicBezTo>
                      <a:pt x="3956" y="218"/>
                      <a:pt x="4005" y="168"/>
                      <a:pt x="4005" y="109"/>
                    </a:cubicBezTo>
                    <a:cubicBezTo>
                      <a:pt x="4005" y="50"/>
                      <a:pt x="3956" y="1"/>
                      <a:pt x="3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5"/>
            <p:cNvSpPr/>
            <p:nvPr/>
          </p:nvSpPr>
          <p:spPr>
            <a:xfrm>
              <a:off x="359525" y="460350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36300" y="21451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5"/>
            <p:cNvGrpSpPr/>
            <p:nvPr/>
          </p:nvGrpSpPr>
          <p:grpSpPr>
            <a:xfrm flipH="1">
              <a:off x="481050" y="1709000"/>
              <a:ext cx="723000" cy="307800"/>
              <a:chOff x="6408575" y="622725"/>
              <a:chExt cx="723000" cy="307800"/>
            </a:xfrm>
          </p:grpSpPr>
          <p:sp>
            <p:nvSpPr>
              <p:cNvPr id="170" name="Google Shape;170;p5"/>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5"/>
            <p:cNvSpPr/>
            <p:nvPr/>
          </p:nvSpPr>
          <p:spPr>
            <a:xfrm flipH="1">
              <a:off x="8695325" y="11043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flipH="1">
              <a:off x="4861050" y="49049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5"/>
            <p:cNvGrpSpPr/>
            <p:nvPr/>
          </p:nvGrpSpPr>
          <p:grpSpPr>
            <a:xfrm>
              <a:off x="520900" y="4761150"/>
              <a:ext cx="72600" cy="72600"/>
              <a:chOff x="2145125" y="90950"/>
              <a:chExt cx="72600" cy="72600"/>
            </a:xfrm>
          </p:grpSpPr>
          <p:cxnSp>
            <p:nvCxnSpPr>
              <p:cNvPr id="177" name="Google Shape;177;p5"/>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78" name="Google Shape;178;p5"/>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179" name="Google Shape;179;p5"/>
            <p:cNvGrpSpPr/>
            <p:nvPr/>
          </p:nvGrpSpPr>
          <p:grpSpPr>
            <a:xfrm>
              <a:off x="8779925" y="4233950"/>
              <a:ext cx="72600" cy="72600"/>
              <a:chOff x="2145125" y="90950"/>
              <a:chExt cx="72600" cy="72600"/>
            </a:xfrm>
          </p:grpSpPr>
          <p:cxnSp>
            <p:nvCxnSpPr>
              <p:cNvPr id="180" name="Google Shape;180;p5"/>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5"/>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4" name="Google Shape;184;p6"/>
          <p:cNvGrpSpPr/>
          <p:nvPr/>
        </p:nvGrpSpPr>
        <p:grpSpPr>
          <a:xfrm>
            <a:off x="223225" y="387313"/>
            <a:ext cx="8575275" cy="4592638"/>
            <a:chOff x="223225" y="387313"/>
            <a:chExt cx="8575275" cy="4592638"/>
          </a:xfrm>
        </p:grpSpPr>
        <p:sp>
          <p:nvSpPr>
            <p:cNvPr id="185" name="Google Shape;185;p6"/>
            <p:cNvSpPr/>
            <p:nvPr/>
          </p:nvSpPr>
          <p:spPr>
            <a:xfrm>
              <a:off x="8713900" y="36391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8463475" y="9508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6"/>
            <p:cNvGrpSpPr/>
            <p:nvPr/>
          </p:nvGrpSpPr>
          <p:grpSpPr>
            <a:xfrm>
              <a:off x="1262475" y="1393075"/>
              <a:ext cx="72600" cy="72600"/>
              <a:chOff x="2145125" y="90950"/>
              <a:chExt cx="72600" cy="72600"/>
            </a:xfrm>
          </p:grpSpPr>
          <p:cxnSp>
            <p:nvCxnSpPr>
              <p:cNvPr id="188" name="Google Shape;188;p6"/>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89" name="Google Shape;189;p6"/>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190" name="Google Shape;190;p6"/>
            <p:cNvGrpSpPr/>
            <p:nvPr/>
          </p:nvGrpSpPr>
          <p:grpSpPr>
            <a:xfrm flipH="1">
              <a:off x="223225" y="1275475"/>
              <a:ext cx="723000" cy="307800"/>
              <a:chOff x="6408575" y="622725"/>
              <a:chExt cx="723000" cy="307800"/>
            </a:xfrm>
          </p:grpSpPr>
          <p:sp>
            <p:nvSpPr>
              <p:cNvPr id="191" name="Google Shape;191;p6"/>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6"/>
            <p:cNvGrpSpPr/>
            <p:nvPr/>
          </p:nvGrpSpPr>
          <p:grpSpPr>
            <a:xfrm>
              <a:off x="8581800" y="3448975"/>
              <a:ext cx="72600" cy="72600"/>
              <a:chOff x="2145125" y="90950"/>
              <a:chExt cx="72600" cy="72600"/>
            </a:xfrm>
          </p:grpSpPr>
          <p:cxnSp>
            <p:nvCxnSpPr>
              <p:cNvPr id="196" name="Google Shape;196;p6"/>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197" name="Google Shape;197;p6"/>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198" name="Google Shape;198;p6"/>
            <p:cNvGrpSpPr/>
            <p:nvPr/>
          </p:nvGrpSpPr>
          <p:grpSpPr>
            <a:xfrm>
              <a:off x="7625063" y="471913"/>
              <a:ext cx="838400" cy="220775"/>
              <a:chOff x="1095175" y="1018225"/>
              <a:chExt cx="838400" cy="220775"/>
            </a:xfrm>
          </p:grpSpPr>
          <p:sp>
            <p:nvSpPr>
              <p:cNvPr id="199" name="Google Shape;199;p6"/>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6"/>
            <p:cNvSpPr/>
            <p:nvPr/>
          </p:nvSpPr>
          <p:spPr>
            <a:xfrm>
              <a:off x="8713888" y="387313"/>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397800" y="46746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6"/>
            <p:cNvGrpSpPr/>
            <p:nvPr/>
          </p:nvGrpSpPr>
          <p:grpSpPr>
            <a:xfrm>
              <a:off x="647388" y="4907350"/>
              <a:ext cx="72600" cy="72600"/>
              <a:chOff x="2145125" y="90950"/>
              <a:chExt cx="72600" cy="72600"/>
            </a:xfrm>
          </p:grpSpPr>
          <p:cxnSp>
            <p:nvCxnSpPr>
              <p:cNvPr id="208" name="Google Shape;208;p6"/>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09" name="Google Shape;209;p6"/>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0"/>
        <p:cNvGrpSpPr/>
        <p:nvPr/>
      </p:nvGrpSpPr>
      <p:grpSpPr>
        <a:xfrm>
          <a:off x="0" y="0"/>
          <a:ext cx="0" cy="0"/>
          <a:chOff x="0" y="0"/>
          <a:chExt cx="0" cy="0"/>
        </a:xfrm>
      </p:grpSpPr>
      <p:sp>
        <p:nvSpPr>
          <p:cNvPr id="211" name="Google Shape;211;p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2" name="Google Shape;212;p7"/>
          <p:cNvSpPr txBox="1">
            <a:spLocks noGrp="1"/>
          </p:cNvSpPr>
          <p:nvPr>
            <p:ph type="subTitle" idx="1"/>
          </p:nvPr>
        </p:nvSpPr>
        <p:spPr>
          <a:xfrm>
            <a:off x="2853325" y="1753975"/>
            <a:ext cx="40593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3" name="Google Shape;213;p7"/>
          <p:cNvSpPr txBox="1">
            <a:spLocks noGrp="1"/>
          </p:cNvSpPr>
          <p:nvPr>
            <p:ph type="subTitle" idx="2"/>
          </p:nvPr>
        </p:nvSpPr>
        <p:spPr>
          <a:xfrm>
            <a:off x="2853325" y="2267369"/>
            <a:ext cx="40593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4" name="Google Shape;214;p7"/>
          <p:cNvSpPr txBox="1">
            <a:spLocks noGrp="1"/>
          </p:cNvSpPr>
          <p:nvPr>
            <p:ph type="subTitle" idx="3"/>
          </p:nvPr>
        </p:nvSpPr>
        <p:spPr>
          <a:xfrm>
            <a:off x="2853325" y="2780763"/>
            <a:ext cx="40593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5" name="Google Shape;215;p7"/>
          <p:cNvSpPr txBox="1">
            <a:spLocks noGrp="1"/>
          </p:cNvSpPr>
          <p:nvPr>
            <p:ph type="subTitle" idx="4"/>
          </p:nvPr>
        </p:nvSpPr>
        <p:spPr>
          <a:xfrm>
            <a:off x="2853325" y="3294156"/>
            <a:ext cx="40593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6" name="Google Shape;216;p7"/>
          <p:cNvSpPr txBox="1">
            <a:spLocks noGrp="1"/>
          </p:cNvSpPr>
          <p:nvPr>
            <p:ph type="subTitle" idx="5"/>
          </p:nvPr>
        </p:nvSpPr>
        <p:spPr>
          <a:xfrm>
            <a:off x="2853325" y="3807550"/>
            <a:ext cx="4059300" cy="3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17" name="Google Shape;217;p7"/>
          <p:cNvGrpSpPr/>
          <p:nvPr/>
        </p:nvGrpSpPr>
        <p:grpSpPr>
          <a:xfrm>
            <a:off x="565475" y="540003"/>
            <a:ext cx="7858526" cy="4213922"/>
            <a:chOff x="565475" y="540003"/>
            <a:chExt cx="7858526" cy="4213922"/>
          </a:xfrm>
        </p:grpSpPr>
        <p:sp>
          <p:nvSpPr>
            <p:cNvPr id="218" name="Google Shape;218;p7"/>
            <p:cNvSpPr/>
            <p:nvPr/>
          </p:nvSpPr>
          <p:spPr>
            <a:xfrm>
              <a:off x="7364750" y="1273500"/>
              <a:ext cx="167550" cy="10275"/>
            </a:xfrm>
            <a:custGeom>
              <a:avLst/>
              <a:gdLst/>
              <a:ahLst/>
              <a:cxnLst/>
              <a:rect l="l" t="t" r="r" b="b"/>
              <a:pathLst>
                <a:path w="6702" h="411" extrusionOk="0">
                  <a:moveTo>
                    <a:pt x="206" y="1"/>
                  </a:moveTo>
                  <a:cubicBezTo>
                    <a:pt x="92" y="1"/>
                    <a:pt x="1" y="93"/>
                    <a:pt x="1" y="206"/>
                  </a:cubicBezTo>
                  <a:cubicBezTo>
                    <a:pt x="1" y="320"/>
                    <a:pt x="92" y="411"/>
                    <a:pt x="206" y="411"/>
                  </a:cubicBezTo>
                  <a:lnTo>
                    <a:pt x="6496" y="411"/>
                  </a:lnTo>
                  <a:cubicBezTo>
                    <a:pt x="6611" y="411"/>
                    <a:pt x="6701" y="320"/>
                    <a:pt x="6701" y="206"/>
                  </a:cubicBezTo>
                  <a:cubicBezTo>
                    <a:pt x="6701" y="93"/>
                    <a:pt x="6611" y="1"/>
                    <a:pt x="6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7"/>
            <p:cNvGrpSpPr/>
            <p:nvPr/>
          </p:nvGrpSpPr>
          <p:grpSpPr>
            <a:xfrm>
              <a:off x="4123125" y="4603500"/>
              <a:ext cx="448875" cy="150425"/>
              <a:chOff x="5537775" y="4224600"/>
              <a:chExt cx="448875" cy="150425"/>
            </a:xfrm>
          </p:grpSpPr>
          <p:sp>
            <p:nvSpPr>
              <p:cNvPr id="220" name="Google Shape;220;p7"/>
              <p:cNvSpPr/>
              <p:nvPr/>
            </p:nvSpPr>
            <p:spPr>
              <a:xfrm>
                <a:off x="5636250" y="4224600"/>
                <a:ext cx="327450" cy="116100"/>
              </a:xfrm>
              <a:custGeom>
                <a:avLst/>
                <a:gdLst/>
                <a:ahLst/>
                <a:cxnLst/>
                <a:rect l="l" t="t" r="r" b="b"/>
                <a:pathLst>
                  <a:path w="13098" h="4644" extrusionOk="0">
                    <a:moveTo>
                      <a:pt x="6056" y="0"/>
                    </a:moveTo>
                    <a:cubicBezTo>
                      <a:pt x="4825" y="0"/>
                      <a:pt x="3726" y="808"/>
                      <a:pt x="3357" y="1978"/>
                    </a:cubicBezTo>
                    <a:cubicBezTo>
                      <a:pt x="3133" y="1919"/>
                      <a:pt x="2900" y="1887"/>
                      <a:pt x="2670" y="1887"/>
                    </a:cubicBezTo>
                    <a:cubicBezTo>
                      <a:pt x="1202" y="1887"/>
                      <a:pt x="4" y="3081"/>
                      <a:pt x="4" y="4551"/>
                    </a:cubicBezTo>
                    <a:cubicBezTo>
                      <a:pt x="0" y="4596"/>
                      <a:pt x="39" y="4638"/>
                      <a:pt x="91" y="4638"/>
                    </a:cubicBezTo>
                    <a:cubicBezTo>
                      <a:pt x="140" y="4638"/>
                      <a:pt x="183" y="4596"/>
                      <a:pt x="183" y="4547"/>
                    </a:cubicBezTo>
                    <a:cubicBezTo>
                      <a:pt x="183" y="3178"/>
                      <a:pt x="1296" y="2065"/>
                      <a:pt x="2666" y="2065"/>
                    </a:cubicBezTo>
                    <a:cubicBezTo>
                      <a:pt x="2908" y="2065"/>
                      <a:pt x="3152" y="2102"/>
                      <a:pt x="3387" y="2173"/>
                    </a:cubicBezTo>
                    <a:lnTo>
                      <a:pt x="3475" y="2201"/>
                    </a:lnTo>
                    <a:lnTo>
                      <a:pt x="3499" y="2112"/>
                    </a:lnTo>
                    <a:cubicBezTo>
                      <a:pt x="3820" y="973"/>
                      <a:pt x="4868" y="181"/>
                      <a:pt x="6050" y="181"/>
                    </a:cubicBezTo>
                    <a:cubicBezTo>
                      <a:pt x="7211" y="181"/>
                      <a:pt x="8227" y="924"/>
                      <a:pt x="8580" y="2029"/>
                    </a:cubicBezTo>
                    <a:lnTo>
                      <a:pt x="8602" y="2104"/>
                    </a:lnTo>
                    <a:lnTo>
                      <a:pt x="8678" y="2094"/>
                    </a:lnTo>
                    <a:cubicBezTo>
                      <a:pt x="8805" y="2077"/>
                      <a:pt x="8911" y="2069"/>
                      <a:pt x="9011" y="2069"/>
                    </a:cubicBezTo>
                    <a:cubicBezTo>
                      <a:pt x="10381" y="2069"/>
                      <a:pt x="11494" y="3182"/>
                      <a:pt x="11494" y="4551"/>
                    </a:cubicBezTo>
                    <a:lnTo>
                      <a:pt x="11494" y="4644"/>
                    </a:lnTo>
                    <a:lnTo>
                      <a:pt x="13005" y="4644"/>
                    </a:lnTo>
                    <a:cubicBezTo>
                      <a:pt x="13054" y="4644"/>
                      <a:pt x="13097" y="4600"/>
                      <a:pt x="13097" y="4551"/>
                    </a:cubicBezTo>
                    <a:cubicBezTo>
                      <a:pt x="13097" y="4502"/>
                      <a:pt x="13054" y="4460"/>
                      <a:pt x="13005" y="4460"/>
                    </a:cubicBezTo>
                    <a:lnTo>
                      <a:pt x="11675" y="4460"/>
                    </a:lnTo>
                    <a:cubicBezTo>
                      <a:pt x="11626" y="3034"/>
                      <a:pt x="10452" y="1887"/>
                      <a:pt x="9013" y="1887"/>
                    </a:cubicBezTo>
                    <a:cubicBezTo>
                      <a:pt x="8925" y="1887"/>
                      <a:pt x="8836" y="1891"/>
                      <a:pt x="8734" y="1905"/>
                    </a:cubicBezTo>
                    <a:cubicBezTo>
                      <a:pt x="8336" y="762"/>
                      <a:pt x="7270" y="0"/>
                      <a:pt x="60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5844525" y="4369600"/>
                <a:ext cx="142125" cy="5425"/>
              </a:xfrm>
              <a:custGeom>
                <a:avLst/>
                <a:gdLst/>
                <a:ahLst/>
                <a:cxnLst/>
                <a:rect l="l" t="t" r="r" b="b"/>
                <a:pathLst>
                  <a:path w="5685" h="217" extrusionOk="0">
                    <a:moveTo>
                      <a:pt x="109" y="0"/>
                    </a:moveTo>
                    <a:cubicBezTo>
                      <a:pt x="50" y="0"/>
                      <a:pt x="1" y="49"/>
                      <a:pt x="1" y="108"/>
                    </a:cubicBezTo>
                    <a:cubicBezTo>
                      <a:pt x="1" y="168"/>
                      <a:pt x="50" y="217"/>
                      <a:pt x="109" y="217"/>
                    </a:cubicBezTo>
                    <a:lnTo>
                      <a:pt x="5576" y="217"/>
                    </a:lnTo>
                    <a:cubicBezTo>
                      <a:pt x="5635" y="217"/>
                      <a:pt x="5684" y="168"/>
                      <a:pt x="5684" y="108"/>
                    </a:cubicBezTo>
                    <a:cubicBezTo>
                      <a:pt x="5684" y="49"/>
                      <a:pt x="5635" y="0"/>
                      <a:pt x="5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5543800" y="4341475"/>
                <a:ext cx="82800" cy="5425"/>
              </a:xfrm>
              <a:custGeom>
                <a:avLst/>
                <a:gdLst/>
                <a:ahLst/>
                <a:cxnLst/>
                <a:rect l="l" t="t" r="r" b="b"/>
                <a:pathLst>
                  <a:path w="3312" h="217" extrusionOk="0">
                    <a:moveTo>
                      <a:pt x="63" y="0"/>
                    </a:moveTo>
                    <a:cubicBezTo>
                      <a:pt x="26" y="0"/>
                      <a:pt x="0" y="49"/>
                      <a:pt x="0" y="108"/>
                    </a:cubicBezTo>
                    <a:cubicBezTo>
                      <a:pt x="0" y="168"/>
                      <a:pt x="30" y="217"/>
                      <a:pt x="63" y="217"/>
                    </a:cubicBezTo>
                    <a:lnTo>
                      <a:pt x="3247" y="217"/>
                    </a:lnTo>
                    <a:cubicBezTo>
                      <a:pt x="3284" y="217"/>
                      <a:pt x="3312" y="168"/>
                      <a:pt x="3312" y="108"/>
                    </a:cubicBezTo>
                    <a:cubicBezTo>
                      <a:pt x="3312" y="49"/>
                      <a:pt x="3282" y="0"/>
                      <a:pt x="3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5537775" y="4369600"/>
                <a:ext cx="227175" cy="5425"/>
              </a:xfrm>
              <a:custGeom>
                <a:avLst/>
                <a:gdLst/>
                <a:ahLst/>
                <a:cxnLst/>
                <a:rect l="l" t="t" r="r" b="b"/>
                <a:pathLst>
                  <a:path w="9087" h="217" extrusionOk="0">
                    <a:moveTo>
                      <a:pt x="109" y="0"/>
                    </a:moveTo>
                    <a:cubicBezTo>
                      <a:pt x="50" y="0"/>
                      <a:pt x="1" y="49"/>
                      <a:pt x="1" y="108"/>
                    </a:cubicBezTo>
                    <a:cubicBezTo>
                      <a:pt x="1" y="168"/>
                      <a:pt x="50" y="217"/>
                      <a:pt x="109" y="217"/>
                    </a:cubicBezTo>
                    <a:lnTo>
                      <a:pt x="8979" y="217"/>
                    </a:lnTo>
                    <a:cubicBezTo>
                      <a:pt x="9040" y="217"/>
                      <a:pt x="9087" y="168"/>
                      <a:pt x="9087" y="108"/>
                    </a:cubicBezTo>
                    <a:cubicBezTo>
                      <a:pt x="9087" y="49"/>
                      <a:pt x="9038" y="0"/>
                      <a:pt x="8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5723675" y="4335100"/>
                <a:ext cx="100150" cy="5450"/>
              </a:xfrm>
              <a:custGeom>
                <a:avLst/>
                <a:gdLst/>
                <a:ahLst/>
                <a:cxnLst/>
                <a:rect l="l" t="t" r="r" b="b"/>
                <a:pathLst>
                  <a:path w="4006" h="218" extrusionOk="0">
                    <a:moveTo>
                      <a:pt x="108" y="1"/>
                    </a:moveTo>
                    <a:cubicBezTo>
                      <a:pt x="49" y="1"/>
                      <a:pt x="0" y="50"/>
                      <a:pt x="0" y="109"/>
                    </a:cubicBezTo>
                    <a:cubicBezTo>
                      <a:pt x="0" y="168"/>
                      <a:pt x="49" y="218"/>
                      <a:pt x="108" y="218"/>
                    </a:cubicBezTo>
                    <a:lnTo>
                      <a:pt x="3897" y="218"/>
                    </a:lnTo>
                    <a:cubicBezTo>
                      <a:pt x="3956" y="218"/>
                      <a:pt x="4005" y="168"/>
                      <a:pt x="4005" y="109"/>
                    </a:cubicBezTo>
                    <a:cubicBezTo>
                      <a:pt x="4005" y="50"/>
                      <a:pt x="3956" y="1"/>
                      <a:pt x="3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7"/>
            <p:cNvGrpSpPr/>
            <p:nvPr/>
          </p:nvGrpSpPr>
          <p:grpSpPr>
            <a:xfrm>
              <a:off x="7737636" y="1248453"/>
              <a:ext cx="658543" cy="202711"/>
              <a:chOff x="3489250" y="4014775"/>
              <a:chExt cx="368725" cy="113500"/>
            </a:xfrm>
          </p:grpSpPr>
          <p:sp>
            <p:nvSpPr>
              <p:cNvPr id="226" name="Google Shape;226;p7"/>
              <p:cNvSpPr/>
              <p:nvPr/>
            </p:nvSpPr>
            <p:spPr>
              <a:xfrm>
                <a:off x="3532200" y="4014775"/>
                <a:ext cx="252600" cy="91475"/>
              </a:xfrm>
              <a:custGeom>
                <a:avLst/>
                <a:gdLst/>
                <a:ahLst/>
                <a:cxnLst/>
                <a:rect l="l" t="t" r="r" b="b"/>
                <a:pathLst>
                  <a:path w="10104" h="3659" extrusionOk="0">
                    <a:moveTo>
                      <a:pt x="5428" y="0"/>
                    </a:moveTo>
                    <a:cubicBezTo>
                      <a:pt x="4492" y="0"/>
                      <a:pt x="3671" y="580"/>
                      <a:pt x="3348" y="1448"/>
                    </a:cubicBezTo>
                    <a:cubicBezTo>
                      <a:pt x="3287" y="1442"/>
                      <a:pt x="3230" y="1439"/>
                      <a:pt x="3172" y="1439"/>
                    </a:cubicBezTo>
                    <a:cubicBezTo>
                      <a:pt x="2065" y="1439"/>
                      <a:pt x="1153" y="2309"/>
                      <a:pt x="1088" y="3403"/>
                    </a:cubicBezTo>
                    <a:lnTo>
                      <a:pt x="129" y="3403"/>
                    </a:lnTo>
                    <a:cubicBezTo>
                      <a:pt x="58" y="3403"/>
                      <a:pt x="1" y="3458"/>
                      <a:pt x="1" y="3529"/>
                    </a:cubicBezTo>
                    <a:cubicBezTo>
                      <a:pt x="1" y="3602"/>
                      <a:pt x="58" y="3657"/>
                      <a:pt x="129" y="3657"/>
                    </a:cubicBezTo>
                    <a:lnTo>
                      <a:pt x="1340" y="3657"/>
                    </a:lnTo>
                    <a:lnTo>
                      <a:pt x="1340" y="3529"/>
                    </a:lnTo>
                    <a:cubicBezTo>
                      <a:pt x="1340" y="2520"/>
                      <a:pt x="2164" y="1699"/>
                      <a:pt x="3172" y="1699"/>
                    </a:cubicBezTo>
                    <a:cubicBezTo>
                      <a:pt x="3245" y="1699"/>
                      <a:pt x="3324" y="1703"/>
                      <a:pt x="3417" y="1714"/>
                    </a:cubicBezTo>
                    <a:lnTo>
                      <a:pt x="3523" y="1730"/>
                    </a:lnTo>
                    <a:lnTo>
                      <a:pt x="3555" y="1626"/>
                    </a:lnTo>
                    <a:cubicBezTo>
                      <a:pt x="3817" y="806"/>
                      <a:pt x="4567" y="256"/>
                      <a:pt x="5426" y="256"/>
                    </a:cubicBezTo>
                    <a:cubicBezTo>
                      <a:pt x="6301" y="256"/>
                      <a:pt x="7077" y="846"/>
                      <a:pt x="7316" y="1689"/>
                    </a:cubicBezTo>
                    <a:lnTo>
                      <a:pt x="7349" y="1813"/>
                    </a:lnTo>
                    <a:lnTo>
                      <a:pt x="7475" y="1777"/>
                    </a:lnTo>
                    <a:cubicBezTo>
                      <a:pt x="7651" y="1724"/>
                      <a:pt x="7830" y="1699"/>
                      <a:pt x="8009" y="1699"/>
                    </a:cubicBezTo>
                    <a:cubicBezTo>
                      <a:pt x="9020" y="1699"/>
                      <a:pt x="9841" y="2520"/>
                      <a:pt x="9841" y="3531"/>
                    </a:cubicBezTo>
                    <a:cubicBezTo>
                      <a:pt x="9841" y="3602"/>
                      <a:pt x="9898" y="3659"/>
                      <a:pt x="9969" y="3659"/>
                    </a:cubicBezTo>
                    <a:cubicBezTo>
                      <a:pt x="10042" y="3659"/>
                      <a:pt x="10097" y="3600"/>
                      <a:pt x="10103" y="3529"/>
                    </a:cubicBezTo>
                    <a:cubicBezTo>
                      <a:pt x="10103" y="2376"/>
                      <a:pt x="9166" y="1439"/>
                      <a:pt x="8013" y="1439"/>
                    </a:cubicBezTo>
                    <a:cubicBezTo>
                      <a:pt x="7849" y="1439"/>
                      <a:pt x="7688" y="1458"/>
                      <a:pt x="7526"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3685475" y="4121850"/>
                <a:ext cx="93900" cy="6425"/>
              </a:xfrm>
              <a:custGeom>
                <a:avLst/>
                <a:gdLst/>
                <a:ahLst/>
                <a:cxnLst/>
                <a:rect l="l" t="t" r="r" b="b"/>
                <a:pathLst>
                  <a:path w="3756" h="257" extrusionOk="0">
                    <a:moveTo>
                      <a:pt x="129" y="0"/>
                    </a:moveTo>
                    <a:cubicBezTo>
                      <a:pt x="56" y="0"/>
                      <a:pt x="1" y="58"/>
                      <a:pt x="1" y="128"/>
                    </a:cubicBezTo>
                    <a:cubicBezTo>
                      <a:pt x="1" y="199"/>
                      <a:pt x="56" y="256"/>
                      <a:pt x="129" y="256"/>
                    </a:cubicBezTo>
                    <a:lnTo>
                      <a:pt x="3628" y="256"/>
                    </a:lnTo>
                    <a:cubicBezTo>
                      <a:pt x="3698" y="256"/>
                      <a:pt x="3756" y="199"/>
                      <a:pt x="3756" y="128"/>
                    </a:cubicBezTo>
                    <a:cubicBezTo>
                      <a:pt x="3756" y="58"/>
                      <a:pt x="3698"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3499450" y="4121850"/>
                <a:ext cx="93950" cy="6425"/>
              </a:xfrm>
              <a:custGeom>
                <a:avLst/>
                <a:gdLst/>
                <a:ahLst/>
                <a:cxnLst/>
                <a:rect l="l" t="t" r="r" b="b"/>
                <a:pathLst>
                  <a:path w="3758" h="257" extrusionOk="0">
                    <a:moveTo>
                      <a:pt x="128" y="0"/>
                    </a:moveTo>
                    <a:cubicBezTo>
                      <a:pt x="58" y="0"/>
                      <a:pt x="0" y="58"/>
                      <a:pt x="0" y="128"/>
                    </a:cubicBezTo>
                    <a:cubicBezTo>
                      <a:pt x="0" y="199"/>
                      <a:pt x="58" y="256"/>
                      <a:pt x="128" y="256"/>
                    </a:cubicBezTo>
                    <a:lnTo>
                      <a:pt x="3629" y="256"/>
                    </a:lnTo>
                    <a:cubicBezTo>
                      <a:pt x="3698" y="256"/>
                      <a:pt x="3757" y="199"/>
                      <a:pt x="3757" y="128"/>
                    </a:cubicBezTo>
                    <a:cubicBezTo>
                      <a:pt x="3757" y="58"/>
                      <a:pt x="3700"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3489250" y="4121850"/>
                <a:ext cx="148275" cy="6425"/>
              </a:xfrm>
              <a:custGeom>
                <a:avLst/>
                <a:gdLst/>
                <a:ahLst/>
                <a:cxnLst/>
                <a:rect l="l" t="t" r="r" b="b"/>
                <a:pathLst>
                  <a:path w="5931" h="257" extrusionOk="0">
                    <a:moveTo>
                      <a:pt x="129" y="0"/>
                    </a:moveTo>
                    <a:cubicBezTo>
                      <a:pt x="58" y="0"/>
                      <a:pt x="1" y="58"/>
                      <a:pt x="1" y="128"/>
                    </a:cubicBezTo>
                    <a:cubicBezTo>
                      <a:pt x="1" y="199"/>
                      <a:pt x="58" y="256"/>
                      <a:pt x="129" y="256"/>
                    </a:cubicBezTo>
                    <a:lnTo>
                      <a:pt x="5803" y="256"/>
                    </a:lnTo>
                    <a:cubicBezTo>
                      <a:pt x="5874" y="256"/>
                      <a:pt x="5931" y="199"/>
                      <a:pt x="5931" y="128"/>
                    </a:cubicBezTo>
                    <a:cubicBezTo>
                      <a:pt x="5931" y="58"/>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608150" y="4099825"/>
                <a:ext cx="67000" cy="6425"/>
              </a:xfrm>
              <a:custGeom>
                <a:avLst/>
                <a:gdLst/>
                <a:ahLst/>
                <a:cxnLst/>
                <a:rect l="l" t="t" r="r" b="b"/>
                <a:pathLst>
                  <a:path w="2680" h="257" extrusionOk="0">
                    <a:moveTo>
                      <a:pt x="129" y="1"/>
                    </a:moveTo>
                    <a:cubicBezTo>
                      <a:pt x="56" y="1"/>
                      <a:pt x="0" y="56"/>
                      <a:pt x="0" y="129"/>
                    </a:cubicBezTo>
                    <a:cubicBezTo>
                      <a:pt x="0" y="200"/>
                      <a:pt x="56" y="257"/>
                      <a:pt x="129" y="257"/>
                    </a:cubicBezTo>
                    <a:lnTo>
                      <a:pt x="2552" y="257"/>
                    </a:lnTo>
                    <a:cubicBezTo>
                      <a:pt x="2623" y="257"/>
                      <a:pt x="2680" y="200"/>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790975" y="4101400"/>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7"/>
            <p:cNvSpPr/>
            <p:nvPr/>
          </p:nvSpPr>
          <p:spPr>
            <a:xfrm flipH="1">
              <a:off x="7611600" y="33612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flipH="1">
              <a:off x="4644725" y="43907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7"/>
            <p:cNvGrpSpPr/>
            <p:nvPr/>
          </p:nvGrpSpPr>
          <p:grpSpPr>
            <a:xfrm flipH="1">
              <a:off x="801925" y="2848800"/>
              <a:ext cx="72600" cy="72600"/>
              <a:chOff x="2145125" y="90950"/>
              <a:chExt cx="72600" cy="72600"/>
            </a:xfrm>
          </p:grpSpPr>
          <p:cxnSp>
            <p:nvCxnSpPr>
              <p:cNvPr id="235" name="Google Shape;235;p7"/>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36" name="Google Shape;236;p7"/>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237" name="Google Shape;237;p7"/>
            <p:cNvSpPr/>
            <p:nvPr/>
          </p:nvSpPr>
          <p:spPr>
            <a:xfrm>
              <a:off x="8339400" y="540003"/>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flipH="1">
              <a:off x="565475" y="30052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9"/>
        <p:cNvGrpSpPr/>
        <p:nvPr/>
      </p:nvGrpSpPr>
      <p:grpSpPr>
        <a:xfrm>
          <a:off x="0" y="0"/>
          <a:ext cx="0" cy="0"/>
          <a:chOff x="0" y="0"/>
          <a:chExt cx="0" cy="0"/>
        </a:xfrm>
      </p:grpSpPr>
      <p:sp>
        <p:nvSpPr>
          <p:cNvPr id="240" name="Google Shape;240;p8"/>
          <p:cNvSpPr txBox="1">
            <a:spLocks noGrp="1"/>
          </p:cNvSpPr>
          <p:nvPr>
            <p:ph type="title"/>
          </p:nvPr>
        </p:nvSpPr>
        <p:spPr>
          <a:xfrm>
            <a:off x="720000" y="1121400"/>
            <a:ext cx="4479000" cy="230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1" name="Google Shape;241;p8"/>
          <p:cNvSpPr txBox="1">
            <a:spLocks noGrp="1"/>
          </p:cNvSpPr>
          <p:nvPr>
            <p:ph type="subTitle" idx="1"/>
          </p:nvPr>
        </p:nvSpPr>
        <p:spPr>
          <a:xfrm>
            <a:off x="1364250" y="3423000"/>
            <a:ext cx="3190500" cy="59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42" name="Google Shape;242;p8"/>
          <p:cNvGrpSpPr/>
          <p:nvPr/>
        </p:nvGrpSpPr>
        <p:grpSpPr>
          <a:xfrm>
            <a:off x="285900" y="386100"/>
            <a:ext cx="8500725" cy="4531300"/>
            <a:chOff x="285900" y="386100"/>
            <a:chExt cx="8500725" cy="4531300"/>
          </a:xfrm>
        </p:grpSpPr>
        <p:grpSp>
          <p:nvGrpSpPr>
            <p:cNvPr id="243" name="Google Shape;243;p8"/>
            <p:cNvGrpSpPr/>
            <p:nvPr/>
          </p:nvGrpSpPr>
          <p:grpSpPr>
            <a:xfrm>
              <a:off x="4280588" y="4731875"/>
              <a:ext cx="582825" cy="185525"/>
              <a:chOff x="4836675" y="3905125"/>
              <a:chExt cx="582825" cy="185525"/>
            </a:xfrm>
          </p:grpSpPr>
          <p:sp>
            <p:nvSpPr>
              <p:cNvPr id="244" name="Google Shape;244;p8"/>
              <p:cNvSpPr/>
              <p:nvPr/>
            </p:nvSpPr>
            <p:spPr>
              <a:xfrm>
                <a:off x="5016200" y="3905125"/>
                <a:ext cx="403300" cy="143075"/>
              </a:xfrm>
              <a:custGeom>
                <a:avLst/>
                <a:gdLst/>
                <a:ahLst/>
                <a:cxnLst/>
                <a:rect l="l" t="t" r="r" b="b"/>
                <a:pathLst>
                  <a:path w="16132" h="5723" extrusionOk="0">
                    <a:moveTo>
                      <a:pt x="8675" y="1"/>
                    </a:moveTo>
                    <a:cubicBezTo>
                      <a:pt x="7179" y="1"/>
                      <a:pt x="5863" y="939"/>
                      <a:pt x="5377" y="2345"/>
                    </a:cubicBezTo>
                    <a:cubicBezTo>
                      <a:pt x="5251" y="2330"/>
                      <a:pt x="5140" y="2324"/>
                      <a:pt x="5032" y="2324"/>
                    </a:cubicBezTo>
                    <a:cubicBezTo>
                      <a:pt x="3261" y="2324"/>
                      <a:pt x="1813" y="3734"/>
                      <a:pt x="1754" y="5492"/>
                    </a:cubicBezTo>
                    <a:lnTo>
                      <a:pt x="114" y="5492"/>
                    </a:lnTo>
                    <a:cubicBezTo>
                      <a:pt x="49" y="5492"/>
                      <a:pt x="0" y="5545"/>
                      <a:pt x="0" y="5606"/>
                    </a:cubicBezTo>
                    <a:cubicBezTo>
                      <a:pt x="0" y="5671"/>
                      <a:pt x="51" y="5720"/>
                      <a:pt x="114" y="5720"/>
                    </a:cubicBezTo>
                    <a:lnTo>
                      <a:pt x="1976" y="5720"/>
                    </a:lnTo>
                    <a:lnTo>
                      <a:pt x="1976" y="5606"/>
                    </a:lnTo>
                    <a:cubicBezTo>
                      <a:pt x="1976" y="3921"/>
                      <a:pt x="3347" y="2550"/>
                      <a:pt x="5032" y="2550"/>
                    </a:cubicBezTo>
                    <a:cubicBezTo>
                      <a:pt x="5154" y="2550"/>
                      <a:pt x="5286" y="2560"/>
                      <a:pt x="5440" y="2580"/>
                    </a:cubicBezTo>
                    <a:lnTo>
                      <a:pt x="5534" y="2592"/>
                    </a:lnTo>
                    <a:lnTo>
                      <a:pt x="5564" y="2503"/>
                    </a:lnTo>
                    <a:cubicBezTo>
                      <a:pt x="5995" y="1144"/>
                      <a:pt x="7248" y="227"/>
                      <a:pt x="8677" y="227"/>
                    </a:cubicBezTo>
                    <a:cubicBezTo>
                      <a:pt x="10133" y="227"/>
                      <a:pt x="11423" y="1205"/>
                      <a:pt x="11819" y="2605"/>
                    </a:cubicBezTo>
                    <a:lnTo>
                      <a:pt x="11850" y="2718"/>
                    </a:lnTo>
                    <a:lnTo>
                      <a:pt x="11961" y="2684"/>
                    </a:lnTo>
                    <a:cubicBezTo>
                      <a:pt x="12250" y="2595"/>
                      <a:pt x="12550" y="2552"/>
                      <a:pt x="12851" y="2552"/>
                    </a:cubicBezTo>
                    <a:cubicBezTo>
                      <a:pt x="14536" y="2552"/>
                      <a:pt x="15907" y="3923"/>
                      <a:pt x="15907" y="5608"/>
                    </a:cubicBezTo>
                    <a:cubicBezTo>
                      <a:pt x="15907" y="5673"/>
                      <a:pt x="15958" y="5722"/>
                      <a:pt x="16021" y="5722"/>
                    </a:cubicBezTo>
                    <a:cubicBezTo>
                      <a:pt x="16082" y="5722"/>
                      <a:pt x="16132" y="5671"/>
                      <a:pt x="16126" y="5606"/>
                    </a:cubicBezTo>
                    <a:cubicBezTo>
                      <a:pt x="16126" y="3797"/>
                      <a:pt x="14656" y="2326"/>
                      <a:pt x="12845" y="2326"/>
                    </a:cubicBezTo>
                    <a:cubicBezTo>
                      <a:pt x="12560" y="2326"/>
                      <a:pt x="12274" y="2363"/>
                      <a:pt x="11998" y="2436"/>
                    </a:cubicBezTo>
                    <a:cubicBezTo>
                      <a:pt x="11543" y="996"/>
                      <a:pt x="10192" y="1"/>
                      <a:pt x="8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4987875" y="4083975"/>
                <a:ext cx="175075" cy="6675"/>
              </a:xfrm>
              <a:custGeom>
                <a:avLst/>
                <a:gdLst/>
                <a:ahLst/>
                <a:cxnLst/>
                <a:rect l="l" t="t" r="r" b="b"/>
                <a:pathLst>
                  <a:path w="7003" h="267" extrusionOk="0">
                    <a:moveTo>
                      <a:pt x="136" y="0"/>
                    </a:moveTo>
                    <a:cubicBezTo>
                      <a:pt x="63" y="0"/>
                      <a:pt x="4" y="59"/>
                      <a:pt x="4" y="134"/>
                    </a:cubicBezTo>
                    <a:cubicBezTo>
                      <a:pt x="0" y="205"/>
                      <a:pt x="63" y="266"/>
                      <a:pt x="136" y="266"/>
                    </a:cubicBezTo>
                    <a:lnTo>
                      <a:pt x="6868" y="266"/>
                    </a:lnTo>
                    <a:cubicBezTo>
                      <a:pt x="6943" y="266"/>
                      <a:pt x="7002" y="207"/>
                      <a:pt x="7002" y="134"/>
                    </a:cubicBezTo>
                    <a:cubicBezTo>
                      <a:pt x="7002" y="59"/>
                      <a:pt x="6943"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5188525" y="4041525"/>
                <a:ext cx="123300" cy="6675"/>
              </a:xfrm>
              <a:custGeom>
                <a:avLst/>
                <a:gdLst/>
                <a:ahLst/>
                <a:cxnLst/>
                <a:rect l="l" t="t" r="r" b="b"/>
                <a:pathLst>
                  <a:path w="4932" h="267" extrusionOk="0">
                    <a:moveTo>
                      <a:pt x="135" y="0"/>
                    </a:moveTo>
                    <a:cubicBezTo>
                      <a:pt x="60" y="0"/>
                      <a:pt x="1" y="59"/>
                      <a:pt x="1" y="132"/>
                    </a:cubicBezTo>
                    <a:cubicBezTo>
                      <a:pt x="1" y="205"/>
                      <a:pt x="60" y="266"/>
                      <a:pt x="135" y="266"/>
                    </a:cubicBezTo>
                    <a:lnTo>
                      <a:pt x="4798" y="266"/>
                    </a:lnTo>
                    <a:cubicBezTo>
                      <a:pt x="4873" y="266"/>
                      <a:pt x="4932" y="207"/>
                      <a:pt x="4932" y="132"/>
                    </a:cubicBezTo>
                    <a:cubicBezTo>
                      <a:pt x="4932" y="59"/>
                      <a:pt x="4873" y="0"/>
                      <a:pt x="4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4836675" y="4044675"/>
                <a:ext cx="123300" cy="6675"/>
              </a:xfrm>
              <a:custGeom>
                <a:avLst/>
                <a:gdLst/>
                <a:ahLst/>
                <a:cxnLst/>
                <a:rect l="l" t="t" r="r" b="b"/>
                <a:pathLst>
                  <a:path w="4932" h="267" extrusionOk="0">
                    <a:moveTo>
                      <a:pt x="134" y="0"/>
                    </a:moveTo>
                    <a:cubicBezTo>
                      <a:pt x="59" y="0"/>
                      <a:pt x="0" y="59"/>
                      <a:pt x="0" y="132"/>
                    </a:cubicBezTo>
                    <a:cubicBezTo>
                      <a:pt x="0" y="207"/>
                      <a:pt x="59" y="266"/>
                      <a:pt x="134" y="266"/>
                    </a:cubicBezTo>
                    <a:lnTo>
                      <a:pt x="4797" y="266"/>
                    </a:lnTo>
                    <a:cubicBezTo>
                      <a:pt x="4872" y="266"/>
                      <a:pt x="4931" y="207"/>
                      <a:pt x="4931" y="132"/>
                    </a:cubicBezTo>
                    <a:cubicBezTo>
                      <a:pt x="4931" y="59"/>
                      <a:pt x="4872" y="0"/>
                      <a:pt x="4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8"/>
            <p:cNvSpPr/>
            <p:nvPr/>
          </p:nvSpPr>
          <p:spPr>
            <a:xfrm>
              <a:off x="5153750" y="3999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4863425" y="540000"/>
              <a:ext cx="72600" cy="72600"/>
              <a:chOff x="2145125" y="90950"/>
              <a:chExt cx="72600" cy="72600"/>
            </a:xfrm>
          </p:grpSpPr>
          <p:cxnSp>
            <p:nvCxnSpPr>
              <p:cNvPr id="250" name="Google Shape;250;p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51" name="Google Shape;251;p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252" name="Google Shape;252;p8"/>
            <p:cNvGrpSpPr/>
            <p:nvPr/>
          </p:nvGrpSpPr>
          <p:grpSpPr>
            <a:xfrm flipH="1">
              <a:off x="7046825" y="930425"/>
              <a:ext cx="368800" cy="113600"/>
              <a:chOff x="645625" y="3253125"/>
              <a:chExt cx="368800" cy="113600"/>
            </a:xfrm>
          </p:grpSpPr>
          <p:sp>
            <p:nvSpPr>
              <p:cNvPr id="253" name="Google Shape;253;p8"/>
              <p:cNvSpPr/>
              <p:nvPr/>
            </p:nvSpPr>
            <p:spPr>
              <a:xfrm>
                <a:off x="688625" y="3253125"/>
                <a:ext cx="252600" cy="91475"/>
              </a:xfrm>
              <a:custGeom>
                <a:avLst/>
                <a:gdLst/>
                <a:ahLst/>
                <a:cxnLst/>
                <a:rect l="l" t="t" r="r" b="b"/>
                <a:pathLst>
                  <a:path w="10104" h="3659" extrusionOk="0">
                    <a:moveTo>
                      <a:pt x="5428" y="0"/>
                    </a:moveTo>
                    <a:cubicBezTo>
                      <a:pt x="4493" y="0"/>
                      <a:pt x="3671" y="580"/>
                      <a:pt x="3348" y="1448"/>
                    </a:cubicBezTo>
                    <a:cubicBezTo>
                      <a:pt x="3287" y="1443"/>
                      <a:pt x="3230" y="1439"/>
                      <a:pt x="3173" y="1439"/>
                    </a:cubicBezTo>
                    <a:cubicBezTo>
                      <a:pt x="2065" y="1439"/>
                      <a:pt x="1153" y="2309"/>
                      <a:pt x="1088" y="3403"/>
                    </a:cubicBezTo>
                    <a:lnTo>
                      <a:pt x="129" y="3403"/>
                    </a:lnTo>
                    <a:cubicBezTo>
                      <a:pt x="58" y="3403"/>
                      <a:pt x="1" y="3458"/>
                      <a:pt x="1" y="3531"/>
                    </a:cubicBezTo>
                    <a:cubicBezTo>
                      <a:pt x="1" y="3602"/>
                      <a:pt x="58" y="3659"/>
                      <a:pt x="129" y="3659"/>
                    </a:cubicBezTo>
                    <a:lnTo>
                      <a:pt x="1340" y="3659"/>
                    </a:lnTo>
                    <a:lnTo>
                      <a:pt x="1340" y="3531"/>
                    </a:lnTo>
                    <a:cubicBezTo>
                      <a:pt x="1340" y="2520"/>
                      <a:pt x="2164" y="1699"/>
                      <a:pt x="3173" y="1699"/>
                    </a:cubicBezTo>
                    <a:cubicBezTo>
                      <a:pt x="3245" y="1699"/>
                      <a:pt x="3324" y="1703"/>
                      <a:pt x="3417" y="1714"/>
                    </a:cubicBezTo>
                    <a:lnTo>
                      <a:pt x="3523" y="1730"/>
                    </a:lnTo>
                    <a:lnTo>
                      <a:pt x="3555" y="1626"/>
                    </a:lnTo>
                    <a:cubicBezTo>
                      <a:pt x="3817" y="806"/>
                      <a:pt x="4567" y="257"/>
                      <a:pt x="5426" y="257"/>
                    </a:cubicBezTo>
                    <a:cubicBezTo>
                      <a:pt x="6301" y="257"/>
                      <a:pt x="7077" y="846"/>
                      <a:pt x="7316" y="1689"/>
                    </a:cubicBezTo>
                    <a:lnTo>
                      <a:pt x="7349" y="1815"/>
                    </a:lnTo>
                    <a:lnTo>
                      <a:pt x="7475" y="1777"/>
                    </a:lnTo>
                    <a:cubicBezTo>
                      <a:pt x="7651" y="1726"/>
                      <a:pt x="7830" y="1699"/>
                      <a:pt x="8009" y="1699"/>
                    </a:cubicBezTo>
                    <a:cubicBezTo>
                      <a:pt x="9020" y="1699"/>
                      <a:pt x="9841" y="2520"/>
                      <a:pt x="9841" y="3531"/>
                    </a:cubicBezTo>
                    <a:cubicBezTo>
                      <a:pt x="9841" y="3602"/>
                      <a:pt x="9899" y="3659"/>
                      <a:pt x="9969" y="3659"/>
                    </a:cubicBezTo>
                    <a:cubicBezTo>
                      <a:pt x="10042" y="3659"/>
                      <a:pt x="10100" y="3602"/>
                      <a:pt x="10103" y="3531"/>
                    </a:cubicBezTo>
                    <a:cubicBezTo>
                      <a:pt x="10103" y="2378"/>
                      <a:pt x="9166" y="1439"/>
                      <a:pt x="8013" y="1439"/>
                    </a:cubicBezTo>
                    <a:cubicBezTo>
                      <a:pt x="7850" y="1439"/>
                      <a:pt x="7688" y="1458"/>
                      <a:pt x="7527" y="1496"/>
                    </a:cubicBezTo>
                    <a:cubicBezTo>
                      <a:pt x="7219" y="609"/>
                      <a:pt x="6374" y="0"/>
                      <a:pt x="54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841900" y="3360300"/>
                <a:ext cx="93900" cy="6425"/>
              </a:xfrm>
              <a:custGeom>
                <a:avLst/>
                <a:gdLst/>
                <a:ahLst/>
                <a:cxnLst/>
                <a:rect l="l" t="t" r="r" b="b"/>
                <a:pathLst>
                  <a:path w="3756" h="257" extrusionOk="0">
                    <a:moveTo>
                      <a:pt x="129" y="0"/>
                    </a:moveTo>
                    <a:cubicBezTo>
                      <a:pt x="56" y="0"/>
                      <a:pt x="1" y="56"/>
                      <a:pt x="1" y="128"/>
                    </a:cubicBezTo>
                    <a:cubicBezTo>
                      <a:pt x="1" y="199"/>
                      <a:pt x="58" y="257"/>
                      <a:pt x="129" y="257"/>
                    </a:cubicBezTo>
                    <a:lnTo>
                      <a:pt x="3628" y="257"/>
                    </a:lnTo>
                    <a:cubicBezTo>
                      <a:pt x="3699" y="257"/>
                      <a:pt x="3756" y="195"/>
                      <a:pt x="3756" y="128"/>
                    </a:cubicBezTo>
                    <a:cubicBezTo>
                      <a:pt x="3756" y="56"/>
                      <a:pt x="3699" y="0"/>
                      <a:pt x="3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55875" y="3360300"/>
                <a:ext cx="93950" cy="6425"/>
              </a:xfrm>
              <a:custGeom>
                <a:avLst/>
                <a:gdLst/>
                <a:ahLst/>
                <a:cxnLst/>
                <a:rect l="l" t="t" r="r" b="b"/>
                <a:pathLst>
                  <a:path w="3758" h="257" extrusionOk="0">
                    <a:moveTo>
                      <a:pt x="131" y="0"/>
                    </a:moveTo>
                    <a:cubicBezTo>
                      <a:pt x="58" y="0"/>
                      <a:pt x="1" y="56"/>
                      <a:pt x="1" y="128"/>
                    </a:cubicBezTo>
                    <a:cubicBezTo>
                      <a:pt x="1" y="199"/>
                      <a:pt x="58" y="257"/>
                      <a:pt x="131" y="257"/>
                    </a:cubicBezTo>
                    <a:lnTo>
                      <a:pt x="3628" y="257"/>
                    </a:lnTo>
                    <a:cubicBezTo>
                      <a:pt x="3698" y="257"/>
                      <a:pt x="3756" y="195"/>
                      <a:pt x="3758" y="128"/>
                    </a:cubicBezTo>
                    <a:cubicBezTo>
                      <a:pt x="3758" y="56"/>
                      <a:pt x="3700" y="0"/>
                      <a:pt x="3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45625" y="3360300"/>
                <a:ext cx="148325" cy="6425"/>
              </a:xfrm>
              <a:custGeom>
                <a:avLst/>
                <a:gdLst/>
                <a:ahLst/>
                <a:cxnLst/>
                <a:rect l="l" t="t" r="r" b="b"/>
                <a:pathLst>
                  <a:path w="5933" h="257" extrusionOk="0">
                    <a:moveTo>
                      <a:pt x="129" y="0"/>
                    </a:moveTo>
                    <a:cubicBezTo>
                      <a:pt x="58" y="0"/>
                      <a:pt x="1" y="56"/>
                      <a:pt x="1" y="128"/>
                    </a:cubicBezTo>
                    <a:cubicBezTo>
                      <a:pt x="1" y="199"/>
                      <a:pt x="58" y="257"/>
                      <a:pt x="129" y="257"/>
                    </a:cubicBezTo>
                    <a:lnTo>
                      <a:pt x="5805" y="257"/>
                    </a:lnTo>
                    <a:cubicBezTo>
                      <a:pt x="5874" y="257"/>
                      <a:pt x="5933" y="195"/>
                      <a:pt x="5931" y="128"/>
                    </a:cubicBezTo>
                    <a:cubicBezTo>
                      <a:pt x="5931" y="56"/>
                      <a:pt x="5874" y="0"/>
                      <a:pt x="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764575" y="3338175"/>
                <a:ext cx="67000" cy="6425"/>
              </a:xfrm>
              <a:custGeom>
                <a:avLst/>
                <a:gdLst/>
                <a:ahLst/>
                <a:cxnLst/>
                <a:rect l="l" t="t" r="r" b="b"/>
                <a:pathLst>
                  <a:path w="2680" h="257" extrusionOk="0">
                    <a:moveTo>
                      <a:pt x="129" y="1"/>
                    </a:moveTo>
                    <a:cubicBezTo>
                      <a:pt x="58" y="1"/>
                      <a:pt x="1" y="58"/>
                      <a:pt x="1" y="129"/>
                    </a:cubicBezTo>
                    <a:cubicBezTo>
                      <a:pt x="1" y="200"/>
                      <a:pt x="58" y="257"/>
                      <a:pt x="129" y="257"/>
                    </a:cubicBezTo>
                    <a:lnTo>
                      <a:pt x="2552" y="257"/>
                    </a:lnTo>
                    <a:cubicBezTo>
                      <a:pt x="2623" y="257"/>
                      <a:pt x="2680" y="200"/>
                      <a:pt x="2680" y="129"/>
                    </a:cubicBezTo>
                    <a:cubicBezTo>
                      <a:pt x="2680" y="58"/>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947350" y="3339850"/>
                <a:ext cx="67075" cy="6425"/>
              </a:xfrm>
              <a:custGeom>
                <a:avLst/>
                <a:gdLst/>
                <a:ahLst/>
                <a:cxnLst/>
                <a:rect l="l" t="t" r="r" b="b"/>
                <a:pathLst>
                  <a:path w="2683" h="257" extrusionOk="0">
                    <a:moveTo>
                      <a:pt x="129" y="1"/>
                    </a:moveTo>
                    <a:cubicBezTo>
                      <a:pt x="58" y="1"/>
                      <a:pt x="1" y="56"/>
                      <a:pt x="1" y="129"/>
                    </a:cubicBezTo>
                    <a:cubicBezTo>
                      <a:pt x="1" y="200"/>
                      <a:pt x="58" y="257"/>
                      <a:pt x="129" y="257"/>
                    </a:cubicBezTo>
                    <a:lnTo>
                      <a:pt x="2552" y="257"/>
                    </a:lnTo>
                    <a:cubicBezTo>
                      <a:pt x="2623" y="257"/>
                      <a:pt x="2682" y="198"/>
                      <a:pt x="2680" y="129"/>
                    </a:cubicBezTo>
                    <a:cubicBezTo>
                      <a:pt x="2680" y="56"/>
                      <a:pt x="2623" y="1"/>
                      <a:pt x="2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8"/>
            <p:cNvGrpSpPr/>
            <p:nvPr/>
          </p:nvGrpSpPr>
          <p:grpSpPr>
            <a:xfrm flipH="1">
              <a:off x="358500" y="386100"/>
              <a:ext cx="723000" cy="307800"/>
              <a:chOff x="6408575" y="622725"/>
              <a:chExt cx="723000" cy="307800"/>
            </a:xfrm>
          </p:grpSpPr>
          <p:sp>
            <p:nvSpPr>
              <p:cNvPr id="260" name="Google Shape;260;p8"/>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8"/>
            <p:cNvSpPr/>
            <p:nvPr/>
          </p:nvSpPr>
          <p:spPr>
            <a:xfrm flipH="1">
              <a:off x="4943850" y="45612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8"/>
            <p:cNvGrpSpPr/>
            <p:nvPr/>
          </p:nvGrpSpPr>
          <p:grpSpPr>
            <a:xfrm flipH="1">
              <a:off x="8714025" y="878325"/>
              <a:ext cx="72600" cy="72600"/>
              <a:chOff x="2145125" y="90950"/>
              <a:chExt cx="72600" cy="72600"/>
            </a:xfrm>
          </p:grpSpPr>
          <p:cxnSp>
            <p:nvCxnSpPr>
              <p:cNvPr id="266" name="Google Shape;266;p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67" name="Google Shape;267;p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268" name="Google Shape;268;p8"/>
            <p:cNvGrpSpPr/>
            <p:nvPr/>
          </p:nvGrpSpPr>
          <p:grpSpPr>
            <a:xfrm>
              <a:off x="285900" y="3032825"/>
              <a:ext cx="72600" cy="72600"/>
              <a:chOff x="2145125" y="90950"/>
              <a:chExt cx="72600" cy="72600"/>
            </a:xfrm>
          </p:grpSpPr>
          <p:cxnSp>
            <p:nvCxnSpPr>
              <p:cNvPr id="269" name="Google Shape;269;p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70" name="Google Shape;270;p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271" name="Google Shape;271;p8"/>
            <p:cNvSpPr/>
            <p:nvPr/>
          </p:nvSpPr>
          <p:spPr>
            <a:xfrm>
              <a:off x="8629425" y="654278"/>
              <a:ext cx="84601" cy="82650"/>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358500" y="3105425"/>
              <a:ext cx="72600" cy="72600"/>
              <a:chOff x="2145125" y="90950"/>
              <a:chExt cx="72600" cy="72600"/>
            </a:xfrm>
          </p:grpSpPr>
          <p:cxnSp>
            <p:nvCxnSpPr>
              <p:cNvPr id="273" name="Google Shape;273;p8"/>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74" name="Google Shape;274;p8"/>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sp>
          <p:nvSpPr>
            <p:cNvPr id="275" name="Google Shape;275;p8"/>
            <p:cNvSpPr/>
            <p:nvPr/>
          </p:nvSpPr>
          <p:spPr>
            <a:xfrm>
              <a:off x="8381700" y="456120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6"/>
        <p:cNvGrpSpPr/>
        <p:nvPr/>
      </p:nvGrpSpPr>
      <p:grpSpPr>
        <a:xfrm>
          <a:off x="0" y="0"/>
          <a:ext cx="0" cy="0"/>
          <a:chOff x="0" y="0"/>
          <a:chExt cx="0" cy="0"/>
        </a:xfrm>
      </p:grpSpPr>
      <p:sp>
        <p:nvSpPr>
          <p:cNvPr id="277" name="Google Shape;277;p9"/>
          <p:cNvSpPr txBox="1">
            <a:spLocks noGrp="1"/>
          </p:cNvSpPr>
          <p:nvPr>
            <p:ph type="title"/>
          </p:nvPr>
        </p:nvSpPr>
        <p:spPr>
          <a:xfrm>
            <a:off x="2177525" y="1673650"/>
            <a:ext cx="4788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0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8" name="Google Shape;278;p9"/>
          <p:cNvSpPr txBox="1">
            <a:spLocks noGrp="1"/>
          </p:cNvSpPr>
          <p:nvPr>
            <p:ph type="subTitle" idx="1"/>
          </p:nvPr>
        </p:nvSpPr>
        <p:spPr>
          <a:xfrm>
            <a:off x="2177563" y="2878850"/>
            <a:ext cx="4788900" cy="59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79" name="Google Shape;279;p9"/>
          <p:cNvGrpSpPr/>
          <p:nvPr/>
        </p:nvGrpSpPr>
        <p:grpSpPr>
          <a:xfrm>
            <a:off x="345425" y="303575"/>
            <a:ext cx="8515050" cy="4530950"/>
            <a:chOff x="345425" y="303575"/>
            <a:chExt cx="8515050" cy="4530950"/>
          </a:xfrm>
        </p:grpSpPr>
        <p:sp>
          <p:nvSpPr>
            <p:cNvPr id="280" name="Google Shape;280;p9"/>
            <p:cNvSpPr/>
            <p:nvPr/>
          </p:nvSpPr>
          <p:spPr>
            <a:xfrm>
              <a:off x="8313925" y="135072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345425" y="11325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9"/>
            <p:cNvGrpSpPr/>
            <p:nvPr/>
          </p:nvGrpSpPr>
          <p:grpSpPr>
            <a:xfrm>
              <a:off x="1394925" y="1138575"/>
              <a:ext cx="72600" cy="72600"/>
              <a:chOff x="2145125" y="90950"/>
              <a:chExt cx="72600" cy="72600"/>
            </a:xfrm>
          </p:grpSpPr>
          <p:cxnSp>
            <p:nvCxnSpPr>
              <p:cNvPr id="283" name="Google Shape;283;p9"/>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84" name="Google Shape;284;p9"/>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285" name="Google Shape;285;p9"/>
            <p:cNvGrpSpPr/>
            <p:nvPr/>
          </p:nvGrpSpPr>
          <p:grpSpPr>
            <a:xfrm flipH="1">
              <a:off x="453400" y="1999300"/>
              <a:ext cx="723000" cy="307800"/>
              <a:chOff x="6408575" y="622725"/>
              <a:chExt cx="723000" cy="307800"/>
            </a:xfrm>
          </p:grpSpPr>
          <p:sp>
            <p:nvSpPr>
              <p:cNvPr id="286" name="Google Shape;286;p9"/>
              <p:cNvSpPr/>
              <p:nvPr/>
            </p:nvSpPr>
            <p:spPr>
              <a:xfrm>
                <a:off x="6408575" y="622725"/>
                <a:ext cx="723000" cy="307800"/>
              </a:xfrm>
              <a:custGeom>
                <a:avLst/>
                <a:gdLst/>
                <a:ahLst/>
                <a:cxnLst/>
                <a:rect l="l" t="t" r="r" b="b"/>
                <a:pathLst>
                  <a:path w="28920" h="12312" extrusionOk="0">
                    <a:moveTo>
                      <a:pt x="16421" y="0"/>
                    </a:moveTo>
                    <a:cubicBezTo>
                      <a:pt x="13338" y="0"/>
                      <a:pt x="10767" y="2256"/>
                      <a:pt x="10369" y="5278"/>
                    </a:cubicBezTo>
                    <a:cubicBezTo>
                      <a:pt x="8519" y="5310"/>
                      <a:pt x="7012" y="6766"/>
                      <a:pt x="6906" y="8590"/>
                    </a:cubicBezTo>
                    <a:lnTo>
                      <a:pt x="205" y="8590"/>
                    </a:lnTo>
                    <a:cubicBezTo>
                      <a:pt x="93" y="8590"/>
                      <a:pt x="0" y="8683"/>
                      <a:pt x="0" y="8795"/>
                    </a:cubicBezTo>
                    <a:cubicBezTo>
                      <a:pt x="0" y="8907"/>
                      <a:pt x="93" y="9000"/>
                      <a:pt x="205" y="9000"/>
                    </a:cubicBezTo>
                    <a:lnTo>
                      <a:pt x="7310" y="9000"/>
                    </a:lnTo>
                    <a:lnTo>
                      <a:pt x="7310" y="8795"/>
                    </a:lnTo>
                    <a:cubicBezTo>
                      <a:pt x="7310" y="7081"/>
                      <a:pt x="8712" y="5688"/>
                      <a:pt x="10432" y="5688"/>
                    </a:cubicBezTo>
                    <a:lnTo>
                      <a:pt x="10738" y="5688"/>
                    </a:lnTo>
                    <a:lnTo>
                      <a:pt x="10757" y="5503"/>
                    </a:lnTo>
                    <a:cubicBezTo>
                      <a:pt x="11053" y="2599"/>
                      <a:pt x="13490" y="410"/>
                      <a:pt x="16425" y="410"/>
                    </a:cubicBezTo>
                    <a:cubicBezTo>
                      <a:pt x="19357" y="410"/>
                      <a:pt x="21796" y="2599"/>
                      <a:pt x="22091" y="5503"/>
                    </a:cubicBezTo>
                    <a:lnTo>
                      <a:pt x="22111" y="5688"/>
                    </a:lnTo>
                    <a:lnTo>
                      <a:pt x="25391" y="5688"/>
                    </a:lnTo>
                    <a:cubicBezTo>
                      <a:pt x="27113" y="5688"/>
                      <a:pt x="28514" y="7081"/>
                      <a:pt x="28514" y="8795"/>
                    </a:cubicBezTo>
                    <a:cubicBezTo>
                      <a:pt x="28514" y="10509"/>
                      <a:pt x="27113" y="11904"/>
                      <a:pt x="25391" y="11904"/>
                    </a:cubicBezTo>
                    <a:lnTo>
                      <a:pt x="4882" y="11904"/>
                    </a:lnTo>
                    <a:cubicBezTo>
                      <a:pt x="4768" y="11904"/>
                      <a:pt x="4678" y="11994"/>
                      <a:pt x="4678" y="12107"/>
                    </a:cubicBezTo>
                    <a:cubicBezTo>
                      <a:pt x="4678" y="12221"/>
                      <a:pt x="4768" y="12312"/>
                      <a:pt x="4882" y="12312"/>
                    </a:cubicBezTo>
                    <a:lnTo>
                      <a:pt x="25391" y="12312"/>
                    </a:lnTo>
                    <a:cubicBezTo>
                      <a:pt x="27336" y="12312"/>
                      <a:pt x="28920" y="10738"/>
                      <a:pt x="28920" y="8797"/>
                    </a:cubicBezTo>
                    <a:cubicBezTo>
                      <a:pt x="28920" y="6856"/>
                      <a:pt x="27336" y="5278"/>
                      <a:pt x="25389" y="5278"/>
                    </a:cubicBezTo>
                    <a:lnTo>
                      <a:pt x="22476" y="5278"/>
                    </a:lnTo>
                    <a:cubicBezTo>
                      <a:pt x="22076" y="2256"/>
                      <a:pt x="19505" y="0"/>
                      <a:pt x="16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6554375" y="876475"/>
                <a:ext cx="181900" cy="10225"/>
              </a:xfrm>
              <a:custGeom>
                <a:avLst/>
                <a:gdLst/>
                <a:ahLst/>
                <a:cxnLst/>
                <a:rect l="l" t="t" r="r" b="b"/>
                <a:pathLst>
                  <a:path w="7276" h="409" extrusionOk="0">
                    <a:moveTo>
                      <a:pt x="205" y="0"/>
                    </a:moveTo>
                    <a:cubicBezTo>
                      <a:pt x="93" y="0"/>
                      <a:pt x="0" y="91"/>
                      <a:pt x="0" y="203"/>
                    </a:cubicBezTo>
                    <a:cubicBezTo>
                      <a:pt x="0" y="318"/>
                      <a:pt x="93" y="408"/>
                      <a:pt x="205" y="408"/>
                    </a:cubicBezTo>
                    <a:lnTo>
                      <a:pt x="7071" y="408"/>
                    </a:lnTo>
                    <a:cubicBezTo>
                      <a:pt x="7185" y="408"/>
                      <a:pt x="7276" y="318"/>
                      <a:pt x="7276" y="203"/>
                    </a:cubicBezTo>
                    <a:cubicBezTo>
                      <a:pt x="7276" y="91"/>
                      <a:pt x="7185" y="0"/>
                      <a:pt x="7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6667350" y="754625"/>
                <a:ext cx="86425" cy="64800"/>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6960550" y="754650"/>
                <a:ext cx="13425" cy="67775"/>
              </a:xfrm>
              <a:custGeom>
                <a:avLst/>
                <a:gdLst/>
                <a:ahLst/>
                <a:cxnLst/>
                <a:rect l="l" t="t" r="r" b="b"/>
                <a:pathLst>
                  <a:path w="537" h="2711" extrusionOk="0">
                    <a:moveTo>
                      <a:pt x="212" y="1"/>
                    </a:moveTo>
                    <a:cubicBezTo>
                      <a:pt x="207" y="1"/>
                      <a:pt x="202" y="1"/>
                      <a:pt x="198" y="1"/>
                    </a:cubicBezTo>
                    <a:cubicBezTo>
                      <a:pt x="83" y="13"/>
                      <a:pt x="3" y="112"/>
                      <a:pt x="12" y="226"/>
                    </a:cubicBezTo>
                    <a:cubicBezTo>
                      <a:pt x="12" y="238"/>
                      <a:pt x="123" y="1420"/>
                      <a:pt x="12" y="2486"/>
                    </a:cubicBezTo>
                    <a:cubicBezTo>
                      <a:pt x="1" y="2598"/>
                      <a:pt x="81" y="2698"/>
                      <a:pt x="194" y="2710"/>
                    </a:cubicBezTo>
                    <a:lnTo>
                      <a:pt x="217" y="2710"/>
                    </a:lnTo>
                    <a:cubicBezTo>
                      <a:pt x="320" y="2710"/>
                      <a:pt x="408" y="2631"/>
                      <a:pt x="420" y="2529"/>
                    </a:cubicBezTo>
                    <a:cubicBezTo>
                      <a:pt x="536" y="1420"/>
                      <a:pt x="426" y="236"/>
                      <a:pt x="420" y="187"/>
                    </a:cubicBezTo>
                    <a:cubicBezTo>
                      <a:pt x="409" y="78"/>
                      <a:pt x="312" y="1"/>
                      <a:pt x="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9"/>
            <p:cNvGrpSpPr/>
            <p:nvPr/>
          </p:nvGrpSpPr>
          <p:grpSpPr>
            <a:xfrm>
              <a:off x="8787875" y="2116900"/>
              <a:ext cx="72600" cy="72600"/>
              <a:chOff x="2145125" y="90950"/>
              <a:chExt cx="72600" cy="72600"/>
            </a:xfrm>
          </p:grpSpPr>
          <p:cxnSp>
            <p:nvCxnSpPr>
              <p:cNvPr id="291" name="Google Shape;291;p9"/>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292" name="Google Shape;292;p9"/>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293" name="Google Shape;293;p9"/>
            <p:cNvGrpSpPr/>
            <p:nvPr/>
          </p:nvGrpSpPr>
          <p:grpSpPr>
            <a:xfrm>
              <a:off x="6432163" y="388175"/>
              <a:ext cx="838400" cy="220775"/>
              <a:chOff x="1095175" y="1018225"/>
              <a:chExt cx="838400" cy="220775"/>
            </a:xfrm>
          </p:grpSpPr>
          <p:sp>
            <p:nvSpPr>
              <p:cNvPr id="294" name="Google Shape;294;p9"/>
              <p:cNvSpPr/>
              <p:nvPr/>
            </p:nvSpPr>
            <p:spPr>
              <a:xfrm>
                <a:off x="1239475" y="1018225"/>
                <a:ext cx="480000" cy="170200"/>
              </a:xfrm>
              <a:custGeom>
                <a:avLst/>
                <a:gdLst/>
                <a:ahLst/>
                <a:cxnLst/>
                <a:rect l="l" t="t" r="r" b="b"/>
                <a:pathLst>
                  <a:path w="19200" h="6808" extrusionOk="0">
                    <a:moveTo>
                      <a:pt x="8874" y="0"/>
                    </a:moveTo>
                    <a:cubicBezTo>
                      <a:pt x="7069" y="0"/>
                      <a:pt x="5458" y="1184"/>
                      <a:pt x="4914" y="2898"/>
                    </a:cubicBezTo>
                    <a:cubicBezTo>
                      <a:pt x="4585" y="2810"/>
                      <a:pt x="4246" y="2766"/>
                      <a:pt x="3907" y="2766"/>
                    </a:cubicBezTo>
                    <a:cubicBezTo>
                      <a:pt x="1752" y="2766"/>
                      <a:pt x="0" y="4520"/>
                      <a:pt x="0" y="6671"/>
                    </a:cubicBezTo>
                    <a:cubicBezTo>
                      <a:pt x="0" y="6746"/>
                      <a:pt x="60" y="6807"/>
                      <a:pt x="134" y="6807"/>
                    </a:cubicBezTo>
                    <a:cubicBezTo>
                      <a:pt x="207" y="6807"/>
                      <a:pt x="266" y="6748"/>
                      <a:pt x="266" y="6675"/>
                    </a:cubicBezTo>
                    <a:cubicBezTo>
                      <a:pt x="266" y="4668"/>
                      <a:pt x="1900" y="3034"/>
                      <a:pt x="3907" y="3034"/>
                    </a:cubicBezTo>
                    <a:cubicBezTo>
                      <a:pt x="4264" y="3034"/>
                      <a:pt x="4620" y="3090"/>
                      <a:pt x="4965" y="3192"/>
                    </a:cubicBezTo>
                    <a:lnTo>
                      <a:pt x="5097" y="3231"/>
                    </a:lnTo>
                    <a:lnTo>
                      <a:pt x="5133" y="3101"/>
                    </a:lnTo>
                    <a:cubicBezTo>
                      <a:pt x="5604" y="1435"/>
                      <a:pt x="7142" y="270"/>
                      <a:pt x="8874" y="270"/>
                    </a:cubicBezTo>
                    <a:cubicBezTo>
                      <a:pt x="10576" y="270"/>
                      <a:pt x="12066" y="1358"/>
                      <a:pt x="12580" y="2981"/>
                    </a:cubicBezTo>
                    <a:lnTo>
                      <a:pt x="12615" y="3086"/>
                    </a:lnTo>
                    <a:lnTo>
                      <a:pt x="12725" y="3072"/>
                    </a:lnTo>
                    <a:cubicBezTo>
                      <a:pt x="12911" y="3048"/>
                      <a:pt x="13066" y="3034"/>
                      <a:pt x="13210" y="3034"/>
                    </a:cubicBezTo>
                    <a:cubicBezTo>
                      <a:pt x="15218" y="3034"/>
                      <a:pt x="16851" y="4668"/>
                      <a:pt x="16851" y="6675"/>
                    </a:cubicBezTo>
                    <a:lnTo>
                      <a:pt x="16851" y="6807"/>
                    </a:lnTo>
                    <a:lnTo>
                      <a:pt x="19067" y="6807"/>
                    </a:lnTo>
                    <a:cubicBezTo>
                      <a:pt x="19140" y="6807"/>
                      <a:pt x="19199" y="6748"/>
                      <a:pt x="19199" y="6675"/>
                    </a:cubicBezTo>
                    <a:cubicBezTo>
                      <a:pt x="19199" y="6600"/>
                      <a:pt x="19140" y="6541"/>
                      <a:pt x="19067" y="6541"/>
                    </a:cubicBezTo>
                    <a:lnTo>
                      <a:pt x="17117" y="6541"/>
                    </a:lnTo>
                    <a:cubicBezTo>
                      <a:pt x="17046" y="4449"/>
                      <a:pt x="15322" y="2768"/>
                      <a:pt x="13214" y="2768"/>
                    </a:cubicBezTo>
                    <a:cubicBezTo>
                      <a:pt x="13086" y="2768"/>
                      <a:pt x="12952" y="2776"/>
                      <a:pt x="12802" y="2794"/>
                    </a:cubicBezTo>
                    <a:cubicBezTo>
                      <a:pt x="12221" y="1119"/>
                      <a:pt x="10657" y="0"/>
                      <a:pt x="8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1545000" y="1230950"/>
                <a:ext cx="208400" cy="8050"/>
              </a:xfrm>
              <a:custGeom>
                <a:avLst/>
                <a:gdLst/>
                <a:ahLst/>
                <a:cxnLst/>
                <a:rect l="l" t="t" r="r" b="b"/>
                <a:pathLst>
                  <a:path w="8336" h="322" extrusionOk="0">
                    <a:moveTo>
                      <a:pt x="160" y="0"/>
                    </a:moveTo>
                    <a:cubicBezTo>
                      <a:pt x="71" y="0"/>
                      <a:pt x="0" y="71"/>
                      <a:pt x="0" y="160"/>
                    </a:cubicBezTo>
                    <a:cubicBezTo>
                      <a:pt x="0" y="249"/>
                      <a:pt x="71" y="322"/>
                      <a:pt x="160" y="322"/>
                    </a:cubicBezTo>
                    <a:lnTo>
                      <a:pt x="8176" y="322"/>
                    </a:lnTo>
                    <a:cubicBezTo>
                      <a:pt x="8265" y="322"/>
                      <a:pt x="8336" y="249"/>
                      <a:pt x="8336" y="160"/>
                    </a:cubicBezTo>
                    <a:cubicBezTo>
                      <a:pt x="8336" y="71"/>
                      <a:pt x="8265" y="0"/>
                      <a:pt x="8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1103975" y="1189625"/>
                <a:ext cx="121450" cy="8050"/>
              </a:xfrm>
              <a:custGeom>
                <a:avLst/>
                <a:gdLst/>
                <a:ahLst/>
                <a:cxnLst/>
                <a:rect l="l" t="t" r="r" b="b"/>
                <a:pathLst>
                  <a:path w="4858" h="322" extrusionOk="0">
                    <a:moveTo>
                      <a:pt x="95" y="0"/>
                    </a:moveTo>
                    <a:cubicBezTo>
                      <a:pt x="42" y="0"/>
                      <a:pt x="1" y="73"/>
                      <a:pt x="1" y="162"/>
                    </a:cubicBezTo>
                    <a:cubicBezTo>
                      <a:pt x="1" y="251"/>
                      <a:pt x="42" y="322"/>
                      <a:pt x="95" y="322"/>
                    </a:cubicBezTo>
                    <a:lnTo>
                      <a:pt x="4764" y="322"/>
                    </a:lnTo>
                    <a:cubicBezTo>
                      <a:pt x="4816" y="322"/>
                      <a:pt x="4855" y="251"/>
                      <a:pt x="4857" y="162"/>
                    </a:cubicBezTo>
                    <a:cubicBezTo>
                      <a:pt x="4857" y="73"/>
                      <a:pt x="4816" y="0"/>
                      <a:pt x="4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1095175" y="1230950"/>
                <a:ext cx="333150" cy="8050"/>
              </a:xfrm>
              <a:custGeom>
                <a:avLst/>
                <a:gdLst/>
                <a:ahLst/>
                <a:cxnLst/>
                <a:rect l="l" t="t" r="r" b="b"/>
                <a:pathLst>
                  <a:path w="13326" h="322" extrusionOk="0">
                    <a:moveTo>
                      <a:pt x="162" y="0"/>
                    </a:moveTo>
                    <a:cubicBezTo>
                      <a:pt x="73" y="0"/>
                      <a:pt x="0" y="71"/>
                      <a:pt x="0" y="160"/>
                    </a:cubicBezTo>
                    <a:cubicBezTo>
                      <a:pt x="0" y="249"/>
                      <a:pt x="73" y="322"/>
                      <a:pt x="162" y="322"/>
                    </a:cubicBezTo>
                    <a:lnTo>
                      <a:pt x="13166" y="322"/>
                    </a:lnTo>
                    <a:cubicBezTo>
                      <a:pt x="13253" y="322"/>
                      <a:pt x="13324" y="249"/>
                      <a:pt x="13326" y="160"/>
                    </a:cubicBezTo>
                    <a:cubicBezTo>
                      <a:pt x="13326" y="71"/>
                      <a:pt x="13255" y="0"/>
                      <a:pt x="13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1367675" y="1180425"/>
                <a:ext cx="146850" cy="8000"/>
              </a:xfrm>
              <a:custGeom>
                <a:avLst/>
                <a:gdLst/>
                <a:ahLst/>
                <a:cxnLst/>
                <a:rect l="l" t="t" r="r" b="b"/>
                <a:pathLst>
                  <a:path w="5874" h="320" extrusionOk="0">
                    <a:moveTo>
                      <a:pt x="160" y="0"/>
                    </a:moveTo>
                    <a:cubicBezTo>
                      <a:pt x="72" y="0"/>
                      <a:pt x="1" y="71"/>
                      <a:pt x="1" y="160"/>
                    </a:cubicBezTo>
                    <a:cubicBezTo>
                      <a:pt x="1" y="248"/>
                      <a:pt x="72" y="319"/>
                      <a:pt x="160" y="319"/>
                    </a:cubicBezTo>
                    <a:lnTo>
                      <a:pt x="5714" y="319"/>
                    </a:lnTo>
                    <a:cubicBezTo>
                      <a:pt x="5803" y="319"/>
                      <a:pt x="5874" y="248"/>
                      <a:pt x="5874" y="160"/>
                    </a:cubicBezTo>
                    <a:cubicBezTo>
                      <a:pt x="5874" y="71"/>
                      <a:pt x="5803" y="0"/>
                      <a:pt x="5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1786675" y="1184100"/>
                <a:ext cx="146900" cy="8000"/>
              </a:xfrm>
              <a:custGeom>
                <a:avLst/>
                <a:gdLst/>
                <a:ahLst/>
                <a:cxnLst/>
                <a:rect l="l" t="t" r="r" b="b"/>
                <a:pathLst>
                  <a:path w="5876" h="320" extrusionOk="0">
                    <a:moveTo>
                      <a:pt x="162" y="1"/>
                    </a:moveTo>
                    <a:cubicBezTo>
                      <a:pt x="73" y="1"/>
                      <a:pt x="1" y="72"/>
                      <a:pt x="1" y="160"/>
                    </a:cubicBezTo>
                    <a:cubicBezTo>
                      <a:pt x="1" y="249"/>
                      <a:pt x="73" y="320"/>
                      <a:pt x="162" y="320"/>
                    </a:cubicBezTo>
                    <a:lnTo>
                      <a:pt x="5714" y="320"/>
                    </a:lnTo>
                    <a:cubicBezTo>
                      <a:pt x="5801" y="320"/>
                      <a:pt x="5871" y="251"/>
                      <a:pt x="5875" y="160"/>
                    </a:cubicBezTo>
                    <a:cubicBezTo>
                      <a:pt x="5875" y="72"/>
                      <a:pt x="5803"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9"/>
            <p:cNvSpPr/>
            <p:nvPr/>
          </p:nvSpPr>
          <p:spPr>
            <a:xfrm>
              <a:off x="7520988" y="303575"/>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4410900" y="4529250"/>
              <a:ext cx="84600" cy="8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9"/>
            <p:cNvGrpSpPr/>
            <p:nvPr/>
          </p:nvGrpSpPr>
          <p:grpSpPr>
            <a:xfrm>
              <a:off x="4660488" y="4761925"/>
              <a:ext cx="72600" cy="72600"/>
              <a:chOff x="2145125" y="90950"/>
              <a:chExt cx="72600" cy="72600"/>
            </a:xfrm>
          </p:grpSpPr>
          <p:cxnSp>
            <p:nvCxnSpPr>
              <p:cNvPr id="303" name="Google Shape;303;p9"/>
              <p:cNvCxnSpPr/>
              <p:nvPr/>
            </p:nvCxnSpPr>
            <p:spPr>
              <a:xfrm>
                <a:off x="2145125" y="127250"/>
                <a:ext cx="72600" cy="0"/>
              </a:xfrm>
              <a:prstGeom prst="straightConnector1">
                <a:avLst/>
              </a:prstGeom>
              <a:noFill/>
              <a:ln w="9525" cap="flat" cmpd="sng">
                <a:solidFill>
                  <a:schemeClr val="accent2"/>
                </a:solidFill>
                <a:prstDash val="solid"/>
                <a:round/>
                <a:headEnd type="none" w="med" len="med"/>
                <a:tailEnd type="none" w="med" len="med"/>
              </a:ln>
            </p:spPr>
          </p:cxnSp>
          <p:cxnSp>
            <p:nvCxnSpPr>
              <p:cNvPr id="304" name="Google Shape;304;p9"/>
              <p:cNvCxnSpPr/>
              <p:nvPr/>
            </p:nvCxnSpPr>
            <p:spPr>
              <a:xfrm rot="5400000">
                <a:off x="2145125" y="127250"/>
                <a:ext cx="726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305"/>
        <p:cNvGrpSpPr/>
        <p:nvPr/>
      </p:nvGrpSpPr>
      <p:grpSpPr>
        <a:xfrm>
          <a:off x="0" y="0"/>
          <a:ext cx="0" cy="0"/>
          <a:chOff x="0" y="0"/>
          <a:chExt cx="0" cy="0"/>
        </a:xfrm>
      </p:grpSpPr>
      <p:sp>
        <p:nvSpPr>
          <p:cNvPr id="306" name="Google Shape;306;p10"/>
          <p:cNvSpPr/>
          <p:nvPr/>
        </p:nvSpPr>
        <p:spPr>
          <a:xfrm>
            <a:off x="3572150" y="1390700"/>
            <a:ext cx="4851900" cy="274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0"/>
          <p:cNvSpPr txBox="1">
            <a:spLocks noGrp="1"/>
          </p:cNvSpPr>
          <p:nvPr>
            <p:ph type="title"/>
          </p:nvPr>
        </p:nvSpPr>
        <p:spPr>
          <a:xfrm>
            <a:off x="4035650" y="2395175"/>
            <a:ext cx="3924900" cy="1486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Rozha One"/>
              <a:buNone/>
              <a:defRPr sz="2800">
                <a:solidFill>
                  <a:schemeClr val="dk1"/>
                </a:solidFill>
                <a:latin typeface="Rozha One"/>
                <a:ea typeface="Rozha One"/>
                <a:cs typeface="Rozha One"/>
                <a:sym typeface="Rozha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a:lnSpc>
                <a:spcPct val="100000"/>
              </a:lnSpc>
              <a:spcBef>
                <a:spcPts val="1600"/>
              </a:spcBef>
              <a:spcAft>
                <a:spcPts val="160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84"/>
        <p:cNvGrpSpPr/>
        <p:nvPr/>
      </p:nvGrpSpPr>
      <p:grpSpPr>
        <a:xfrm>
          <a:off x="0" y="0"/>
          <a:ext cx="0" cy="0"/>
          <a:chOff x="0" y="0"/>
          <a:chExt cx="0" cy="0"/>
        </a:xfrm>
      </p:grpSpPr>
      <p:sp>
        <p:nvSpPr>
          <p:cNvPr id="985" name="Google Shape;985;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86" name="Google Shape;986;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grpSp>
        <p:nvGrpSpPr>
          <p:cNvPr id="1002" name="Google Shape;1002;p35"/>
          <p:cNvGrpSpPr/>
          <p:nvPr/>
        </p:nvGrpSpPr>
        <p:grpSpPr>
          <a:xfrm>
            <a:off x="7350310" y="2487006"/>
            <a:ext cx="1424747" cy="2656657"/>
            <a:chOff x="7492700" y="3190650"/>
            <a:chExt cx="1047300" cy="1952850"/>
          </a:xfrm>
        </p:grpSpPr>
        <p:sp>
          <p:nvSpPr>
            <p:cNvPr id="1003" name="Google Shape;1003;p35"/>
            <p:cNvSpPr/>
            <p:nvPr/>
          </p:nvSpPr>
          <p:spPr>
            <a:xfrm>
              <a:off x="8396250" y="3735375"/>
              <a:ext cx="127825" cy="25"/>
            </a:xfrm>
            <a:custGeom>
              <a:avLst/>
              <a:gdLst/>
              <a:ahLst/>
              <a:cxnLst/>
              <a:rect l="l" t="t" r="r" b="b"/>
              <a:pathLst>
                <a:path w="5113" h="1" extrusionOk="0">
                  <a:moveTo>
                    <a:pt x="0" y="1"/>
                  </a:moveTo>
                  <a:lnTo>
                    <a:pt x="5113" y="1"/>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8396250" y="3730200"/>
              <a:ext cx="127825" cy="10275"/>
            </a:xfrm>
            <a:custGeom>
              <a:avLst/>
              <a:gdLst/>
              <a:ahLst/>
              <a:cxnLst/>
              <a:rect l="l" t="t" r="r" b="b"/>
              <a:pathLst>
                <a:path w="5113" h="411" extrusionOk="0">
                  <a:moveTo>
                    <a:pt x="0" y="1"/>
                  </a:moveTo>
                  <a:lnTo>
                    <a:pt x="0" y="411"/>
                  </a:lnTo>
                  <a:lnTo>
                    <a:pt x="5113" y="411"/>
                  </a:lnTo>
                  <a:lnTo>
                    <a:pt x="5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8054425" y="3416675"/>
              <a:ext cx="55200" cy="80150"/>
            </a:xfrm>
            <a:custGeom>
              <a:avLst/>
              <a:gdLst/>
              <a:ahLst/>
              <a:cxnLst/>
              <a:rect l="l" t="t" r="r" b="b"/>
              <a:pathLst>
                <a:path w="2208" h="3206" extrusionOk="0">
                  <a:moveTo>
                    <a:pt x="1104" y="0"/>
                  </a:moveTo>
                  <a:cubicBezTo>
                    <a:pt x="493" y="0"/>
                    <a:pt x="1" y="881"/>
                    <a:pt x="1" y="1490"/>
                  </a:cubicBezTo>
                  <a:lnTo>
                    <a:pt x="1" y="3206"/>
                  </a:lnTo>
                  <a:lnTo>
                    <a:pt x="2207" y="3206"/>
                  </a:lnTo>
                  <a:lnTo>
                    <a:pt x="2207" y="1490"/>
                  </a:lnTo>
                  <a:cubicBezTo>
                    <a:pt x="2207" y="879"/>
                    <a:pt x="1713" y="0"/>
                    <a:pt x="1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8050150" y="3412275"/>
              <a:ext cx="63800" cy="88875"/>
            </a:xfrm>
            <a:custGeom>
              <a:avLst/>
              <a:gdLst/>
              <a:ahLst/>
              <a:cxnLst/>
              <a:rect l="l" t="t" r="r" b="b"/>
              <a:pathLst>
                <a:path w="2552" h="3555" extrusionOk="0">
                  <a:moveTo>
                    <a:pt x="1273" y="352"/>
                  </a:moveTo>
                  <a:cubicBezTo>
                    <a:pt x="1742" y="352"/>
                    <a:pt x="2201" y="1104"/>
                    <a:pt x="2201" y="1666"/>
                  </a:cubicBezTo>
                  <a:lnTo>
                    <a:pt x="2201" y="3208"/>
                  </a:lnTo>
                  <a:lnTo>
                    <a:pt x="345" y="3208"/>
                  </a:lnTo>
                  <a:lnTo>
                    <a:pt x="345" y="1666"/>
                  </a:lnTo>
                  <a:cubicBezTo>
                    <a:pt x="345" y="1104"/>
                    <a:pt x="802" y="352"/>
                    <a:pt x="1273" y="352"/>
                  </a:cubicBezTo>
                  <a:close/>
                  <a:moveTo>
                    <a:pt x="1275" y="1"/>
                  </a:moveTo>
                  <a:cubicBezTo>
                    <a:pt x="536" y="1"/>
                    <a:pt x="0" y="994"/>
                    <a:pt x="0" y="1664"/>
                  </a:cubicBezTo>
                  <a:lnTo>
                    <a:pt x="0" y="3555"/>
                  </a:lnTo>
                  <a:lnTo>
                    <a:pt x="2552" y="3555"/>
                  </a:lnTo>
                  <a:lnTo>
                    <a:pt x="2552" y="1664"/>
                  </a:lnTo>
                  <a:cubicBezTo>
                    <a:pt x="2552" y="994"/>
                    <a:pt x="2016" y="1"/>
                    <a:pt x="127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8081975" y="3195025"/>
              <a:ext cx="25" cy="221675"/>
            </a:xfrm>
            <a:custGeom>
              <a:avLst/>
              <a:gdLst/>
              <a:ahLst/>
              <a:cxnLst/>
              <a:rect l="l" t="t" r="r" b="b"/>
              <a:pathLst>
                <a:path w="1" h="8867" extrusionOk="0">
                  <a:moveTo>
                    <a:pt x="0" y="1"/>
                  </a:moveTo>
                  <a:lnTo>
                    <a:pt x="0" y="8866"/>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8077575" y="3190650"/>
              <a:ext cx="8800" cy="230425"/>
            </a:xfrm>
            <a:custGeom>
              <a:avLst/>
              <a:gdLst/>
              <a:ahLst/>
              <a:cxnLst/>
              <a:rect l="l" t="t" r="r" b="b"/>
              <a:pathLst>
                <a:path w="352" h="9217" extrusionOk="0">
                  <a:moveTo>
                    <a:pt x="176" y="0"/>
                  </a:moveTo>
                  <a:cubicBezTo>
                    <a:pt x="80" y="0"/>
                    <a:pt x="1" y="79"/>
                    <a:pt x="1" y="176"/>
                  </a:cubicBezTo>
                  <a:lnTo>
                    <a:pt x="1" y="9041"/>
                  </a:lnTo>
                  <a:cubicBezTo>
                    <a:pt x="1" y="9138"/>
                    <a:pt x="80" y="9217"/>
                    <a:pt x="176" y="9217"/>
                  </a:cubicBezTo>
                  <a:cubicBezTo>
                    <a:pt x="273" y="9217"/>
                    <a:pt x="351" y="9138"/>
                    <a:pt x="351" y="9041"/>
                  </a:cubicBezTo>
                  <a:lnTo>
                    <a:pt x="351" y="176"/>
                  </a:lnTo>
                  <a:cubicBezTo>
                    <a:pt x="351" y="79"/>
                    <a:pt x="273" y="0"/>
                    <a:pt x="176"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8000200" y="3482625"/>
              <a:ext cx="163650" cy="1052700"/>
            </a:xfrm>
            <a:custGeom>
              <a:avLst/>
              <a:gdLst/>
              <a:ahLst/>
              <a:cxnLst/>
              <a:rect l="l" t="t" r="r" b="b"/>
              <a:pathLst>
                <a:path w="6546" h="42108" extrusionOk="0">
                  <a:moveTo>
                    <a:pt x="3273" y="0"/>
                  </a:moveTo>
                  <a:cubicBezTo>
                    <a:pt x="1466" y="0"/>
                    <a:pt x="1" y="2857"/>
                    <a:pt x="1" y="4573"/>
                  </a:cubicBezTo>
                  <a:lnTo>
                    <a:pt x="1" y="39003"/>
                  </a:lnTo>
                  <a:cubicBezTo>
                    <a:pt x="1" y="40719"/>
                    <a:pt x="1466" y="42107"/>
                    <a:pt x="3273" y="42107"/>
                  </a:cubicBezTo>
                  <a:cubicBezTo>
                    <a:pt x="5082" y="42107"/>
                    <a:pt x="6545" y="40717"/>
                    <a:pt x="6545" y="39003"/>
                  </a:cubicBezTo>
                  <a:lnTo>
                    <a:pt x="6545" y="4573"/>
                  </a:lnTo>
                  <a:cubicBezTo>
                    <a:pt x="6545" y="2857"/>
                    <a:pt x="5082" y="0"/>
                    <a:pt x="3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7995775" y="3478225"/>
              <a:ext cx="172400" cy="1061475"/>
            </a:xfrm>
            <a:custGeom>
              <a:avLst/>
              <a:gdLst/>
              <a:ahLst/>
              <a:cxnLst/>
              <a:rect l="l" t="t" r="r" b="b"/>
              <a:pathLst>
                <a:path w="6896" h="42459" extrusionOk="0">
                  <a:moveTo>
                    <a:pt x="3448" y="348"/>
                  </a:moveTo>
                  <a:cubicBezTo>
                    <a:pt x="5101" y="348"/>
                    <a:pt x="6549" y="3090"/>
                    <a:pt x="6549" y="4749"/>
                  </a:cubicBezTo>
                  <a:lnTo>
                    <a:pt x="6549" y="39177"/>
                  </a:lnTo>
                  <a:cubicBezTo>
                    <a:pt x="6549" y="40794"/>
                    <a:pt x="5156" y="42110"/>
                    <a:pt x="3448" y="42110"/>
                  </a:cubicBezTo>
                  <a:cubicBezTo>
                    <a:pt x="1738" y="42110"/>
                    <a:pt x="347" y="40794"/>
                    <a:pt x="347" y="39177"/>
                  </a:cubicBezTo>
                  <a:lnTo>
                    <a:pt x="347" y="4747"/>
                  </a:lnTo>
                  <a:cubicBezTo>
                    <a:pt x="347" y="3088"/>
                    <a:pt x="1797" y="348"/>
                    <a:pt x="3448" y="348"/>
                  </a:cubicBezTo>
                  <a:close/>
                  <a:moveTo>
                    <a:pt x="3448" y="1"/>
                  </a:moveTo>
                  <a:cubicBezTo>
                    <a:pt x="1545" y="1"/>
                    <a:pt x="0" y="2873"/>
                    <a:pt x="0" y="4749"/>
                  </a:cubicBezTo>
                  <a:lnTo>
                    <a:pt x="0" y="39179"/>
                  </a:lnTo>
                  <a:cubicBezTo>
                    <a:pt x="0" y="40987"/>
                    <a:pt x="1547" y="42459"/>
                    <a:pt x="3448" y="42459"/>
                  </a:cubicBezTo>
                  <a:cubicBezTo>
                    <a:pt x="5349" y="42459"/>
                    <a:pt x="6896" y="40987"/>
                    <a:pt x="6896" y="39179"/>
                  </a:cubicBezTo>
                  <a:lnTo>
                    <a:pt x="6896" y="4749"/>
                  </a:lnTo>
                  <a:cubicBezTo>
                    <a:pt x="6896" y="2871"/>
                    <a:pt x="5351" y="1"/>
                    <a:pt x="3448"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7952975" y="3642825"/>
              <a:ext cx="258050" cy="337625"/>
            </a:xfrm>
            <a:custGeom>
              <a:avLst/>
              <a:gdLst/>
              <a:ahLst/>
              <a:cxnLst/>
              <a:rect l="l" t="t" r="r" b="b"/>
              <a:pathLst>
                <a:path w="10322" h="13505" extrusionOk="0">
                  <a:moveTo>
                    <a:pt x="0" y="1"/>
                  </a:moveTo>
                  <a:lnTo>
                    <a:pt x="0" y="13504"/>
                  </a:lnTo>
                  <a:lnTo>
                    <a:pt x="10322" y="13504"/>
                  </a:lnTo>
                  <a:lnTo>
                    <a:pt x="103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7948575" y="3638500"/>
              <a:ext cx="266750" cy="346275"/>
            </a:xfrm>
            <a:custGeom>
              <a:avLst/>
              <a:gdLst/>
              <a:ahLst/>
              <a:cxnLst/>
              <a:rect l="l" t="t" r="r" b="b"/>
              <a:pathLst>
                <a:path w="10670" h="13851" extrusionOk="0">
                  <a:moveTo>
                    <a:pt x="10322" y="347"/>
                  </a:moveTo>
                  <a:lnTo>
                    <a:pt x="10322" y="13502"/>
                  </a:lnTo>
                  <a:lnTo>
                    <a:pt x="352" y="13502"/>
                  </a:lnTo>
                  <a:lnTo>
                    <a:pt x="352" y="347"/>
                  </a:lnTo>
                  <a:close/>
                  <a:moveTo>
                    <a:pt x="1" y="1"/>
                  </a:moveTo>
                  <a:lnTo>
                    <a:pt x="1" y="13851"/>
                  </a:lnTo>
                  <a:lnTo>
                    <a:pt x="10669" y="13851"/>
                  </a:lnTo>
                  <a:lnTo>
                    <a:pt x="10669"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7973850" y="3642825"/>
              <a:ext cx="216300" cy="401350"/>
            </a:xfrm>
            <a:custGeom>
              <a:avLst/>
              <a:gdLst/>
              <a:ahLst/>
              <a:cxnLst/>
              <a:rect l="l" t="t" r="r" b="b"/>
              <a:pathLst>
                <a:path w="8652" h="16054" extrusionOk="0">
                  <a:moveTo>
                    <a:pt x="3894" y="1"/>
                  </a:moveTo>
                  <a:cubicBezTo>
                    <a:pt x="1744" y="1"/>
                    <a:pt x="1" y="1745"/>
                    <a:pt x="1" y="3896"/>
                  </a:cubicBezTo>
                  <a:lnTo>
                    <a:pt x="1" y="14343"/>
                  </a:lnTo>
                  <a:cubicBezTo>
                    <a:pt x="1" y="15287"/>
                    <a:pt x="767" y="16053"/>
                    <a:pt x="1709" y="16053"/>
                  </a:cubicBezTo>
                  <a:lnTo>
                    <a:pt x="6943" y="16053"/>
                  </a:lnTo>
                  <a:cubicBezTo>
                    <a:pt x="7885" y="16053"/>
                    <a:pt x="8651" y="15287"/>
                    <a:pt x="8651" y="14343"/>
                  </a:cubicBezTo>
                  <a:lnTo>
                    <a:pt x="8651" y="3896"/>
                  </a:lnTo>
                  <a:cubicBezTo>
                    <a:pt x="8651" y="1745"/>
                    <a:pt x="6910" y="1"/>
                    <a:pt x="4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7969475" y="3638550"/>
              <a:ext cx="225050" cy="410000"/>
            </a:xfrm>
            <a:custGeom>
              <a:avLst/>
              <a:gdLst/>
              <a:ahLst/>
              <a:cxnLst/>
              <a:rect l="l" t="t" r="r" b="b"/>
              <a:pathLst>
                <a:path w="9002" h="16400" extrusionOk="0">
                  <a:moveTo>
                    <a:pt x="4932" y="345"/>
                  </a:moveTo>
                  <a:cubicBezTo>
                    <a:pt x="6982" y="345"/>
                    <a:pt x="8649" y="2012"/>
                    <a:pt x="8649" y="4063"/>
                  </a:cubicBezTo>
                  <a:lnTo>
                    <a:pt x="8649" y="14512"/>
                  </a:lnTo>
                  <a:cubicBezTo>
                    <a:pt x="8649" y="15358"/>
                    <a:pt x="7962" y="16047"/>
                    <a:pt x="7114" y="16047"/>
                  </a:cubicBezTo>
                  <a:lnTo>
                    <a:pt x="1882" y="16047"/>
                  </a:lnTo>
                  <a:cubicBezTo>
                    <a:pt x="1037" y="16047"/>
                    <a:pt x="347" y="15360"/>
                    <a:pt x="347" y="14512"/>
                  </a:cubicBezTo>
                  <a:lnTo>
                    <a:pt x="347" y="4063"/>
                  </a:lnTo>
                  <a:cubicBezTo>
                    <a:pt x="347" y="2012"/>
                    <a:pt x="2016" y="345"/>
                    <a:pt x="4067" y="345"/>
                  </a:cubicBezTo>
                  <a:close/>
                  <a:moveTo>
                    <a:pt x="4067" y="1"/>
                  </a:moveTo>
                  <a:cubicBezTo>
                    <a:pt x="1825" y="1"/>
                    <a:pt x="0" y="1823"/>
                    <a:pt x="0" y="4067"/>
                  </a:cubicBezTo>
                  <a:lnTo>
                    <a:pt x="0" y="14514"/>
                  </a:lnTo>
                  <a:cubicBezTo>
                    <a:pt x="0" y="15555"/>
                    <a:pt x="846" y="16400"/>
                    <a:pt x="1884" y="16400"/>
                  </a:cubicBezTo>
                  <a:lnTo>
                    <a:pt x="7118" y="16400"/>
                  </a:lnTo>
                  <a:cubicBezTo>
                    <a:pt x="8157" y="16400"/>
                    <a:pt x="9002" y="15553"/>
                    <a:pt x="9000" y="14514"/>
                  </a:cubicBezTo>
                  <a:lnTo>
                    <a:pt x="9000" y="4067"/>
                  </a:lnTo>
                  <a:cubicBezTo>
                    <a:pt x="9000" y="1825"/>
                    <a:pt x="7177" y="1"/>
                    <a:pt x="4933"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7923625" y="3798575"/>
              <a:ext cx="316750" cy="414500"/>
            </a:xfrm>
            <a:custGeom>
              <a:avLst/>
              <a:gdLst/>
              <a:ahLst/>
              <a:cxnLst/>
              <a:rect l="l" t="t" r="r" b="b"/>
              <a:pathLst>
                <a:path w="12670" h="16580" extrusionOk="0">
                  <a:moveTo>
                    <a:pt x="0" y="0"/>
                  </a:moveTo>
                  <a:lnTo>
                    <a:pt x="0" y="16579"/>
                  </a:lnTo>
                  <a:lnTo>
                    <a:pt x="12670" y="16579"/>
                  </a:lnTo>
                  <a:lnTo>
                    <a:pt x="126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7919275" y="3794200"/>
              <a:ext cx="325500" cy="423150"/>
            </a:xfrm>
            <a:custGeom>
              <a:avLst/>
              <a:gdLst/>
              <a:ahLst/>
              <a:cxnLst/>
              <a:rect l="l" t="t" r="r" b="b"/>
              <a:pathLst>
                <a:path w="13020" h="16926" extrusionOk="0">
                  <a:moveTo>
                    <a:pt x="12673" y="349"/>
                  </a:moveTo>
                  <a:lnTo>
                    <a:pt x="12673" y="16579"/>
                  </a:lnTo>
                  <a:lnTo>
                    <a:pt x="349" y="16579"/>
                  </a:lnTo>
                  <a:lnTo>
                    <a:pt x="349" y="349"/>
                  </a:lnTo>
                  <a:close/>
                  <a:moveTo>
                    <a:pt x="1" y="0"/>
                  </a:moveTo>
                  <a:lnTo>
                    <a:pt x="1" y="16925"/>
                  </a:lnTo>
                  <a:lnTo>
                    <a:pt x="13019" y="16925"/>
                  </a:lnTo>
                  <a:lnTo>
                    <a:pt x="13019"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7849975" y="3969050"/>
              <a:ext cx="464100" cy="443300"/>
            </a:xfrm>
            <a:custGeom>
              <a:avLst/>
              <a:gdLst/>
              <a:ahLst/>
              <a:cxnLst/>
              <a:rect l="l" t="t" r="r" b="b"/>
              <a:pathLst>
                <a:path w="18564" h="17732" extrusionOk="0">
                  <a:moveTo>
                    <a:pt x="1" y="0"/>
                  </a:moveTo>
                  <a:lnTo>
                    <a:pt x="1" y="17731"/>
                  </a:lnTo>
                  <a:lnTo>
                    <a:pt x="18563" y="17731"/>
                  </a:lnTo>
                  <a:lnTo>
                    <a:pt x="18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7845600" y="3964650"/>
              <a:ext cx="472800" cy="451975"/>
            </a:xfrm>
            <a:custGeom>
              <a:avLst/>
              <a:gdLst/>
              <a:ahLst/>
              <a:cxnLst/>
              <a:rect l="l" t="t" r="r" b="b"/>
              <a:pathLst>
                <a:path w="18912" h="18079" extrusionOk="0">
                  <a:moveTo>
                    <a:pt x="18565" y="351"/>
                  </a:moveTo>
                  <a:lnTo>
                    <a:pt x="18565" y="17732"/>
                  </a:lnTo>
                  <a:lnTo>
                    <a:pt x="347" y="17732"/>
                  </a:lnTo>
                  <a:lnTo>
                    <a:pt x="347" y="351"/>
                  </a:lnTo>
                  <a:close/>
                  <a:moveTo>
                    <a:pt x="0" y="1"/>
                  </a:moveTo>
                  <a:lnTo>
                    <a:pt x="0" y="18079"/>
                  </a:lnTo>
                  <a:lnTo>
                    <a:pt x="18912" y="18079"/>
                  </a:lnTo>
                  <a:lnTo>
                    <a:pt x="18912"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7949225" y="3791175"/>
              <a:ext cx="265600" cy="500100"/>
            </a:xfrm>
            <a:custGeom>
              <a:avLst/>
              <a:gdLst/>
              <a:ahLst/>
              <a:cxnLst/>
              <a:rect l="l" t="t" r="r" b="b"/>
              <a:pathLst>
                <a:path w="10624" h="20004" extrusionOk="0">
                  <a:moveTo>
                    <a:pt x="4780" y="1"/>
                  </a:moveTo>
                  <a:cubicBezTo>
                    <a:pt x="2140" y="1"/>
                    <a:pt x="1" y="2141"/>
                    <a:pt x="1" y="4780"/>
                  </a:cubicBezTo>
                  <a:lnTo>
                    <a:pt x="1" y="17409"/>
                  </a:lnTo>
                  <a:cubicBezTo>
                    <a:pt x="1" y="18841"/>
                    <a:pt x="1163" y="20004"/>
                    <a:pt x="2595" y="20004"/>
                  </a:cubicBezTo>
                  <a:lnTo>
                    <a:pt x="8029" y="20004"/>
                  </a:lnTo>
                  <a:cubicBezTo>
                    <a:pt x="9461" y="20004"/>
                    <a:pt x="10623" y="18841"/>
                    <a:pt x="10623" y="17409"/>
                  </a:cubicBezTo>
                  <a:lnTo>
                    <a:pt x="10623" y="4780"/>
                  </a:lnTo>
                  <a:cubicBezTo>
                    <a:pt x="10622" y="2141"/>
                    <a:pt x="8484" y="1"/>
                    <a:pt x="5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7944800" y="3786800"/>
              <a:ext cx="274350" cy="508800"/>
            </a:xfrm>
            <a:custGeom>
              <a:avLst/>
              <a:gdLst/>
              <a:ahLst/>
              <a:cxnLst/>
              <a:rect l="l" t="t" r="r" b="b"/>
              <a:pathLst>
                <a:path w="10974" h="20352" extrusionOk="0">
                  <a:moveTo>
                    <a:pt x="6019" y="347"/>
                  </a:moveTo>
                  <a:cubicBezTo>
                    <a:pt x="8558" y="347"/>
                    <a:pt x="10623" y="2414"/>
                    <a:pt x="10623" y="4954"/>
                  </a:cubicBezTo>
                  <a:lnTo>
                    <a:pt x="10623" y="17582"/>
                  </a:lnTo>
                  <a:cubicBezTo>
                    <a:pt x="10623" y="18918"/>
                    <a:pt x="9538" y="20005"/>
                    <a:pt x="8204" y="20005"/>
                  </a:cubicBezTo>
                  <a:lnTo>
                    <a:pt x="2770" y="20005"/>
                  </a:lnTo>
                  <a:cubicBezTo>
                    <a:pt x="1437" y="20005"/>
                    <a:pt x="349" y="18916"/>
                    <a:pt x="349" y="17582"/>
                  </a:cubicBezTo>
                  <a:lnTo>
                    <a:pt x="349" y="4954"/>
                  </a:lnTo>
                  <a:cubicBezTo>
                    <a:pt x="349" y="2414"/>
                    <a:pt x="2416" y="347"/>
                    <a:pt x="4955" y="347"/>
                  </a:cubicBezTo>
                  <a:close/>
                  <a:moveTo>
                    <a:pt x="4953" y="1"/>
                  </a:moveTo>
                  <a:cubicBezTo>
                    <a:pt x="2221" y="1"/>
                    <a:pt x="0" y="2221"/>
                    <a:pt x="0" y="4954"/>
                  </a:cubicBezTo>
                  <a:lnTo>
                    <a:pt x="0" y="17582"/>
                  </a:lnTo>
                  <a:cubicBezTo>
                    <a:pt x="0" y="19109"/>
                    <a:pt x="1243" y="20352"/>
                    <a:pt x="2770" y="20352"/>
                  </a:cubicBezTo>
                  <a:lnTo>
                    <a:pt x="8204" y="20352"/>
                  </a:lnTo>
                  <a:cubicBezTo>
                    <a:pt x="9731" y="20352"/>
                    <a:pt x="10974" y="19111"/>
                    <a:pt x="10972" y="17582"/>
                  </a:cubicBezTo>
                  <a:lnTo>
                    <a:pt x="10972" y="4954"/>
                  </a:lnTo>
                  <a:cubicBezTo>
                    <a:pt x="10972" y="2221"/>
                    <a:pt x="8750" y="1"/>
                    <a:pt x="6019"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7891050" y="3909925"/>
              <a:ext cx="381900" cy="659325"/>
            </a:xfrm>
            <a:custGeom>
              <a:avLst/>
              <a:gdLst/>
              <a:ahLst/>
              <a:cxnLst/>
              <a:rect l="l" t="t" r="r" b="b"/>
              <a:pathLst>
                <a:path w="15276" h="26373" extrusionOk="0">
                  <a:moveTo>
                    <a:pt x="6871" y="1"/>
                  </a:moveTo>
                  <a:cubicBezTo>
                    <a:pt x="3076" y="1"/>
                    <a:pt x="1" y="3076"/>
                    <a:pt x="1" y="6871"/>
                  </a:cubicBezTo>
                  <a:lnTo>
                    <a:pt x="1" y="26373"/>
                  </a:lnTo>
                  <a:lnTo>
                    <a:pt x="15275" y="26373"/>
                  </a:lnTo>
                  <a:lnTo>
                    <a:pt x="15275" y="6871"/>
                  </a:lnTo>
                  <a:cubicBezTo>
                    <a:pt x="15275" y="3076"/>
                    <a:pt x="12200" y="1"/>
                    <a:pt x="8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7886725" y="3905550"/>
              <a:ext cx="390600" cy="668100"/>
            </a:xfrm>
            <a:custGeom>
              <a:avLst/>
              <a:gdLst/>
              <a:ahLst/>
              <a:cxnLst/>
              <a:rect l="l" t="t" r="r" b="b"/>
              <a:pathLst>
                <a:path w="15624" h="26724" extrusionOk="0">
                  <a:moveTo>
                    <a:pt x="8578" y="347"/>
                  </a:moveTo>
                  <a:cubicBezTo>
                    <a:pt x="12272" y="347"/>
                    <a:pt x="15277" y="3352"/>
                    <a:pt x="15277" y="7046"/>
                  </a:cubicBezTo>
                  <a:lnTo>
                    <a:pt x="15277" y="26377"/>
                  </a:lnTo>
                  <a:lnTo>
                    <a:pt x="347" y="26377"/>
                  </a:lnTo>
                  <a:lnTo>
                    <a:pt x="347" y="7046"/>
                  </a:lnTo>
                  <a:cubicBezTo>
                    <a:pt x="347" y="3352"/>
                    <a:pt x="3352" y="347"/>
                    <a:pt x="7046" y="347"/>
                  </a:cubicBezTo>
                  <a:close/>
                  <a:moveTo>
                    <a:pt x="7046" y="1"/>
                  </a:moveTo>
                  <a:cubicBezTo>
                    <a:pt x="3161" y="1"/>
                    <a:pt x="1" y="3161"/>
                    <a:pt x="1" y="7046"/>
                  </a:cubicBezTo>
                  <a:lnTo>
                    <a:pt x="1" y="26723"/>
                  </a:lnTo>
                  <a:lnTo>
                    <a:pt x="15624" y="26723"/>
                  </a:lnTo>
                  <a:lnTo>
                    <a:pt x="15624" y="7046"/>
                  </a:lnTo>
                  <a:cubicBezTo>
                    <a:pt x="15624" y="3161"/>
                    <a:pt x="12463" y="1"/>
                    <a:pt x="8578"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7987100" y="4028675"/>
              <a:ext cx="189800" cy="506650"/>
            </a:xfrm>
            <a:custGeom>
              <a:avLst/>
              <a:gdLst/>
              <a:ahLst/>
              <a:cxnLst/>
              <a:rect l="l" t="t" r="r" b="b"/>
              <a:pathLst>
                <a:path w="7592" h="20266" extrusionOk="0">
                  <a:moveTo>
                    <a:pt x="3415" y="1"/>
                  </a:moveTo>
                  <a:cubicBezTo>
                    <a:pt x="1529" y="1"/>
                    <a:pt x="1" y="1530"/>
                    <a:pt x="1" y="3417"/>
                  </a:cubicBezTo>
                  <a:lnTo>
                    <a:pt x="1" y="16851"/>
                  </a:lnTo>
                  <a:cubicBezTo>
                    <a:pt x="1" y="18737"/>
                    <a:pt x="1529" y="20265"/>
                    <a:pt x="3415" y="20265"/>
                  </a:cubicBezTo>
                  <a:lnTo>
                    <a:pt x="4177" y="20265"/>
                  </a:lnTo>
                  <a:cubicBezTo>
                    <a:pt x="6063" y="20265"/>
                    <a:pt x="7591" y="18737"/>
                    <a:pt x="7591" y="16851"/>
                  </a:cubicBezTo>
                  <a:lnTo>
                    <a:pt x="7591" y="3417"/>
                  </a:lnTo>
                  <a:cubicBezTo>
                    <a:pt x="7591" y="1530"/>
                    <a:pt x="6063" y="1"/>
                    <a:pt x="4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7982725" y="4024450"/>
              <a:ext cx="198550" cy="515250"/>
            </a:xfrm>
            <a:custGeom>
              <a:avLst/>
              <a:gdLst/>
              <a:ahLst/>
              <a:cxnLst/>
              <a:rect l="l" t="t" r="r" b="b"/>
              <a:pathLst>
                <a:path w="7942" h="20610" extrusionOk="0">
                  <a:moveTo>
                    <a:pt x="4352" y="345"/>
                  </a:moveTo>
                  <a:cubicBezTo>
                    <a:pt x="6137" y="345"/>
                    <a:pt x="7593" y="1797"/>
                    <a:pt x="7593" y="3586"/>
                  </a:cubicBezTo>
                  <a:lnTo>
                    <a:pt x="7593" y="17020"/>
                  </a:lnTo>
                  <a:cubicBezTo>
                    <a:pt x="7593" y="18805"/>
                    <a:pt x="6139" y="20261"/>
                    <a:pt x="4352" y="20261"/>
                  </a:cubicBezTo>
                  <a:lnTo>
                    <a:pt x="3590" y="20261"/>
                  </a:lnTo>
                  <a:cubicBezTo>
                    <a:pt x="1805" y="20261"/>
                    <a:pt x="349" y="18807"/>
                    <a:pt x="349" y="17020"/>
                  </a:cubicBezTo>
                  <a:lnTo>
                    <a:pt x="349" y="3586"/>
                  </a:lnTo>
                  <a:cubicBezTo>
                    <a:pt x="349" y="1801"/>
                    <a:pt x="1803" y="345"/>
                    <a:pt x="3590" y="345"/>
                  </a:cubicBezTo>
                  <a:close/>
                  <a:moveTo>
                    <a:pt x="3590" y="0"/>
                  </a:moveTo>
                  <a:cubicBezTo>
                    <a:pt x="1610" y="0"/>
                    <a:pt x="0" y="1608"/>
                    <a:pt x="0" y="3588"/>
                  </a:cubicBezTo>
                  <a:lnTo>
                    <a:pt x="0" y="17022"/>
                  </a:lnTo>
                  <a:cubicBezTo>
                    <a:pt x="0" y="19000"/>
                    <a:pt x="1610" y="20610"/>
                    <a:pt x="3590" y="20610"/>
                  </a:cubicBezTo>
                  <a:lnTo>
                    <a:pt x="4352" y="20610"/>
                  </a:lnTo>
                  <a:cubicBezTo>
                    <a:pt x="6332" y="20610"/>
                    <a:pt x="7942" y="19000"/>
                    <a:pt x="7942" y="17022"/>
                  </a:cubicBezTo>
                  <a:lnTo>
                    <a:pt x="7942" y="3588"/>
                  </a:lnTo>
                  <a:cubicBezTo>
                    <a:pt x="7942" y="1610"/>
                    <a:pt x="6332" y="0"/>
                    <a:pt x="435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7803250" y="4422500"/>
              <a:ext cx="557500" cy="162025"/>
            </a:xfrm>
            <a:custGeom>
              <a:avLst/>
              <a:gdLst/>
              <a:ahLst/>
              <a:cxnLst/>
              <a:rect l="l" t="t" r="r" b="b"/>
              <a:pathLst>
                <a:path w="22300" h="6481" extrusionOk="0">
                  <a:moveTo>
                    <a:pt x="0" y="1"/>
                  </a:moveTo>
                  <a:lnTo>
                    <a:pt x="0" y="6481"/>
                  </a:lnTo>
                  <a:lnTo>
                    <a:pt x="22300" y="6481"/>
                  </a:lnTo>
                  <a:lnTo>
                    <a:pt x="223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7798950" y="4418175"/>
              <a:ext cx="566200" cy="170675"/>
            </a:xfrm>
            <a:custGeom>
              <a:avLst/>
              <a:gdLst/>
              <a:ahLst/>
              <a:cxnLst/>
              <a:rect l="l" t="t" r="r" b="b"/>
              <a:pathLst>
                <a:path w="22648" h="6827" extrusionOk="0">
                  <a:moveTo>
                    <a:pt x="22299" y="349"/>
                  </a:moveTo>
                  <a:lnTo>
                    <a:pt x="22299" y="6478"/>
                  </a:lnTo>
                  <a:lnTo>
                    <a:pt x="348" y="6478"/>
                  </a:lnTo>
                  <a:lnTo>
                    <a:pt x="348" y="349"/>
                  </a:lnTo>
                  <a:close/>
                  <a:moveTo>
                    <a:pt x="1" y="1"/>
                  </a:moveTo>
                  <a:lnTo>
                    <a:pt x="1" y="6827"/>
                  </a:lnTo>
                  <a:lnTo>
                    <a:pt x="22647" y="6827"/>
                  </a:lnTo>
                  <a:lnTo>
                    <a:pt x="22647"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7762325" y="4398625"/>
              <a:ext cx="639325" cy="32425"/>
            </a:xfrm>
            <a:custGeom>
              <a:avLst/>
              <a:gdLst/>
              <a:ahLst/>
              <a:cxnLst/>
              <a:rect l="l" t="t" r="r" b="b"/>
              <a:pathLst>
                <a:path w="25573" h="1297" extrusionOk="0">
                  <a:moveTo>
                    <a:pt x="0" y="0"/>
                  </a:moveTo>
                  <a:lnTo>
                    <a:pt x="0" y="1297"/>
                  </a:lnTo>
                  <a:lnTo>
                    <a:pt x="25572" y="1297"/>
                  </a:lnTo>
                  <a:lnTo>
                    <a:pt x="25572"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a:off x="7757975" y="4394350"/>
              <a:ext cx="648050" cy="41100"/>
            </a:xfrm>
            <a:custGeom>
              <a:avLst/>
              <a:gdLst/>
              <a:ahLst/>
              <a:cxnLst/>
              <a:rect l="l" t="t" r="r" b="b"/>
              <a:pathLst>
                <a:path w="25922" h="1644" extrusionOk="0">
                  <a:moveTo>
                    <a:pt x="25573" y="347"/>
                  </a:moveTo>
                  <a:lnTo>
                    <a:pt x="25573" y="1294"/>
                  </a:lnTo>
                  <a:lnTo>
                    <a:pt x="349" y="1294"/>
                  </a:lnTo>
                  <a:lnTo>
                    <a:pt x="349" y="347"/>
                  </a:lnTo>
                  <a:close/>
                  <a:moveTo>
                    <a:pt x="1" y="0"/>
                  </a:moveTo>
                  <a:lnTo>
                    <a:pt x="1" y="1643"/>
                  </a:lnTo>
                  <a:lnTo>
                    <a:pt x="25921" y="1643"/>
                  </a:lnTo>
                  <a:lnTo>
                    <a:pt x="25921"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a:off x="8046200" y="4103750"/>
              <a:ext cx="71600" cy="480775"/>
            </a:xfrm>
            <a:custGeom>
              <a:avLst/>
              <a:gdLst/>
              <a:ahLst/>
              <a:cxnLst/>
              <a:rect l="l" t="t" r="r" b="b"/>
              <a:pathLst>
                <a:path w="2864" h="19231" extrusionOk="0">
                  <a:moveTo>
                    <a:pt x="1287" y="0"/>
                  </a:moveTo>
                  <a:cubicBezTo>
                    <a:pt x="576" y="0"/>
                    <a:pt x="1" y="576"/>
                    <a:pt x="1" y="1289"/>
                  </a:cubicBezTo>
                  <a:lnTo>
                    <a:pt x="1" y="19231"/>
                  </a:lnTo>
                  <a:lnTo>
                    <a:pt x="2863" y="19231"/>
                  </a:lnTo>
                  <a:lnTo>
                    <a:pt x="2863" y="1289"/>
                  </a:lnTo>
                  <a:cubicBezTo>
                    <a:pt x="2863" y="576"/>
                    <a:pt x="2288" y="0"/>
                    <a:pt x="1577" y="0"/>
                  </a:cubicBezTo>
                  <a:close/>
                </a:path>
              </a:pathLst>
            </a:custGeom>
            <a:solidFill>
              <a:srgbClr val="BDD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8041875" y="4099350"/>
              <a:ext cx="80350" cy="489500"/>
            </a:xfrm>
            <a:custGeom>
              <a:avLst/>
              <a:gdLst/>
              <a:ahLst/>
              <a:cxnLst/>
              <a:rect l="l" t="t" r="r" b="b"/>
              <a:pathLst>
                <a:path w="3214" h="19580" extrusionOk="0">
                  <a:moveTo>
                    <a:pt x="1750" y="348"/>
                  </a:moveTo>
                  <a:cubicBezTo>
                    <a:pt x="2365" y="348"/>
                    <a:pt x="2865" y="848"/>
                    <a:pt x="2865" y="1465"/>
                  </a:cubicBezTo>
                  <a:lnTo>
                    <a:pt x="2865" y="19231"/>
                  </a:lnTo>
                  <a:lnTo>
                    <a:pt x="345" y="19231"/>
                  </a:lnTo>
                  <a:lnTo>
                    <a:pt x="345" y="1465"/>
                  </a:lnTo>
                  <a:cubicBezTo>
                    <a:pt x="345" y="848"/>
                    <a:pt x="846" y="348"/>
                    <a:pt x="1460" y="348"/>
                  </a:cubicBezTo>
                  <a:close/>
                  <a:moveTo>
                    <a:pt x="1464" y="1"/>
                  </a:moveTo>
                  <a:cubicBezTo>
                    <a:pt x="656" y="1"/>
                    <a:pt x="0" y="659"/>
                    <a:pt x="0" y="1465"/>
                  </a:cubicBezTo>
                  <a:lnTo>
                    <a:pt x="0" y="19580"/>
                  </a:lnTo>
                  <a:lnTo>
                    <a:pt x="3214" y="19580"/>
                  </a:lnTo>
                  <a:lnTo>
                    <a:pt x="3214" y="1465"/>
                  </a:lnTo>
                  <a:cubicBezTo>
                    <a:pt x="3214" y="657"/>
                    <a:pt x="2556" y="1"/>
                    <a:pt x="175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8081975" y="3561575"/>
              <a:ext cx="25" cy="81275"/>
            </a:xfrm>
            <a:custGeom>
              <a:avLst/>
              <a:gdLst/>
              <a:ahLst/>
              <a:cxnLst/>
              <a:rect l="l" t="t" r="r" b="b"/>
              <a:pathLst>
                <a:path w="1" h="3251" extrusionOk="0">
                  <a:moveTo>
                    <a:pt x="0" y="0"/>
                  </a:moveTo>
                  <a:lnTo>
                    <a:pt x="0" y="3251"/>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8077575" y="3557125"/>
              <a:ext cx="8800" cy="90075"/>
            </a:xfrm>
            <a:custGeom>
              <a:avLst/>
              <a:gdLst/>
              <a:ahLst/>
              <a:cxnLst/>
              <a:rect l="l" t="t" r="r" b="b"/>
              <a:pathLst>
                <a:path w="352" h="3603" extrusionOk="0">
                  <a:moveTo>
                    <a:pt x="176" y="1"/>
                  </a:moveTo>
                  <a:cubicBezTo>
                    <a:pt x="80" y="1"/>
                    <a:pt x="1" y="80"/>
                    <a:pt x="1" y="176"/>
                  </a:cubicBezTo>
                  <a:lnTo>
                    <a:pt x="1" y="3427"/>
                  </a:lnTo>
                  <a:cubicBezTo>
                    <a:pt x="1" y="3524"/>
                    <a:pt x="80" y="3602"/>
                    <a:pt x="176" y="3602"/>
                  </a:cubicBezTo>
                  <a:cubicBezTo>
                    <a:pt x="273" y="3602"/>
                    <a:pt x="351" y="3526"/>
                    <a:pt x="351" y="3427"/>
                  </a:cubicBezTo>
                  <a:lnTo>
                    <a:pt x="351" y="176"/>
                  </a:lnTo>
                  <a:cubicBezTo>
                    <a:pt x="351" y="80"/>
                    <a:pt x="273" y="1"/>
                    <a:pt x="176"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8081975" y="3829200"/>
              <a:ext cx="25" cy="80750"/>
            </a:xfrm>
            <a:custGeom>
              <a:avLst/>
              <a:gdLst/>
              <a:ahLst/>
              <a:cxnLst/>
              <a:rect l="l" t="t" r="r" b="b"/>
              <a:pathLst>
                <a:path w="1" h="3230" extrusionOk="0">
                  <a:moveTo>
                    <a:pt x="0" y="1"/>
                  </a:moveTo>
                  <a:lnTo>
                    <a:pt x="0" y="3230"/>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8077575" y="3824825"/>
              <a:ext cx="8800" cy="89525"/>
            </a:xfrm>
            <a:custGeom>
              <a:avLst/>
              <a:gdLst/>
              <a:ahLst/>
              <a:cxnLst/>
              <a:rect l="l" t="t" r="r" b="b"/>
              <a:pathLst>
                <a:path w="352" h="3581" extrusionOk="0">
                  <a:moveTo>
                    <a:pt x="176" y="1"/>
                  </a:moveTo>
                  <a:cubicBezTo>
                    <a:pt x="80" y="1"/>
                    <a:pt x="1" y="79"/>
                    <a:pt x="1" y="176"/>
                  </a:cubicBezTo>
                  <a:lnTo>
                    <a:pt x="1" y="3405"/>
                  </a:lnTo>
                  <a:cubicBezTo>
                    <a:pt x="1" y="3501"/>
                    <a:pt x="80" y="3580"/>
                    <a:pt x="176" y="3580"/>
                  </a:cubicBezTo>
                  <a:cubicBezTo>
                    <a:pt x="273" y="3580"/>
                    <a:pt x="351" y="3501"/>
                    <a:pt x="351" y="3405"/>
                  </a:cubicBezTo>
                  <a:lnTo>
                    <a:pt x="351" y="176"/>
                  </a:lnTo>
                  <a:cubicBezTo>
                    <a:pt x="351" y="79"/>
                    <a:pt x="273" y="1"/>
                    <a:pt x="176"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7998825" y="3858225"/>
              <a:ext cx="30750" cy="59375"/>
            </a:xfrm>
            <a:custGeom>
              <a:avLst/>
              <a:gdLst/>
              <a:ahLst/>
              <a:cxnLst/>
              <a:rect l="l" t="t" r="r" b="b"/>
              <a:pathLst>
                <a:path w="1230" h="2375" extrusionOk="0">
                  <a:moveTo>
                    <a:pt x="1" y="0"/>
                  </a:moveTo>
                  <a:lnTo>
                    <a:pt x="1230" y="2374"/>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7993900" y="3853900"/>
              <a:ext cx="40600" cy="68075"/>
            </a:xfrm>
            <a:custGeom>
              <a:avLst/>
              <a:gdLst/>
              <a:ahLst/>
              <a:cxnLst/>
              <a:rect l="l" t="t" r="r" b="b"/>
              <a:pathLst>
                <a:path w="1624" h="2723" extrusionOk="0">
                  <a:moveTo>
                    <a:pt x="198" y="1"/>
                  </a:moveTo>
                  <a:cubicBezTo>
                    <a:pt x="171" y="1"/>
                    <a:pt x="144" y="7"/>
                    <a:pt x="119" y="20"/>
                  </a:cubicBezTo>
                  <a:cubicBezTo>
                    <a:pt x="36" y="65"/>
                    <a:pt x="1" y="167"/>
                    <a:pt x="46" y="254"/>
                  </a:cubicBezTo>
                  <a:lnTo>
                    <a:pt x="1271" y="2628"/>
                  </a:lnTo>
                  <a:cubicBezTo>
                    <a:pt x="1305" y="2687"/>
                    <a:pt x="1366" y="2723"/>
                    <a:pt x="1427" y="2723"/>
                  </a:cubicBezTo>
                  <a:cubicBezTo>
                    <a:pt x="1454" y="2723"/>
                    <a:pt x="1482" y="2715"/>
                    <a:pt x="1506" y="2703"/>
                  </a:cubicBezTo>
                  <a:cubicBezTo>
                    <a:pt x="1590" y="2658"/>
                    <a:pt x="1624" y="2555"/>
                    <a:pt x="1581" y="2468"/>
                  </a:cubicBezTo>
                  <a:lnTo>
                    <a:pt x="353" y="94"/>
                  </a:lnTo>
                  <a:cubicBezTo>
                    <a:pt x="323" y="35"/>
                    <a:pt x="261" y="1"/>
                    <a:pt x="198"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5"/>
            <p:cNvSpPr/>
            <p:nvPr/>
          </p:nvSpPr>
          <p:spPr>
            <a:xfrm>
              <a:off x="8024200" y="3969325"/>
              <a:ext cx="30700" cy="59375"/>
            </a:xfrm>
            <a:custGeom>
              <a:avLst/>
              <a:gdLst/>
              <a:ahLst/>
              <a:cxnLst/>
              <a:rect l="l" t="t" r="r" b="b"/>
              <a:pathLst>
                <a:path w="1228" h="2375" extrusionOk="0">
                  <a:moveTo>
                    <a:pt x="0" y="1"/>
                  </a:moveTo>
                  <a:lnTo>
                    <a:pt x="1228" y="2375"/>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8019225" y="3965050"/>
              <a:ext cx="40600" cy="68050"/>
            </a:xfrm>
            <a:custGeom>
              <a:avLst/>
              <a:gdLst/>
              <a:ahLst/>
              <a:cxnLst/>
              <a:rect l="l" t="t" r="r" b="b"/>
              <a:pathLst>
                <a:path w="1624" h="2722" extrusionOk="0">
                  <a:moveTo>
                    <a:pt x="198" y="0"/>
                  </a:moveTo>
                  <a:cubicBezTo>
                    <a:pt x="171" y="0"/>
                    <a:pt x="144" y="7"/>
                    <a:pt x="118" y="20"/>
                  </a:cubicBezTo>
                  <a:cubicBezTo>
                    <a:pt x="36" y="64"/>
                    <a:pt x="0" y="168"/>
                    <a:pt x="45" y="253"/>
                  </a:cubicBezTo>
                  <a:lnTo>
                    <a:pt x="1271" y="2627"/>
                  </a:lnTo>
                  <a:cubicBezTo>
                    <a:pt x="1302" y="2686"/>
                    <a:pt x="1361" y="2721"/>
                    <a:pt x="1427" y="2721"/>
                  </a:cubicBezTo>
                  <a:cubicBezTo>
                    <a:pt x="1454" y="2721"/>
                    <a:pt x="1480" y="2713"/>
                    <a:pt x="1505" y="2702"/>
                  </a:cubicBezTo>
                  <a:cubicBezTo>
                    <a:pt x="1588" y="2656"/>
                    <a:pt x="1624" y="2554"/>
                    <a:pt x="1578" y="2467"/>
                  </a:cubicBezTo>
                  <a:lnTo>
                    <a:pt x="353" y="93"/>
                  </a:lnTo>
                  <a:cubicBezTo>
                    <a:pt x="321" y="35"/>
                    <a:pt x="260" y="0"/>
                    <a:pt x="19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5"/>
            <p:cNvSpPr/>
            <p:nvPr/>
          </p:nvSpPr>
          <p:spPr>
            <a:xfrm>
              <a:off x="7964600" y="4008200"/>
              <a:ext cx="44975" cy="49475"/>
            </a:xfrm>
            <a:custGeom>
              <a:avLst/>
              <a:gdLst/>
              <a:ahLst/>
              <a:cxnLst/>
              <a:rect l="l" t="t" r="r" b="b"/>
              <a:pathLst>
                <a:path w="1799" h="1979" extrusionOk="0">
                  <a:moveTo>
                    <a:pt x="0" y="0"/>
                  </a:moveTo>
                  <a:lnTo>
                    <a:pt x="1799" y="1978"/>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7959825" y="4003800"/>
              <a:ext cx="54650" cy="58150"/>
            </a:xfrm>
            <a:custGeom>
              <a:avLst/>
              <a:gdLst/>
              <a:ahLst/>
              <a:cxnLst/>
              <a:rect l="l" t="t" r="r" b="b"/>
              <a:pathLst>
                <a:path w="2186" h="2326" extrusionOk="0">
                  <a:moveTo>
                    <a:pt x="193" y="1"/>
                  </a:moveTo>
                  <a:cubicBezTo>
                    <a:pt x="151" y="1"/>
                    <a:pt x="110" y="16"/>
                    <a:pt x="77" y="46"/>
                  </a:cubicBezTo>
                  <a:cubicBezTo>
                    <a:pt x="4" y="111"/>
                    <a:pt x="0" y="220"/>
                    <a:pt x="63" y="293"/>
                  </a:cubicBezTo>
                  <a:lnTo>
                    <a:pt x="1862" y="2269"/>
                  </a:lnTo>
                  <a:cubicBezTo>
                    <a:pt x="1895" y="2306"/>
                    <a:pt x="1943" y="2326"/>
                    <a:pt x="1990" y="2326"/>
                  </a:cubicBezTo>
                  <a:cubicBezTo>
                    <a:pt x="2031" y="2326"/>
                    <a:pt x="2073" y="2312"/>
                    <a:pt x="2108" y="2282"/>
                  </a:cubicBezTo>
                  <a:cubicBezTo>
                    <a:pt x="2179" y="2215"/>
                    <a:pt x="2185" y="2107"/>
                    <a:pt x="2120" y="2036"/>
                  </a:cubicBezTo>
                  <a:lnTo>
                    <a:pt x="323" y="58"/>
                  </a:lnTo>
                  <a:cubicBezTo>
                    <a:pt x="288" y="20"/>
                    <a:pt x="240" y="1"/>
                    <a:pt x="193"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8115050" y="3973725"/>
              <a:ext cx="30775" cy="59375"/>
            </a:xfrm>
            <a:custGeom>
              <a:avLst/>
              <a:gdLst/>
              <a:ahLst/>
              <a:cxnLst/>
              <a:rect l="l" t="t" r="r" b="b"/>
              <a:pathLst>
                <a:path w="1231" h="2375" extrusionOk="0">
                  <a:moveTo>
                    <a:pt x="1230" y="0"/>
                  </a:moveTo>
                  <a:lnTo>
                    <a:pt x="1" y="2374"/>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8110125" y="3969350"/>
              <a:ext cx="40625" cy="68025"/>
            </a:xfrm>
            <a:custGeom>
              <a:avLst/>
              <a:gdLst/>
              <a:ahLst/>
              <a:cxnLst/>
              <a:rect l="l" t="t" r="r" b="b"/>
              <a:pathLst>
                <a:path w="1625" h="2721" extrusionOk="0">
                  <a:moveTo>
                    <a:pt x="1427" y="0"/>
                  </a:moveTo>
                  <a:cubicBezTo>
                    <a:pt x="1365" y="0"/>
                    <a:pt x="1303" y="34"/>
                    <a:pt x="1272" y="94"/>
                  </a:cubicBezTo>
                  <a:lnTo>
                    <a:pt x="46" y="2468"/>
                  </a:lnTo>
                  <a:cubicBezTo>
                    <a:pt x="1" y="2551"/>
                    <a:pt x="34" y="2658"/>
                    <a:pt x="119" y="2701"/>
                  </a:cubicBezTo>
                  <a:cubicBezTo>
                    <a:pt x="145" y="2717"/>
                    <a:pt x="170" y="2721"/>
                    <a:pt x="198" y="2721"/>
                  </a:cubicBezTo>
                  <a:cubicBezTo>
                    <a:pt x="263" y="2721"/>
                    <a:pt x="322" y="2689"/>
                    <a:pt x="354" y="2628"/>
                  </a:cubicBezTo>
                  <a:lnTo>
                    <a:pt x="1581" y="254"/>
                  </a:lnTo>
                  <a:cubicBezTo>
                    <a:pt x="1624" y="169"/>
                    <a:pt x="1593" y="65"/>
                    <a:pt x="1506" y="20"/>
                  </a:cubicBezTo>
                  <a:cubicBezTo>
                    <a:pt x="1481" y="7"/>
                    <a:pt x="1454" y="0"/>
                    <a:pt x="142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8160375" y="4012475"/>
              <a:ext cx="45000" cy="49475"/>
            </a:xfrm>
            <a:custGeom>
              <a:avLst/>
              <a:gdLst/>
              <a:ahLst/>
              <a:cxnLst/>
              <a:rect l="l" t="t" r="r" b="b"/>
              <a:pathLst>
                <a:path w="1800" h="1979" extrusionOk="0">
                  <a:moveTo>
                    <a:pt x="1799" y="1"/>
                  </a:moveTo>
                  <a:lnTo>
                    <a:pt x="1" y="1979"/>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8155600" y="4008175"/>
              <a:ext cx="54650" cy="58175"/>
            </a:xfrm>
            <a:custGeom>
              <a:avLst/>
              <a:gdLst/>
              <a:ahLst/>
              <a:cxnLst/>
              <a:rect l="l" t="t" r="r" b="b"/>
              <a:pathLst>
                <a:path w="2186" h="2327" extrusionOk="0">
                  <a:moveTo>
                    <a:pt x="1991" y="0"/>
                  </a:moveTo>
                  <a:cubicBezTo>
                    <a:pt x="1943" y="0"/>
                    <a:pt x="1896" y="20"/>
                    <a:pt x="1862" y="58"/>
                  </a:cubicBezTo>
                  <a:lnTo>
                    <a:pt x="63" y="2034"/>
                  </a:lnTo>
                  <a:cubicBezTo>
                    <a:pt x="0" y="2107"/>
                    <a:pt x="4" y="2218"/>
                    <a:pt x="77" y="2281"/>
                  </a:cubicBezTo>
                  <a:cubicBezTo>
                    <a:pt x="109" y="2310"/>
                    <a:pt x="150" y="2326"/>
                    <a:pt x="192" y="2326"/>
                  </a:cubicBezTo>
                  <a:cubicBezTo>
                    <a:pt x="239" y="2326"/>
                    <a:pt x="286" y="2306"/>
                    <a:pt x="324" y="2269"/>
                  </a:cubicBezTo>
                  <a:lnTo>
                    <a:pt x="2120" y="291"/>
                  </a:lnTo>
                  <a:cubicBezTo>
                    <a:pt x="2185" y="220"/>
                    <a:pt x="2179" y="110"/>
                    <a:pt x="2108" y="45"/>
                  </a:cubicBezTo>
                  <a:cubicBezTo>
                    <a:pt x="2075" y="15"/>
                    <a:pt x="2033" y="0"/>
                    <a:pt x="1991"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5"/>
            <p:cNvSpPr/>
            <p:nvPr/>
          </p:nvSpPr>
          <p:spPr>
            <a:xfrm>
              <a:off x="8140425" y="3858225"/>
              <a:ext cx="22100" cy="60850"/>
            </a:xfrm>
            <a:custGeom>
              <a:avLst/>
              <a:gdLst/>
              <a:ahLst/>
              <a:cxnLst/>
              <a:rect l="l" t="t" r="r" b="b"/>
              <a:pathLst>
                <a:path w="884" h="2434" extrusionOk="0">
                  <a:moveTo>
                    <a:pt x="883" y="0"/>
                  </a:moveTo>
                  <a:lnTo>
                    <a:pt x="1" y="2433"/>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8135500" y="3853950"/>
              <a:ext cx="31950" cy="69500"/>
            </a:xfrm>
            <a:custGeom>
              <a:avLst/>
              <a:gdLst/>
              <a:ahLst/>
              <a:cxnLst/>
              <a:rect l="l" t="t" r="r" b="b"/>
              <a:pathLst>
                <a:path w="1278" h="2780" extrusionOk="0">
                  <a:moveTo>
                    <a:pt x="1079" y="1"/>
                  </a:moveTo>
                  <a:cubicBezTo>
                    <a:pt x="1009" y="1"/>
                    <a:pt x="943" y="44"/>
                    <a:pt x="917" y="114"/>
                  </a:cubicBezTo>
                  <a:lnTo>
                    <a:pt x="36" y="2547"/>
                  </a:lnTo>
                  <a:cubicBezTo>
                    <a:pt x="1" y="2636"/>
                    <a:pt x="48" y="2736"/>
                    <a:pt x="139" y="2770"/>
                  </a:cubicBezTo>
                  <a:cubicBezTo>
                    <a:pt x="158" y="2776"/>
                    <a:pt x="178" y="2780"/>
                    <a:pt x="198" y="2780"/>
                  </a:cubicBezTo>
                  <a:cubicBezTo>
                    <a:pt x="270" y="2780"/>
                    <a:pt x="336" y="2734"/>
                    <a:pt x="361" y="2665"/>
                  </a:cubicBezTo>
                  <a:lnTo>
                    <a:pt x="1242" y="232"/>
                  </a:lnTo>
                  <a:cubicBezTo>
                    <a:pt x="1277" y="144"/>
                    <a:pt x="1230" y="43"/>
                    <a:pt x="1139" y="12"/>
                  </a:cubicBezTo>
                  <a:cubicBezTo>
                    <a:pt x="1120" y="4"/>
                    <a:pt x="1099" y="1"/>
                    <a:pt x="1079"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8030000" y="3718875"/>
              <a:ext cx="23925" cy="72725"/>
            </a:xfrm>
            <a:custGeom>
              <a:avLst/>
              <a:gdLst/>
              <a:ahLst/>
              <a:cxnLst/>
              <a:rect l="l" t="t" r="r" b="b"/>
              <a:pathLst>
                <a:path w="957" h="2909" extrusionOk="0">
                  <a:moveTo>
                    <a:pt x="1" y="1"/>
                  </a:moveTo>
                  <a:lnTo>
                    <a:pt x="956" y="2909"/>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8025125" y="3714525"/>
              <a:ext cx="33675" cy="81475"/>
            </a:xfrm>
            <a:custGeom>
              <a:avLst/>
              <a:gdLst/>
              <a:ahLst/>
              <a:cxnLst/>
              <a:rect l="l" t="t" r="r" b="b"/>
              <a:pathLst>
                <a:path w="1347" h="3259" extrusionOk="0">
                  <a:moveTo>
                    <a:pt x="196" y="0"/>
                  </a:moveTo>
                  <a:cubicBezTo>
                    <a:pt x="178" y="0"/>
                    <a:pt x="159" y="3"/>
                    <a:pt x="140" y="9"/>
                  </a:cubicBezTo>
                  <a:cubicBezTo>
                    <a:pt x="50" y="39"/>
                    <a:pt x="1" y="137"/>
                    <a:pt x="30" y="230"/>
                  </a:cubicBezTo>
                  <a:lnTo>
                    <a:pt x="986" y="3138"/>
                  </a:lnTo>
                  <a:cubicBezTo>
                    <a:pt x="1011" y="3211"/>
                    <a:pt x="1076" y="3258"/>
                    <a:pt x="1151" y="3258"/>
                  </a:cubicBezTo>
                  <a:cubicBezTo>
                    <a:pt x="1169" y="3258"/>
                    <a:pt x="1189" y="3256"/>
                    <a:pt x="1204" y="3248"/>
                  </a:cubicBezTo>
                  <a:cubicBezTo>
                    <a:pt x="1297" y="3219"/>
                    <a:pt x="1346" y="3120"/>
                    <a:pt x="1317" y="3030"/>
                  </a:cubicBezTo>
                  <a:lnTo>
                    <a:pt x="361" y="122"/>
                  </a:lnTo>
                  <a:cubicBezTo>
                    <a:pt x="337" y="48"/>
                    <a:pt x="270" y="0"/>
                    <a:pt x="196"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8110125" y="3718875"/>
              <a:ext cx="23875" cy="72725"/>
            </a:xfrm>
            <a:custGeom>
              <a:avLst/>
              <a:gdLst/>
              <a:ahLst/>
              <a:cxnLst/>
              <a:rect l="l" t="t" r="r" b="b"/>
              <a:pathLst>
                <a:path w="955" h="2909" extrusionOk="0">
                  <a:moveTo>
                    <a:pt x="955" y="1"/>
                  </a:moveTo>
                  <a:lnTo>
                    <a:pt x="1" y="2909"/>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8105300" y="3714525"/>
              <a:ext cx="33625" cy="81475"/>
            </a:xfrm>
            <a:custGeom>
              <a:avLst/>
              <a:gdLst/>
              <a:ahLst/>
              <a:cxnLst/>
              <a:rect l="l" t="t" r="r" b="b"/>
              <a:pathLst>
                <a:path w="1345" h="3259" extrusionOk="0">
                  <a:moveTo>
                    <a:pt x="1150" y="0"/>
                  </a:moveTo>
                  <a:cubicBezTo>
                    <a:pt x="1077" y="0"/>
                    <a:pt x="1010" y="48"/>
                    <a:pt x="986" y="122"/>
                  </a:cubicBezTo>
                  <a:lnTo>
                    <a:pt x="30" y="3030"/>
                  </a:lnTo>
                  <a:cubicBezTo>
                    <a:pt x="1" y="3120"/>
                    <a:pt x="50" y="3219"/>
                    <a:pt x="141" y="3248"/>
                  </a:cubicBezTo>
                  <a:cubicBezTo>
                    <a:pt x="159" y="3256"/>
                    <a:pt x="178" y="3258"/>
                    <a:pt x="194" y="3258"/>
                  </a:cubicBezTo>
                  <a:cubicBezTo>
                    <a:pt x="267" y="3258"/>
                    <a:pt x="336" y="3211"/>
                    <a:pt x="359" y="3138"/>
                  </a:cubicBezTo>
                  <a:lnTo>
                    <a:pt x="1315" y="230"/>
                  </a:lnTo>
                  <a:cubicBezTo>
                    <a:pt x="1345" y="137"/>
                    <a:pt x="1295" y="39"/>
                    <a:pt x="1205" y="9"/>
                  </a:cubicBezTo>
                  <a:cubicBezTo>
                    <a:pt x="1186" y="3"/>
                    <a:pt x="1168" y="0"/>
                    <a:pt x="11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7696850" y="4585250"/>
              <a:ext cx="772750" cy="498500"/>
            </a:xfrm>
            <a:custGeom>
              <a:avLst/>
              <a:gdLst/>
              <a:ahLst/>
              <a:cxnLst/>
              <a:rect l="l" t="t" r="r" b="b"/>
              <a:pathLst>
                <a:path w="30910" h="19940" extrusionOk="0">
                  <a:moveTo>
                    <a:pt x="1" y="0"/>
                  </a:moveTo>
                  <a:lnTo>
                    <a:pt x="1" y="19940"/>
                  </a:lnTo>
                  <a:lnTo>
                    <a:pt x="30910" y="19940"/>
                  </a:lnTo>
                  <a:lnTo>
                    <a:pt x="309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7692575" y="4580950"/>
              <a:ext cx="781475" cy="507200"/>
            </a:xfrm>
            <a:custGeom>
              <a:avLst/>
              <a:gdLst/>
              <a:ahLst/>
              <a:cxnLst/>
              <a:rect l="l" t="t" r="r" b="b"/>
              <a:pathLst>
                <a:path w="31259" h="20288" extrusionOk="0">
                  <a:moveTo>
                    <a:pt x="30908" y="348"/>
                  </a:moveTo>
                  <a:lnTo>
                    <a:pt x="30908" y="19940"/>
                  </a:lnTo>
                  <a:lnTo>
                    <a:pt x="347" y="19940"/>
                  </a:lnTo>
                  <a:lnTo>
                    <a:pt x="347" y="348"/>
                  </a:lnTo>
                  <a:close/>
                  <a:moveTo>
                    <a:pt x="0" y="1"/>
                  </a:moveTo>
                  <a:lnTo>
                    <a:pt x="0" y="20287"/>
                  </a:lnTo>
                  <a:lnTo>
                    <a:pt x="31258" y="20287"/>
                  </a:lnTo>
                  <a:lnTo>
                    <a:pt x="31258"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23625" y="4585250"/>
              <a:ext cx="316750" cy="498500"/>
            </a:xfrm>
            <a:custGeom>
              <a:avLst/>
              <a:gdLst/>
              <a:ahLst/>
              <a:cxnLst/>
              <a:rect l="l" t="t" r="r" b="b"/>
              <a:pathLst>
                <a:path w="12670" h="19940" extrusionOk="0">
                  <a:moveTo>
                    <a:pt x="0" y="0"/>
                  </a:moveTo>
                  <a:lnTo>
                    <a:pt x="0" y="19940"/>
                  </a:lnTo>
                  <a:lnTo>
                    <a:pt x="12670" y="19940"/>
                  </a:lnTo>
                  <a:lnTo>
                    <a:pt x="126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19275" y="4580950"/>
              <a:ext cx="325500" cy="507200"/>
            </a:xfrm>
            <a:custGeom>
              <a:avLst/>
              <a:gdLst/>
              <a:ahLst/>
              <a:cxnLst/>
              <a:rect l="l" t="t" r="r" b="b"/>
              <a:pathLst>
                <a:path w="13020" h="20288" extrusionOk="0">
                  <a:moveTo>
                    <a:pt x="12673" y="348"/>
                  </a:moveTo>
                  <a:lnTo>
                    <a:pt x="12673" y="19940"/>
                  </a:lnTo>
                  <a:lnTo>
                    <a:pt x="349" y="19940"/>
                  </a:lnTo>
                  <a:lnTo>
                    <a:pt x="349" y="348"/>
                  </a:lnTo>
                  <a:close/>
                  <a:moveTo>
                    <a:pt x="1" y="1"/>
                  </a:moveTo>
                  <a:lnTo>
                    <a:pt x="1" y="20287"/>
                  </a:lnTo>
                  <a:lnTo>
                    <a:pt x="13019" y="20287"/>
                  </a:lnTo>
                  <a:lnTo>
                    <a:pt x="13019"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8013750" y="4839625"/>
              <a:ext cx="136450" cy="240375"/>
            </a:xfrm>
            <a:custGeom>
              <a:avLst/>
              <a:gdLst/>
              <a:ahLst/>
              <a:cxnLst/>
              <a:rect l="l" t="t" r="r" b="b"/>
              <a:pathLst>
                <a:path w="5458" h="9615" extrusionOk="0">
                  <a:moveTo>
                    <a:pt x="2455" y="1"/>
                  </a:moveTo>
                  <a:cubicBezTo>
                    <a:pt x="1102" y="1"/>
                    <a:pt x="0" y="1100"/>
                    <a:pt x="0" y="2456"/>
                  </a:cubicBezTo>
                  <a:lnTo>
                    <a:pt x="0" y="9615"/>
                  </a:lnTo>
                  <a:lnTo>
                    <a:pt x="5458" y="9615"/>
                  </a:lnTo>
                  <a:lnTo>
                    <a:pt x="5458" y="2456"/>
                  </a:lnTo>
                  <a:cubicBezTo>
                    <a:pt x="5458" y="1102"/>
                    <a:pt x="4358" y="1"/>
                    <a:pt x="3003" y="1"/>
                  </a:cubicBezTo>
                  <a:close/>
                </a:path>
              </a:pathLst>
            </a:custGeom>
            <a:solidFill>
              <a:srgbClr val="BDD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8009425" y="4835200"/>
              <a:ext cx="145200" cy="249150"/>
            </a:xfrm>
            <a:custGeom>
              <a:avLst/>
              <a:gdLst/>
              <a:ahLst/>
              <a:cxnLst/>
              <a:rect l="l" t="t" r="r" b="b"/>
              <a:pathLst>
                <a:path w="5808" h="9966" extrusionOk="0">
                  <a:moveTo>
                    <a:pt x="3178" y="347"/>
                  </a:moveTo>
                  <a:cubicBezTo>
                    <a:pt x="4437" y="347"/>
                    <a:pt x="5461" y="1372"/>
                    <a:pt x="5461" y="2631"/>
                  </a:cubicBezTo>
                  <a:lnTo>
                    <a:pt x="5461" y="9617"/>
                  </a:lnTo>
                  <a:lnTo>
                    <a:pt x="345" y="9617"/>
                  </a:lnTo>
                  <a:lnTo>
                    <a:pt x="345" y="2631"/>
                  </a:lnTo>
                  <a:cubicBezTo>
                    <a:pt x="345" y="1372"/>
                    <a:pt x="1369" y="347"/>
                    <a:pt x="2628" y="347"/>
                  </a:cubicBezTo>
                  <a:close/>
                  <a:moveTo>
                    <a:pt x="2630" y="1"/>
                  </a:moveTo>
                  <a:cubicBezTo>
                    <a:pt x="1180" y="1"/>
                    <a:pt x="0" y="1181"/>
                    <a:pt x="0" y="2631"/>
                  </a:cubicBezTo>
                  <a:lnTo>
                    <a:pt x="0" y="9965"/>
                  </a:lnTo>
                  <a:lnTo>
                    <a:pt x="5808" y="9965"/>
                  </a:lnTo>
                  <a:lnTo>
                    <a:pt x="5808" y="2631"/>
                  </a:lnTo>
                  <a:cubicBezTo>
                    <a:pt x="5808" y="1181"/>
                    <a:pt x="4628" y="1"/>
                    <a:pt x="3178"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7630900" y="5070125"/>
              <a:ext cx="904700" cy="69000"/>
            </a:xfrm>
            <a:custGeom>
              <a:avLst/>
              <a:gdLst/>
              <a:ahLst/>
              <a:cxnLst/>
              <a:rect l="l" t="t" r="r" b="b"/>
              <a:pathLst>
                <a:path w="36188" h="2760" extrusionOk="0">
                  <a:moveTo>
                    <a:pt x="1" y="1"/>
                  </a:moveTo>
                  <a:lnTo>
                    <a:pt x="1" y="2759"/>
                  </a:lnTo>
                  <a:lnTo>
                    <a:pt x="36188" y="2759"/>
                  </a:lnTo>
                  <a:lnTo>
                    <a:pt x="361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7626575" y="5065850"/>
              <a:ext cx="913425" cy="77650"/>
            </a:xfrm>
            <a:custGeom>
              <a:avLst/>
              <a:gdLst/>
              <a:ahLst/>
              <a:cxnLst/>
              <a:rect l="l" t="t" r="r" b="b"/>
              <a:pathLst>
                <a:path w="36537" h="3106" extrusionOk="0">
                  <a:moveTo>
                    <a:pt x="36186" y="349"/>
                  </a:moveTo>
                  <a:lnTo>
                    <a:pt x="36186" y="2759"/>
                  </a:lnTo>
                  <a:lnTo>
                    <a:pt x="347" y="2759"/>
                  </a:lnTo>
                  <a:lnTo>
                    <a:pt x="347" y="349"/>
                  </a:lnTo>
                  <a:close/>
                  <a:moveTo>
                    <a:pt x="0" y="1"/>
                  </a:moveTo>
                  <a:lnTo>
                    <a:pt x="0" y="3105"/>
                  </a:lnTo>
                  <a:lnTo>
                    <a:pt x="36536" y="3105"/>
                  </a:lnTo>
                  <a:lnTo>
                    <a:pt x="36536"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7741825" y="4666550"/>
              <a:ext cx="35000" cy="42625"/>
            </a:xfrm>
            <a:custGeom>
              <a:avLst/>
              <a:gdLst/>
              <a:ahLst/>
              <a:cxnLst/>
              <a:rect l="l" t="t" r="r" b="b"/>
              <a:pathLst>
                <a:path w="1400" h="1705" extrusionOk="0">
                  <a:moveTo>
                    <a:pt x="0" y="1"/>
                  </a:moveTo>
                  <a:lnTo>
                    <a:pt x="0" y="1705"/>
                  </a:lnTo>
                  <a:lnTo>
                    <a:pt x="1399" y="1705"/>
                  </a:lnTo>
                  <a:lnTo>
                    <a:pt x="1399"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737450" y="4662275"/>
              <a:ext cx="43650" cy="51300"/>
            </a:xfrm>
            <a:custGeom>
              <a:avLst/>
              <a:gdLst/>
              <a:ahLst/>
              <a:cxnLst/>
              <a:rect l="l" t="t" r="r" b="b"/>
              <a:pathLst>
                <a:path w="1746" h="2052" extrusionOk="0">
                  <a:moveTo>
                    <a:pt x="1397" y="347"/>
                  </a:moveTo>
                  <a:lnTo>
                    <a:pt x="1397" y="1705"/>
                  </a:lnTo>
                  <a:lnTo>
                    <a:pt x="347" y="1705"/>
                  </a:lnTo>
                  <a:lnTo>
                    <a:pt x="347" y="347"/>
                  </a:lnTo>
                  <a:close/>
                  <a:moveTo>
                    <a:pt x="0" y="0"/>
                  </a:moveTo>
                  <a:lnTo>
                    <a:pt x="0" y="2051"/>
                  </a:lnTo>
                  <a:lnTo>
                    <a:pt x="1746" y="2051"/>
                  </a:lnTo>
                  <a:lnTo>
                    <a:pt x="1746"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823625" y="4666550"/>
              <a:ext cx="35000" cy="42625"/>
            </a:xfrm>
            <a:custGeom>
              <a:avLst/>
              <a:gdLst/>
              <a:ahLst/>
              <a:cxnLst/>
              <a:rect l="l" t="t" r="r" b="b"/>
              <a:pathLst>
                <a:path w="1400" h="1705" extrusionOk="0">
                  <a:moveTo>
                    <a:pt x="1" y="1"/>
                  </a:moveTo>
                  <a:lnTo>
                    <a:pt x="1" y="1705"/>
                  </a:lnTo>
                  <a:lnTo>
                    <a:pt x="1400" y="1705"/>
                  </a:lnTo>
                  <a:lnTo>
                    <a:pt x="1400"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819250" y="4662275"/>
              <a:ext cx="43650" cy="51300"/>
            </a:xfrm>
            <a:custGeom>
              <a:avLst/>
              <a:gdLst/>
              <a:ahLst/>
              <a:cxnLst/>
              <a:rect l="l" t="t" r="r" b="b"/>
              <a:pathLst>
                <a:path w="1746" h="2052" extrusionOk="0">
                  <a:moveTo>
                    <a:pt x="1397" y="347"/>
                  </a:moveTo>
                  <a:lnTo>
                    <a:pt x="1397" y="1705"/>
                  </a:lnTo>
                  <a:lnTo>
                    <a:pt x="347" y="1705"/>
                  </a:lnTo>
                  <a:lnTo>
                    <a:pt x="347" y="347"/>
                  </a:lnTo>
                  <a:close/>
                  <a:moveTo>
                    <a:pt x="0" y="0"/>
                  </a:moveTo>
                  <a:lnTo>
                    <a:pt x="0" y="2051"/>
                  </a:lnTo>
                  <a:lnTo>
                    <a:pt x="1746" y="2051"/>
                  </a:lnTo>
                  <a:lnTo>
                    <a:pt x="1746"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741825" y="4763775"/>
              <a:ext cx="35000" cy="42650"/>
            </a:xfrm>
            <a:custGeom>
              <a:avLst/>
              <a:gdLst/>
              <a:ahLst/>
              <a:cxnLst/>
              <a:rect l="l" t="t" r="r" b="b"/>
              <a:pathLst>
                <a:path w="1400" h="1706" extrusionOk="0">
                  <a:moveTo>
                    <a:pt x="0" y="1"/>
                  </a:moveTo>
                  <a:lnTo>
                    <a:pt x="0" y="1705"/>
                  </a:lnTo>
                  <a:lnTo>
                    <a:pt x="1399" y="1705"/>
                  </a:lnTo>
                  <a:lnTo>
                    <a:pt x="1399"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7737450" y="4759400"/>
              <a:ext cx="43650" cy="51350"/>
            </a:xfrm>
            <a:custGeom>
              <a:avLst/>
              <a:gdLst/>
              <a:ahLst/>
              <a:cxnLst/>
              <a:rect l="l" t="t" r="r" b="b"/>
              <a:pathLst>
                <a:path w="1746" h="2054" extrusionOk="0">
                  <a:moveTo>
                    <a:pt x="1397" y="349"/>
                  </a:moveTo>
                  <a:lnTo>
                    <a:pt x="1397" y="1705"/>
                  </a:lnTo>
                  <a:lnTo>
                    <a:pt x="347" y="1705"/>
                  </a:lnTo>
                  <a:lnTo>
                    <a:pt x="347" y="349"/>
                  </a:lnTo>
                  <a:close/>
                  <a:moveTo>
                    <a:pt x="0" y="1"/>
                  </a:moveTo>
                  <a:lnTo>
                    <a:pt x="0" y="2053"/>
                  </a:lnTo>
                  <a:lnTo>
                    <a:pt x="1746" y="2053"/>
                  </a:lnTo>
                  <a:lnTo>
                    <a:pt x="1746"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7823625" y="4763775"/>
              <a:ext cx="35000" cy="42650"/>
            </a:xfrm>
            <a:custGeom>
              <a:avLst/>
              <a:gdLst/>
              <a:ahLst/>
              <a:cxnLst/>
              <a:rect l="l" t="t" r="r" b="b"/>
              <a:pathLst>
                <a:path w="1400" h="1706" extrusionOk="0">
                  <a:moveTo>
                    <a:pt x="1" y="1"/>
                  </a:moveTo>
                  <a:lnTo>
                    <a:pt x="1" y="1705"/>
                  </a:lnTo>
                  <a:lnTo>
                    <a:pt x="1400" y="1705"/>
                  </a:lnTo>
                  <a:lnTo>
                    <a:pt x="1400"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7819250" y="4759400"/>
              <a:ext cx="43650" cy="51350"/>
            </a:xfrm>
            <a:custGeom>
              <a:avLst/>
              <a:gdLst/>
              <a:ahLst/>
              <a:cxnLst/>
              <a:rect l="l" t="t" r="r" b="b"/>
              <a:pathLst>
                <a:path w="1746" h="2054" extrusionOk="0">
                  <a:moveTo>
                    <a:pt x="1397" y="349"/>
                  </a:moveTo>
                  <a:lnTo>
                    <a:pt x="1397" y="1705"/>
                  </a:lnTo>
                  <a:lnTo>
                    <a:pt x="347" y="1705"/>
                  </a:lnTo>
                  <a:lnTo>
                    <a:pt x="347" y="349"/>
                  </a:lnTo>
                  <a:close/>
                  <a:moveTo>
                    <a:pt x="0" y="1"/>
                  </a:moveTo>
                  <a:lnTo>
                    <a:pt x="0" y="2053"/>
                  </a:lnTo>
                  <a:lnTo>
                    <a:pt x="1746" y="2053"/>
                  </a:lnTo>
                  <a:lnTo>
                    <a:pt x="1746"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7741825" y="4871150"/>
              <a:ext cx="35000" cy="42625"/>
            </a:xfrm>
            <a:custGeom>
              <a:avLst/>
              <a:gdLst/>
              <a:ahLst/>
              <a:cxnLst/>
              <a:rect l="l" t="t" r="r" b="b"/>
              <a:pathLst>
                <a:path w="1400" h="1705" extrusionOk="0">
                  <a:moveTo>
                    <a:pt x="0" y="1"/>
                  </a:moveTo>
                  <a:lnTo>
                    <a:pt x="0" y="1705"/>
                  </a:lnTo>
                  <a:lnTo>
                    <a:pt x="1399" y="1705"/>
                  </a:lnTo>
                  <a:lnTo>
                    <a:pt x="1399"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7737450" y="4866875"/>
              <a:ext cx="43650" cy="51300"/>
            </a:xfrm>
            <a:custGeom>
              <a:avLst/>
              <a:gdLst/>
              <a:ahLst/>
              <a:cxnLst/>
              <a:rect l="l" t="t" r="r" b="b"/>
              <a:pathLst>
                <a:path w="1746" h="2052" extrusionOk="0">
                  <a:moveTo>
                    <a:pt x="1397" y="347"/>
                  </a:moveTo>
                  <a:lnTo>
                    <a:pt x="1397" y="1704"/>
                  </a:lnTo>
                  <a:lnTo>
                    <a:pt x="347" y="1704"/>
                  </a:lnTo>
                  <a:lnTo>
                    <a:pt x="347" y="347"/>
                  </a:lnTo>
                  <a:close/>
                  <a:moveTo>
                    <a:pt x="0" y="0"/>
                  </a:moveTo>
                  <a:lnTo>
                    <a:pt x="0" y="2051"/>
                  </a:lnTo>
                  <a:lnTo>
                    <a:pt x="1746" y="2051"/>
                  </a:lnTo>
                  <a:lnTo>
                    <a:pt x="1746"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7823625" y="4871150"/>
              <a:ext cx="35000" cy="42625"/>
            </a:xfrm>
            <a:custGeom>
              <a:avLst/>
              <a:gdLst/>
              <a:ahLst/>
              <a:cxnLst/>
              <a:rect l="l" t="t" r="r" b="b"/>
              <a:pathLst>
                <a:path w="1400" h="1705" extrusionOk="0">
                  <a:moveTo>
                    <a:pt x="1" y="1"/>
                  </a:moveTo>
                  <a:lnTo>
                    <a:pt x="1" y="1705"/>
                  </a:lnTo>
                  <a:lnTo>
                    <a:pt x="1400" y="1705"/>
                  </a:lnTo>
                  <a:lnTo>
                    <a:pt x="1400"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7819250" y="4866875"/>
              <a:ext cx="43650" cy="51300"/>
            </a:xfrm>
            <a:custGeom>
              <a:avLst/>
              <a:gdLst/>
              <a:ahLst/>
              <a:cxnLst/>
              <a:rect l="l" t="t" r="r" b="b"/>
              <a:pathLst>
                <a:path w="1746" h="2052" extrusionOk="0">
                  <a:moveTo>
                    <a:pt x="1397" y="347"/>
                  </a:moveTo>
                  <a:lnTo>
                    <a:pt x="1397" y="1704"/>
                  </a:lnTo>
                  <a:lnTo>
                    <a:pt x="347" y="1704"/>
                  </a:lnTo>
                  <a:lnTo>
                    <a:pt x="347" y="347"/>
                  </a:lnTo>
                  <a:close/>
                  <a:moveTo>
                    <a:pt x="0" y="0"/>
                  </a:moveTo>
                  <a:lnTo>
                    <a:pt x="0" y="2051"/>
                  </a:lnTo>
                  <a:lnTo>
                    <a:pt x="1746" y="2051"/>
                  </a:lnTo>
                  <a:lnTo>
                    <a:pt x="1746"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8292475" y="4666550"/>
              <a:ext cx="34950" cy="42625"/>
            </a:xfrm>
            <a:custGeom>
              <a:avLst/>
              <a:gdLst/>
              <a:ahLst/>
              <a:cxnLst/>
              <a:rect l="l" t="t" r="r" b="b"/>
              <a:pathLst>
                <a:path w="1398" h="1705" extrusionOk="0">
                  <a:moveTo>
                    <a:pt x="0" y="1"/>
                  </a:moveTo>
                  <a:lnTo>
                    <a:pt x="0" y="1705"/>
                  </a:lnTo>
                  <a:lnTo>
                    <a:pt x="1397" y="1705"/>
                  </a:lnTo>
                  <a:lnTo>
                    <a:pt x="1397"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8288100" y="4662275"/>
              <a:ext cx="43650" cy="51300"/>
            </a:xfrm>
            <a:custGeom>
              <a:avLst/>
              <a:gdLst/>
              <a:ahLst/>
              <a:cxnLst/>
              <a:rect l="l" t="t" r="r" b="b"/>
              <a:pathLst>
                <a:path w="1746" h="2052" extrusionOk="0">
                  <a:moveTo>
                    <a:pt x="1399" y="347"/>
                  </a:moveTo>
                  <a:lnTo>
                    <a:pt x="1399" y="1705"/>
                  </a:lnTo>
                  <a:lnTo>
                    <a:pt x="347" y="1705"/>
                  </a:lnTo>
                  <a:lnTo>
                    <a:pt x="347" y="347"/>
                  </a:lnTo>
                  <a:close/>
                  <a:moveTo>
                    <a:pt x="0" y="0"/>
                  </a:moveTo>
                  <a:lnTo>
                    <a:pt x="0" y="2051"/>
                  </a:lnTo>
                  <a:lnTo>
                    <a:pt x="1746" y="2051"/>
                  </a:lnTo>
                  <a:lnTo>
                    <a:pt x="1746"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8374275" y="4666550"/>
              <a:ext cx="35000" cy="42625"/>
            </a:xfrm>
            <a:custGeom>
              <a:avLst/>
              <a:gdLst/>
              <a:ahLst/>
              <a:cxnLst/>
              <a:rect l="l" t="t" r="r" b="b"/>
              <a:pathLst>
                <a:path w="1400" h="1705" extrusionOk="0">
                  <a:moveTo>
                    <a:pt x="1" y="1"/>
                  </a:moveTo>
                  <a:lnTo>
                    <a:pt x="1" y="1705"/>
                  </a:lnTo>
                  <a:lnTo>
                    <a:pt x="1400" y="1705"/>
                  </a:lnTo>
                  <a:lnTo>
                    <a:pt x="1400"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8369900" y="4662275"/>
              <a:ext cx="43650" cy="51300"/>
            </a:xfrm>
            <a:custGeom>
              <a:avLst/>
              <a:gdLst/>
              <a:ahLst/>
              <a:cxnLst/>
              <a:rect l="l" t="t" r="r" b="b"/>
              <a:pathLst>
                <a:path w="1746" h="2052" extrusionOk="0">
                  <a:moveTo>
                    <a:pt x="1399" y="347"/>
                  </a:moveTo>
                  <a:lnTo>
                    <a:pt x="1399" y="1705"/>
                  </a:lnTo>
                  <a:lnTo>
                    <a:pt x="351" y="1705"/>
                  </a:lnTo>
                  <a:lnTo>
                    <a:pt x="351" y="347"/>
                  </a:lnTo>
                  <a:close/>
                  <a:moveTo>
                    <a:pt x="0" y="0"/>
                  </a:moveTo>
                  <a:lnTo>
                    <a:pt x="0" y="2051"/>
                  </a:lnTo>
                  <a:lnTo>
                    <a:pt x="1746" y="2051"/>
                  </a:lnTo>
                  <a:lnTo>
                    <a:pt x="1746"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8292475" y="4763775"/>
              <a:ext cx="34950" cy="42650"/>
            </a:xfrm>
            <a:custGeom>
              <a:avLst/>
              <a:gdLst/>
              <a:ahLst/>
              <a:cxnLst/>
              <a:rect l="l" t="t" r="r" b="b"/>
              <a:pathLst>
                <a:path w="1398" h="1706" extrusionOk="0">
                  <a:moveTo>
                    <a:pt x="0" y="1"/>
                  </a:moveTo>
                  <a:lnTo>
                    <a:pt x="0" y="1705"/>
                  </a:lnTo>
                  <a:lnTo>
                    <a:pt x="1397" y="1705"/>
                  </a:lnTo>
                  <a:lnTo>
                    <a:pt x="1397"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8288100" y="4759400"/>
              <a:ext cx="43650" cy="51350"/>
            </a:xfrm>
            <a:custGeom>
              <a:avLst/>
              <a:gdLst/>
              <a:ahLst/>
              <a:cxnLst/>
              <a:rect l="l" t="t" r="r" b="b"/>
              <a:pathLst>
                <a:path w="1746" h="2054" extrusionOk="0">
                  <a:moveTo>
                    <a:pt x="1399" y="349"/>
                  </a:moveTo>
                  <a:lnTo>
                    <a:pt x="1399" y="1705"/>
                  </a:lnTo>
                  <a:lnTo>
                    <a:pt x="347" y="1705"/>
                  </a:lnTo>
                  <a:lnTo>
                    <a:pt x="347" y="349"/>
                  </a:lnTo>
                  <a:close/>
                  <a:moveTo>
                    <a:pt x="0" y="1"/>
                  </a:moveTo>
                  <a:lnTo>
                    <a:pt x="0" y="2053"/>
                  </a:lnTo>
                  <a:lnTo>
                    <a:pt x="1746" y="2053"/>
                  </a:lnTo>
                  <a:lnTo>
                    <a:pt x="1746"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8374275" y="4763775"/>
              <a:ext cx="35000" cy="42650"/>
            </a:xfrm>
            <a:custGeom>
              <a:avLst/>
              <a:gdLst/>
              <a:ahLst/>
              <a:cxnLst/>
              <a:rect l="l" t="t" r="r" b="b"/>
              <a:pathLst>
                <a:path w="1400" h="1706" extrusionOk="0">
                  <a:moveTo>
                    <a:pt x="1" y="1"/>
                  </a:moveTo>
                  <a:lnTo>
                    <a:pt x="1" y="1705"/>
                  </a:lnTo>
                  <a:lnTo>
                    <a:pt x="1400" y="1705"/>
                  </a:lnTo>
                  <a:lnTo>
                    <a:pt x="1400"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8369900" y="4759400"/>
              <a:ext cx="43650" cy="51350"/>
            </a:xfrm>
            <a:custGeom>
              <a:avLst/>
              <a:gdLst/>
              <a:ahLst/>
              <a:cxnLst/>
              <a:rect l="l" t="t" r="r" b="b"/>
              <a:pathLst>
                <a:path w="1746" h="2054" extrusionOk="0">
                  <a:moveTo>
                    <a:pt x="1399" y="349"/>
                  </a:moveTo>
                  <a:lnTo>
                    <a:pt x="1399" y="1705"/>
                  </a:lnTo>
                  <a:lnTo>
                    <a:pt x="351" y="1705"/>
                  </a:lnTo>
                  <a:lnTo>
                    <a:pt x="351" y="349"/>
                  </a:lnTo>
                  <a:close/>
                  <a:moveTo>
                    <a:pt x="0" y="1"/>
                  </a:moveTo>
                  <a:lnTo>
                    <a:pt x="0" y="2053"/>
                  </a:lnTo>
                  <a:lnTo>
                    <a:pt x="1746" y="2053"/>
                  </a:lnTo>
                  <a:lnTo>
                    <a:pt x="1746"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8292475" y="4871150"/>
              <a:ext cx="34950" cy="42625"/>
            </a:xfrm>
            <a:custGeom>
              <a:avLst/>
              <a:gdLst/>
              <a:ahLst/>
              <a:cxnLst/>
              <a:rect l="l" t="t" r="r" b="b"/>
              <a:pathLst>
                <a:path w="1398" h="1705" extrusionOk="0">
                  <a:moveTo>
                    <a:pt x="0" y="1"/>
                  </a:moveTo>
                  <a:lnTo>
                    <a:pt x="0" y="1705"/>
                  </a:lnTo>
                  <a:lnTo>
                    <a:pt x="1397" y="1705"/>
                  </a:lnTo>
                  <a:lnTo>
                    <a:pt x="1397"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8288100" y="4866875"/>
              <a:ext cx="43650" cy="51300"/>
            </a:xfrm>
            <a:custGeom>
              <a:avLst/>
              <a:gdLst/>
              <a:ahLst/>
              <a:cxnLst/>
              <a:rect l="l" t="t" r="r" b="b"/>
              <a:pathLst>
                <a:path w="1746" h="2052" extrusionOk="0">
                  <a:moveTo>
                    <a:pt x="1399" y="347"/>
                  </a:moveTo>
                  <a:lnTo>
                    <a:pt x="1399" y="1704"/>
                  </a:lnTo>
                  <a:lnTo>
                    <a:pt x="347" y="1704"/>
                  </a:lnTo>
                  <a:lnTo>
                    <a:pt x="347" y="347"/>
                  </a:lnTo>
                  <a:close/>
                  <a:moveTo>
                    <a:pt x="0" y="0"/>
                  </a:moveTo>
                  <a:lnTo>
                    <a:pt x="0" y="2051"/>
                  </a:lnTo>
                  <a:lnTo>
                    <a:pt x="1746" y="2051"/>
                  </a:lnTo>
                  <a:lnTo>
                    <a:pt x="1746"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8374275" y="4871150"/>
              <a:ext cx="35000" cy="42625"/>
            </a:xfrm>
            <a:custGeom>
              <a:avLst/>
              <a:gdLst/>
              <a:ahLst/>
              <a:cxnLst/>
              <a:rect l="l" t="t" r="r" b="b"/>
              <a:pathLst>
                <a:path w="1400" h="1705" extrusionOk="0">
                  <a:moveTo>
                    <a:pt x="1" y="1"/>
                  </a:moveTo>
                  <a:lnTo>
                    <a:pt x="1" y="1705"/>
                  </a:lnTo>
                  <a:lnTo>
                    <a:pt x="1400" y="1705"/>
                  </a:lnTo>
                  <a:lnTo>
                    <a:pt x="1400"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8369900" y="4866875"/>
              <a:ext cx="43650" cy="51300"/>
            </a:xfrm>
            <a:custGeom>
              <a:avLst/>
              <a:gdLst/>
              <a:ahLst/>
              <a:cxnLst/>
              <a:rect l="l" t="t" r="r" b="b"/>
              <a:pathLst>
                <a:path w="1746" h="2052" extrusionOk="0">
                  <a:moveTo>
                    <a:pt x="1399" y="347"/>
                  </a:moveTo>
                  <a:lnTo>
                    <a:pt x="1399" y="1704"/>
                  </a:lnTo>
                  <a:lnTo>
                    <a:pt x="351" y="1704"/>
                  </a:lnTo>
                  <a:lnTo>
                    <a:pt x="351" y="347"/>
                  </a:lnTo>
                  <a:close/>
                  <a:moveTo>
                    <a:pt x="0" y="0"/>
                  </a:moveTo>
                  <a:lnTo>
                    <a:pt x="0" y="2051"/>
                  </a:lnTo>
                  <a:lnTo>
                    <a:pt x="1746" y="2051"/>
                  </a:lnTo>
                  <a:lnTo>
                    <a:pt x="1746"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7660800" y="4558350"/>
              <a:ext cx="855850" cy="59725"/>
            </a:xfrm>
            <a:custGeom>
              <a:avLst/>
              <a:gdLst/>
              <a:ahLst/>
              <a:cxnLst/>
              <a:rect l="l" t="t" r="r" b="b"/>
              <a:pathLst>
                <a:path w="34234" h="2389" extrusionOk="0">
                  <a:moveTo>
                    <a:pt x="1" y="1"/>
                  </a:moveTo>
                  <a:lnTo>
                    <a:pt x="1" y="2388"/>
                  </a:lnTo>
                  <a:lnTo>
                    <a:pt x="34233" y="2388"/>
                  </a:lnTo>
                  <a:lnTo>
                    <a:pt x="34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7656475" y="4553975"/>
              <a:ext cx="864550" cy="68425"/>
            </a:xfrm>
            <a:custGeom>
              <a:avLst/>
              <a:gdLst/>
              <a:ahLst/>
              <a:cxnLst/>
              <a:rect l="l" t="t" r="r" b="b"/>
              <a:pathLst>
                <a:path w="34582" h="2737" extrusionOk="0">
                  <a:moveTo>
                    <a:pt x="34233" y="347"/>
                  </a:moveTo>
                  <a:lnTo>
                    <a:pt x="34233" y="2390"/>
                  </a:lnTo>
                  <a:lnTo>
                    <a:pt x="347" y="2390"/>
                  </a:lnTo>
                  <a:lnTo>
                    <a:pt x="347" y="347"/>
                  </a:lnTo>
                  <a:close/>
                  <a:moveTo>
                    <a:pt x="0" y="0"/>
                  </a:moveTo>
                  <a:lnTo>
                    <a:pt x="0" y="2737"/>
                  </a:lnTo>
                  <a:lnTo>
                    <a:pt x="34582" y="2737"/>
                  </a:lnTo>
                  <a:lnTo>
                    <a:pt x="34582"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7873725" y="4470975"/>
              <a:ext cx="113350" cy="47100"/>
            </a:xfrm>
            <a:custGeom>
              <a:avLst/>
              <a:gdLst/>
              <a:ahLst/>
              <a:cxnLst/>
              <a:rect l="l" t="t" r="r" b="b"/>
              <a:pathLst>
                <a:path w="4534" h="1884" extrusionOk="0">
                  <a:moveTo>
                    <a:pt x="0" y="1"/>
                  </a:moveTo>
                  <a:lnTo>
                    <a:pt x="0" y="1884"/>
                  </a:lnTo>
                  <a:lnTo>
                    <a:pt x="4534" y="1884"/>
                  </a:lnTo>
                  <a:lnTo>
                    <a:pt x="45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7869450" y="4466700"/>
              <a:ext cx="122000" cy="55775"/>
            </a:xfrm>
            <a:custGeom>
              <a:avLst/>
              <a:gdLst/>
              <a:ahLst/>
              <a:cxnLst/>
              <a:rect l="l" t="t" r="r" b="b"/>
              <a:pathLst>
                <a:path w="4880" h="2231" extrusionOk="0">
                  <a:moveTo>
                    <a:pt x="4533" y="345"/>
                  </a:moveTo>
                  <a:lnTo>
                    <a:pt x="4533" y="1882"/>
                  </a:lnTo>
                  <a:lnTo>
                    <a:pt x="347" y="1882"/>
                  </a:lnTo>
                  <a:lnTo>
                    <a:pt x="347" y="345"/>
                  </a:lnTo>
                  <a:close/>
                  <a:moveTo>
                    <a:pt x="0" y="0"/>
                  </a:moveTo>
                  <a:lnTo>
                    <a:pt x="0" y="2230"/>
                  </a:lnTo>
                  <a:lnTo>
                    <a:pt x="4880" y="2230"/>
                  </a:lnTo>
                  <a:lnTo>
                    <a:pt x="4880"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8184400" y="4470975"/>
              <a:ext cx="113375" cy="47100"/>
            </a:xfrm>
            <a:custGeom>
              <a:avLst/>
              <a:gdLst/>
              <a:ahLst/>
              <a:cxnLst/>
              <a:rect l="l" t="t" r="r" b="b"/>
              <a:pathLst>
                <a:path w="4535" h="1884" extrusionOk="0">
                  <a:moveTo>
                    <a:pt x="1" y="1"/>
                  </a:moveTo>
                  <a:lnTo>
                    <a:pt x="1" y="1884"/>
                  </a:lnTo>
                  <a:lnTo>
                    <a:pt x="4534" y="1884"/>
                  </a:lnTo>
                  <a:lnTo>
                    <a:pt x="45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8180025" y="4466700"/>
              <a:ext cx="122075" cy="55775"/>
            </a:xfrm>
            <a:custGeom>
              <a:avLst/>
              <a:gdLst/>
              <a:ahLst/>
              <a:cxnLst/>
              <a:rect l="l" t="t" r="r" b="b"/>
              <a:pathLst>
                <a:path w="4883" h="2231" extrusionOk="0">
                  <a:moveTo>
                    <a:pt x="4534" y="345"/>
                  </a:moveTo>
                  <a:lnTo>
                    <a:pt x="4534" y="1882"/>
                  </a:lnTo>
                  <a:lnTo>
                    <a:pt x="347" y="1882"/>
                  </a:lnTo>
                  <a:lnTo>
                    <a:pt x="347" y="345"/>
                  </a:lnTo>
                  <a:close/>
                  <a:moveTo>
                    <a:pt x="1" y="0"/>
                  </a:moveTo>
                  <a:lnTo>
                    <a:pt x="1" y="2230"/>
                  </a:lnTo>
                  <a:lnTo>
                    <a:pt x="4883" y="2230"/>
                  </a:lnTo>
                  <a:lnTo>
                    <a:pt x="4883"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7492700" y="4916775"/>
              <a:ext cx="108125" cy="8775"/>
            </a:xfrm>
            <a:custGeom>
              <a:avLst/>
              <a:gdLst/>
              <a:ahLst/>
              <a:cxnLst/>
              <a:rect l="l" t="t" r="r" b="b"/>
              <a:pathLst>
                <a:path w="4325" h="351" extrusionOk="0">
                  <a:moveTo>
                    <a:pt x="176" y="0"/>
                  </a:moveTo>
                  <a:cubicBezTo>
                    <a:pt x="79" y="0"/>
                    <a:pt x="1" y="79"/>
                    <a:pt x="1" y="175"/>
                  </a:cubicBezTo>
                  <a:cubicBezTo>
                    <a:pt x="1" y="272"/>
                    <a:pt x="79" y="351"/>
                    <a:pt x="176" y="351"/>
                  </a:cubicBezTo>
                  <a:lnTo>
                    <a:pt x="4150" y="351"/>
                  </a:lnTo>
                  <a:cubicBezTo>
                    <a:pt x="4246" y="351"/>
                    <a:pt x="4325" y="272"/>
                    <a:pt x="4325" y="175"/>
                  </a:cubicBezTo>
                  <a:cubicBezTo>
                    <a:pt x="4325" y="79"/>
                    <a:pt x="4246" y="0"/>
                    <a:pt x="4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35"/>
          <p:cNvGrpSpPr/>
          <p:nvPr/>
        </p:nvGrpSpPr>
        <p:grpSpPr>
          <a:xfrm>
            <a:off x="369484" y="2425106"/>
            <a:ext cx="931227" cy="2656611"/>
            <a:chOff x="720072" y="2486890"/>
            <a:chExt cx="931227" cy="2656611"/>
          </a:xfrm>
        </p:grpSpPr>
        <p:sp>
          <p:nvSpPr>
            <p:cNvPr id="1091" name="Google Shape;1091;p35"/>
            <p:cNvSpPr/>
            <p:nvPr/>
          </p:nvSpPr>
          <p:spPr>
            <a:xfrm>
              <a:off x="1127259" y="2935297"/>
              <a:ext cx="39" cy="146106"/>
            </a:xfrm>
            <a:custGeom>
              <a:avLst/>
              <a:gdLst/>
              <a:ahLst/>
              <a:cxnLst/>
              <a:rect l="l" t="t" r="r" b="b"/>
              <a:pathLst>
                <a:path w="1" h="3736" extrusionOk="0">
                  <a:moveTo>
                    <a:pt x="1" y="1"/>
                  </a:moveTo>
                  <a:lnTo>
                    <a:pt x="1" y="373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1120415" y="2928453"/>
              <a:ext cx="13688" cy="159676"/>
            </a:xfrm>
            <a:custGeom>
              <a:avLst/>
              <a:gdLst/>
              <a:ahLst/>
              <a:cxnLst/>
              <a:rect l="l" t="t" r="r" b="b"/>
              <a:pathLst>
                <a:path w="350" h="4083" extrusionOk="0">
                  <a:moveTo>
                    <a:pt x="176" y="0"/>
                  </a:moveTo>
                  <a:cubicBezTo>
                    <a:pt x="79" y="0"/>
                    <a:pt x="0" y="79"/>
                    <a:pt x="0" y="176"/>
                  </a:cubicBezTo>
                  <a:lnTo>
                    <a:pt x="0" y="3909"/>
                  </a:lnTo>
                  <a:cubicBezTo>
                    <a:pt x="0" y="4003"/>
                    <a:pt x="79" y="4082"/>
                    <a:pt x="176" y="4082"/>
                  </a:cubicBezTo>
                  <a:cubicBezTo>
                    <a:pt x="270" y="4082"/>
                    <a:pt x="349" y="4007"/>
                    <a:pt x="349" y="3909"/>
                  </a:cubicBezTo>
                  <a:lnTo>
                    <a:pt x="349" y="176"/>
                  </a:lnTo>
                  <a:cubicBezTo>
                    <a:pt x="349" y="79"/>
                    <a:pt x="270"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1179428" y="2981131"/>
              <a:ext cx="70902" cy="117909"/>
            </a:xfrm>
            <a:custGeom>
              <a:avLst/>
              <a:gdLst/>
              <a:ahLst/>
              <a:cxnLst/>
              <a:rect l="l" t="t" r="r" b="b"/>
              <a:pathLst>
                <a:path w="1813" h="3015" extrusionOk="0">
                  <a:moveTo>
                    <a:pt x="1813" y="1"/>
                  </a:moveTo>
                  <a:lnTo>
                    <a:pt x="0" y="301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1171724" y="2974326"/>
              <a:ext cx="86388" cy="131519"/>
            </a:xfrm>
            <a:custGeom>
              <a:avLst/>
              <a:gdLst/>
              <a:ahLst/>
              <a:cxnLst/>
              <a:rect l="l" t="t" r="r" b="b"/>
              <a:pathLst>
                <a:path w="2209" h="3363" extrusionOk="0">
                  <a:moveTo>
                    <a:pt x="2012" y="1"/>
                  </a:moveTo>
                  <a:cubicBezTo>
                    <a:pt x="1953" y="1"/>
                    <a:pt x="1895" y="31"/>
                    <a:pt x="1862" y="86"/>
                  </a:cubicBezTo>
                  <a:lnTo>
                    <a:pt x="50" y="3100"/>
                  </a:lnTo>
                  <a:cubicBezTo>
                    <a:pt x="0" y="3183"/>
                    <a:pt x="28" y="3289"/>
                    <a:pt x="109" y="3339"/>
                  </a:cubicBezTo>
                  <a:cubicBezTo>
                    <a:pt x="136" y="3356"/>
                    <a:pt x="168" y="3362"/>
                    <a:pt x="197" y="3362"/>
                  </a:cubicBezTo>
                  <a:cubicBezTo>
                    <a:pt x="257" y="3362"/>
                    <a:pt x="316" y="3331"/>
                    <a:pt x="347" y="3280"/>
                  </a:cubicBezTo>
                  <a:lnTo>
                    <a:pt x="2160" y="265"/>
                  </a:lnTo>
                  <a:cubicBezTo>
                    <a:pt x="2209" y="181"/>
                    <a:pt x="2183" y="74"/>
                    <a:pt x="2101" y="25"/>
                  </a:cubicBezTo>
                  <a:cubicBezTo>
                    <a:pt x="2073" y="8"/>
                    <a:pt x="2042" y="1"/>
                    <a:pt x="2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1229564" y="3064117"/>
              <a:ext cx="106685" cy="79075"/>
            </a:xfrm>
            <a:custGeom>
              <a:avLst/>
              <a:gdLst/>
              <a:ahLst/>
              <a:cxnLst/>
              <a:rect l="l" t="t" r="r" b="b"/>
              <a:pathLst>
                <a:path w="2728" h="2022" extrusionOk="0">
                  <a:moveTo>
                    <a:pt x="2728" y="1"/>
                  </a:moveTo>
                  <a:lnTo>
                    <a:pt x="1" y="202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1221860" y="3057273"/>
              <a:ext cx="122094" cy="92724"/>
            </a:xfrm>
            <a:custGeom>
              <a:avLst/>
              <a:gdLst/>
              <a:ahLst/>
              <a:cxnLst/>
              <a:rect l="l" t="t" r="r" b="b"/>
              <a:pathLst>
                <a:path w="3122" h="2371" extrusionOk="0">
                  <a:moveTo>
                    <a:pt x="2927" y="1"/>
                  </a:moveTo>
                  <a:cubicBezTo>
                    <a:pt x="2890" y="1"/>
                    <a:pt x="2853" y="12"/>
                    <a:pt x="2822" y="36"/>
                  </a:cubicBezTo>
                  <a:lnTo>
                    <a:pt x="96" y="2055"/>
                  </a:lnTo>
                  <a:cubicBezTo>
                    <a:pt x="17" y="2112"/>
                    <a:pt x="1" y="2222"/>
                    <a:pt x="58" y="2299"/>
                  </a:cubicBezTo>
                  <a:cubicBezTo>
                    <a:pt x="94" y="2345"/>
                    <a:pt x="145" y="2370"/>
                    <a:pt x="198" y="2370"/>
                  </a:cubicBezTo>
                  <a:cubicBezTo>
                    <a:pt x="235" y="2370"/>
                    <a:pt x="271" y="2360"/>
                    <a:pt x="302" y="2335"/>
                  </a:cubicBezTo>
                  <a:lnTo>
                    <a:pt x="3029" y="315"/>
                  </a:lnTo>
                  <a:cubicBezTo>
                    <a:pt x="3108" y="258"/>
                    <a:pt x="3122" y="148"/>
                    <a:pt x="3065" y="71"/>
                  </a:cubicBezTo>
                  <a:cubicBezTo>
                    <a:pt x="3032" y="25"/>
                    <a:pt x="2979" y="1"/>
                    <a:pt x="2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1250291" y="3193015"/>
              <a:ext cx="115563" cy="6648"/>
            </a:xfrm>
            <a:custGeom>
              <a:avLst/>
              <a:gdLst/>
              <a:ahLst/>
              <a:cxnLst/>
              <a:rect l="l" t="t" r="r" b="b"/>
              <a:pathLst>
                <a:path w="2955" h="170" extrusionOk="0">
                  <a:moveTo>
                    <a:pt x="2954" y="1"/>
                  </a:moveTo>
                  <a:lnTo>
                    <a:pt x="1" y="17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1243369" y="3186171"/>
              <a:ext cx="129485" cy="20375"/>
            </a:xfrm>
            <a:custGeom>
              <a:avLst/>
              <a:gdLst/>
              <a:ahLst/>
              <a:cxnLst/>
              <a:rect l="l" t="t" r="r" b="b"/>
              <a:pathLst>
                <a:path w="3311" h="521" extrusionOk="0">
                  <a:moveTo>
                    <a:pt x="3125" y="0"/>
                  </a:moveTo>
                  <a:cubicBezTo>
                    <a:pt x="3124" y="0"/>
                    <a:pt x="3123" y="0"/>
                    <a:pt x="3121" y="0"/>
                  </a:cubicBezTo>
                  <a:lnTo>
                    <a:pt x="168" y="170"/>
                  </a:lnTo>
                  <a:cubicBezTo>
                    <a:pt x="72" y="178"/>
                    <a:pt x="1" y="258"/>
                    <a:pt x="7" y="355"/>
                  </a:cubicBezTo>
                  <a:cubicBezTo>
                    <a:pt x="10" y="447"/>
                    <a:pt x="87" y="520"/>
                    <a:pt x="178" y="520"/>
                  </a:cubicBezTo>
                  <a:cubicBezTo>
                    <a:pt x="184" y="520"/>
                    <a:pt x="186" y="520"/>
                    <a:pt x="190" y="516"/>
                  </a:cubicBezTo>
                  <a:lnTo>
                    <a:pt x="3143" y="347"/>
                  </a:lnTo>
                  <a:cubicBezTo>
                    <a:pt x="3240" y="339"/>
                    <a:pt x="3310" y="258"/>
                    <a:pt x="3306" y="162"/>
                  </a:cubicBezTo>
                  <a:cubicBezTo>
                    <a:pt x="3299" y="69"/>
                    <a:pt x="3220" y="0"/>
                    <a:pt x="3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1004383" y="2981131"/>
              <a:ext cx="70902" cy="117909"/>
            </a:xfrm>
            <a:custGeom>
              <a:avLst/>
              <a:gdLst/>
              <a:ahLst/>
              <a:cxnLst/>
              <a:rect l="l" t="t" r="r" b="b"/>
              <a:pathLst>
                <a:path w="1813" h="3015" extrusionOk="0">
                  <a:moveTo>
                    <a:pt x="0" y="1"/>
                  </a:moveTo>
                  <a:lnTo>
                    <a:pt x="1813" y="301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996523" y="2974326"/>
              <a:ext cx="86467" cy="131519"/>
            </a:xfrm>
            <a:custGeom>
              <a:avLst/>
              <a:gdLst/>
              <a:ahLst/>
              <a:cxnLst/>
              <a:rect l="l" t="t" r="r" b="b"/>
              <a:pathLst>
                <a:path w="2211" h="3363" extrusionOk="0">
                  <a:moveTo>
                    <a:pt x="198" y="1"/>
                  </a:moveTo>
                  <a:cubicBezTo>
                    <a:pt x="167" y="1"/>
                    <a:pt x="137" y="8"/>
                    <a:pt x="109" y="25"/>
                  </a:cubicBezTo>
                  <a:cubicBezTo>
                    <a:pt x="28" y="74"/>
                    <a:pt x="0" y="185"/>
                    <a:pt x="50" y="265"/>
                  </a:cubicBezTo>
                  <a:lnTo>
                    <a:pt x="1862" y="3280"/>
                  </a:lnTo>
                  <a:cubicBezTo>
                    <a:pt x="1898" y="3333"/>
                    <a:pt x="1953" y="3362"/>
                    <a:pt x="2014" y="3362"/>
                  </a:cubicBezTo>
                  <a:cubicBezTo>
                    <a:pt x="2045" y="3362"/>
                    <a:pt x="2075" y="3353"/>
                    <a:pt x="2102" y="3339"/>
                  </a:cubicBezTo>
                  <a:cubicBezTo>
                    <a:pt x="2183" y="3289"/>
                    <a:pt x="2211" y="3181"/>
                    <a:pt x="2162" y="3100"/>
                  </a:cubicBezTo>
                  <a:lnTo>
                    <a:pt x="349" y="86"/>
                  </a:lnTo>
                  <a:cubicBezTo>
                    <a:pt x="316" y="31"/>
                    <a:pt x="258"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918464" y="3064117"/>
              <a:ext cx="106607" cy="79075"/>
            </a:xfrm>
            <a:custGeom>
              <a:avLst/>
              <a:gdLst/>
              <a:ahLst/>
              <a:cxnLst/>
              <a:rect l="l" t="t" r="r" b="b"/>
              <a:pathLst>
                <a:path w="2726" h="2022" extrusionOk="0">
                  <a:moveTo>
                    <a:pt x="1" y="1"/>
                  </a:moveTo>
                  <a:lnTo>
                    <a:pt x="2725" y="202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910760" y="3057312"/>
              <a:ext cx="122015" cy="92685"/>
            </a:xfrm>
            <a:custGeom>
              <a:avLst/>
              <a:gdLst/>
              <a:ahLst/>
              <a:cxnLst/>
              <a:rect l="l" t="t" r="r" b="b"/>
              <a:pathLst>
                <a:path w="3120" h="2370" extrusionOk="0">
                  <a:moveTo>
                    <a:pt x="196" y="1"/>
                  </a:moveTo>
                  <a:cubicBezTo>
                    <a:pt x="143" y="1"/>
                    <a:pt x="90" y="25"/>
                    <a:pt x="56" y="70"/>
                  </a:cubicBezTo>
                  <a:cubicBezTo>
                    <a:pt x="1" y="149"/>
                    <a:pt x="16" y="259"/>
                    <a:pt x="93" y="314"/>
                  </a:cubicBezTo>
                  <a:lnTo>
                    <a:pt x="2820" y="2334"/>
                  </a:lnTo>
                  <a:cubicBezTo>
                    <a:pt x="2851" y="2359"/>
                    <a:pt x="2887" y="2369"/>
                    <a:pt x="2922" y="2369"/>
                  </a:cubicBezTo>
                  <a:cubicBezTo>
                    <a:pt x="2977" y="2369"/>
                    <a:pt x="3029" y="2344"/>
                    <a:pt x="3062" y="2298"/>
                  </a:cubicBezTo>
                  <a:cubicBezTo>
                    <a:pt x="3119" y="2218"/>
                    <a:pt x="3102" y="2109"/>
                    <a:pt x="3027" y="2054"/>
                  </a:cubicBezTo>
                  <a:lnTo>
                    <a:pt x="300" y="35"/>
                  </a:lnTo>
                  <a:cubicBezTo>
                    <a:pt x="269" y="12"/>
                    <a:pt x="232"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888899" y="3193015"/>
              <a:ext cx="115524" cy="6648"/>
            </a:xfrm>
            <a:custGeom>
              <a:avLst/>
              <a:gdLst/>
              <a:ahLst/>
              <a:cxnLst/>
              <a:rect l="l" t="t" r="r" b="b"/>
              <a:pathLst>
                <a:path w="2954" h="170" extrusionOk="0">
                  <a:moveTo>
                    <a:pt x="0" y="1"/>
                  </a:moveTo>
                  <a:lnTo>
                    <a:pt x="2953" y="17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881859" y="3186249"/>
              <a:ext cx="129641" cy="20297"/>
            </a:xfrm>
            <a:custGeom>
              <a:avLst/>
              <a:gdLst/>
              <a:ahLst/>
              <a:cxnLst/>
              <a:rect l="l" t="t" r="r" b="b"/>
              <a:pathLst>
                <a:path w="3315" h="519" extrusionOk="0">
                  <a:moveTo>
                    <a:pt x="184" y="0"/>
                  </a:moveTo>
                  <a:cubicBezTo>
                    <a:pt x="91" y="0"/>
                    <a:pt x="12" y="70"/>
                    <a:pt x="7" y="164"/>
                  </a:cubicBezTo>
                  <a:cubicBezTo>
                    <a:pt x="1" y="258"/>
                    <a:pt x="74" y="343"/>
                    <a:pt x="170" y="347"/>
                  </a:cubicBezTo>
                  <a:lnTo>
                    <a:pt x="3123" y="518"/>
                  </a:lnTo>
                  <a:lnTo>
                    <a:pt x="3133" y="518"/>
                  </a:lnTo>
                  <a:cubicBezTo>
                    <a:pt x="3224" y="518"/>
                    <a:pt x="3301" y="445"/>
                    <a:pt x="3307" y="355"/>
                  </a:cubicBezTo>
                  <a:cubicBezTo>
                    <a:pt x="3315" y="258"/>
                    <a:pt x="3242" y="176"/>
                    <a:pt x="3145" y="170"/>
                  </a:cubicBezTo>
                  <a:lnTo>
                    <a:pt x="192" y="0"/>
                  </a:lnTo>
                  <a:cubicBezTo>
                    <a:pt x="189" y="0"/>
                    <a:pt x="187"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862618" y="4281611"/>
              <a:ext cx="503235" cy="797832"/>
            </a:xfrm>
            <a:custGeom>
              <a:avLst/>
              <a:gdLst/>
              <a:ahLst/>
              <a:cxnLst/>
              <a:rect l="l" t="t" r="r" b="b"/>
              <a:pathLst>
                <a:path w="12868" h="20401" extrusionOk="0">
                  <a:moveTo>
                    <a:pt x="0" y="0"/>
                  </a:moveTo>
                  <a:lnTo>
                    <a:pt x="0" y="20401"/>
                  </a:lnTo>
                  <a:lnTo>
                    <a:pt x="12867" y="20401"/>
                  </a:lnTo>
                  <a:lnTo>
                    <a:pt x="12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925269" y="4564437"/>
              <a:ext cx="39" cy="515163"/>
            </a:xfrm>
            <a:custGeom>
              <a:avLst/>
              <a:gdLst/>
              <a:ahLst/>
              <a:cxnLst/>
              <a:rect l="l" t="t" r="r" b="b"/>
              <a:pathLst>
                <a:path w="1" h="13173" extrusionOk="0">
                  <a:moveTo>
                    <a:pt x="0" y="1"/>
                  </a:moveTo>
                  <a:lnTo>
                    <a:pt x="0" y="13173"/>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918464" y="4564437"/>
              <a:ext cx="13609" cy="515007"/>
            </a:xfrm>
            <a:custGeom>
              <a:avLst/>
              <a:gdLst/>
              <a:ahLst/>
              <a:cxnLst/>
              <a:rect l="l" t="t" r="r" b="b"/>
              <a:pathLst>
                <a:path w="348" h="13169" extrusionOk="0">
                  <a:moveTo>
                    <a:pt x="1" y="1"/>
                  </a:moveTo>
                  <a:lnTo>
                    <a:pt x="1" y="13169"/>
                  </a:lnTo>
                  <a:lnTo>
                    <a:pt x="347" y="13169"/>
                  </a:lnTo>
                  <a:lnTo>
                    <a:pt x="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1021942" y="4564437"/>
              <a:ext cx="39" cy="515163"/>
            </a:xfrm>
            <a:custGeom>
              <a:avLst/>
              <a:gdLst/>
              <a:ahLst/>
              <a:cxnLst/>
              <a:rect l="l" t="t" r="r" b="b"/>
              <a:pathLst>
                <a:path w="1" h="13173" extrusionOk="0">
                  <a:moveTo>
                    <a:pt x="1" y="1"/>
                  </a:moveTo>
                  <a:lnTo>
                    <a:pt x="1" y="13173"/>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1015255" y="4564437"/>
              <a:ext cx="13570" cy="515007"/>
            </a:xfrm>
            <a:custGeom>
              <a:avLst/>
              <a:gdLst/>
              <a:ahLst/>
              <a:cxnLst/>
              <a:rect l="l" t="t" r="r" b="b"/>
              <a:pathLst>
                <a:path w="347" h="13169" extrusionOk="0">
                  <a:moveTo>
                    <a:pt x="0" y="1"/>
                  </a:moveTo>
                  <a:lnTo>
                    <a:pt x="0" y="13169"/>
                  </a:lnTo>
                  <a:lnTo>
                    <a:pt x="347" y="13169"/>
                  </a:lnTo>
                  <a:lnTo>
                    <a:pt x="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1113610" y="4580705"/>
              <a:ext cx="39" cy="515085"/>
            </a:xfrm>
            <a:custGeom>
              <a:avLst/>
              <a:gdLst/>
              <a:ahLst/>
              <a:cxnLst/>
              <a:rect l="l" t="t" r="r" b="b"/>
              <a:pathLst>
                <a:path w="1" h="13171" extrusionOk="0">
                  <a:moveTo>
                    <a:pt x="1" y="0"/>
                  </a:moveTo>
                  <a:lnTo>
                    <a:pt x="1" y="13171"/>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1106845" y="4580705"/>
              <a:ext cx="13609" cy="515085"/>
            </a:xfrm>
            <a:custGeom>
              <a:avLst/>
              <a:gdLst/>
              <a:ahLst/>
              <a:cxnLst/>
              <a:rect l="l" t="t" r="r" b="b"/>
              <a:pathLst>
                <a:path w="348" h="13171" extrusionOk="0">
                  <a:moveTo>
                    <a:pt x="1" y="0"/>
                  </a:moveTo>
                  <a:lnTo>
                    <a:pt x="1" y="13171"/>
                  </a:lnTo>
                  <a:lnTo>
                    <a:pt x="347" y="13171"/>
                  </a:lnTo>
                  <a:lnTo>
                    <a:pt x="3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5"/>
            <p:cNvSpPr/>
            <p:nvPr/>
          </p:nvSpPr>
          <p:spPr>
            <a:xfrm>
              <a:off x="1202384" y="4580705"/>
              <a:ext cx="39" cy="515085"/>
            </a:xfrm>
            <a:custGeom>
              <a:avLst/>
              <a:gdLst/>
              <a:ahLst/>
              <a:cxnLst/>
              <a:rect l="l" t="t" r="r" b="b"/>
              <a:pathLst>
                <a:path w="1" h="13171" extrusionOk="0">
                  <a:moveTo>
                    <a:pt x="1" y="0"/>
                  </a:moveTo>
                  <a:lnTo>
                    <a:pt x="1" y="13171"/>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1195619" y="4580705"/>
              <a:ext cx="13570" cy="515085"/>
            </a:xfrm>
            <a:custGeom>
              <a:avLst/>
              <a:gdLst/>
              <a:ahLst/>
              <a:cxnLst/>
              <a:rect l="l" t="t" r="r" b="b"/>
              <a:pathLst>
                <a:path w="347" h="13171" extrusionOk="0">
                  <a:moveTo>
                    <a:pt x="0" y="0"/>
                  </a:moveTo>
                  <a:lnTo>
                    <a:pt x="0" y="13171"/>
                  </a:lnTo>
                  <a:lnTo>
                    <a:pt x="347" y="13171"/>
                  </a:lnTo>
                  <a:lnTo>
                    <a:pt x="3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1311181" y="4486691"/>
              <a:ext cx="39" cy="609099"/>
            </a:xfrm>
            <a:custGeom>
              <a:avLst/>
              <a:gdLst/>
              <a:ahLst/>
              <a:cxnLst/>
              <a:rect l="l" t="t" r="r" b="b"/>
              <a:pathLst>
                <a:path w="1" h="15575" extrusionOk="0">
                  <a:moveTo>
                    <a:pt x="0" y="1"/>
                  </a:moveTo>
                  <a:lnTo>
                    <a:pt x="0" y="15575"/>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1304299" y="4486691"/>
              <a:ext cx="13688" cy="609099"/>
            </a:xfrm>
            <a:custGeom>
              <a:avLst/>
              <a:gdLst/>
              <a:ahLst/>
              <a:cxnLst/>
              <a:rect l="l" t="t" r="r" b="b"/>
              <a:pathLst>
                <a:path w="350" h="15575" extrusionOk="0">
                  <a:moveTo>
                    <a:pt x="1" y="1"/>
                  </a:moveTo>
                  <a:lnTo>
                    <a:pt x="1" y="15575"/>
                  </a:lnTo>
                  <a:lnTo>
                    <a:pt x="350" y="15575"/>
                  </a:lnTo>
                  <a:lnTo>
                    <a:pt x="3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812913" y="3486556"/>
              <a:ext cx="602686" cy="1481040"/>
            </a:xfrm>
            <a:custGeom>
              <a:avLst/>
              <a:gdLst/>
              <a:ahLst/>
              <a:cxnLst/>
              <a:rect l="l" t="t" r="r" b="b"/>
              <a:pathLst>
                <a:path w="15411" h="37871" extrusionOk="0">
                  <a:moveTo>
                    <a:pt x="5312" y="1"/>
                  </a:moveTo>
                  <a:cubicBezTo>
                    <a:pt x="2379" y="1"/>
                    <a:pt x="1" y="2379"/>
                    <a:pt x="1" y="5312"/>
                  </a:cubicBezTo>
                  <a:lnTo>
                    <a:pt x="1" y="13106"/>
                  </a:lnTo>
                  <a:lnTo>
                    <a:pt x="1" y="30356"/>
                  </a:lnTo>
                  <a:lnTo>
                    <a:pt x="1" y="37226"/>
                  </a:lnTo>
                  <a:cubicBezTo>
                    <a:pt x="1" y="37612"/>
                    <a:pt x="318" y="37871"/>
                    <a:pt x="650" y="37871"/>
                  </a:cubicBezTo>
                  <a:cubicBezTo>
                    <a:pt x="801" y="37871"/>
                    <a:pt x="955" y="37818"/>
                    <a:pt x="1084" y="37699"/>
                  </a:cubicBezTo>
                  <a:lnTo>
                    <a:pt x="15202" y="24621"/>
                  </a:lnTo>
                  <a:cubicBezTo>
                    <a:pt x="15334" y="24499"/>
                    <a:pt x="15409" y="24326"/>
                    <a:pt x="15411" y="24148"/>
                  </a:cubicBezTo>
                  <a:lnTo>
                    <a:pt x="15411" y="5312"/>
                  </a:lnTo>
                  <a:cubicBezTo>
                    <a:pt x="15411" y="2379"/>
                    <a:pt x="13033" y="1"/>
                    <a:pt x="10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806069" y="3479790"/>
              <a:ext cx="616178" cy="1494650"/>
            </a:xfrm>
            <a:custGeom>
              <a:avLst/>
              <a:gdLst/>
              <a:ahLst/>
              <a:cxnLst/>
              <a:rect l="l" t="t" r="r" b="b"/>
              <a:pathLst>
                <a:path w="15756" h="38219" extrusionOk="0">
                  <a:moveTo>
                    <a:pt x="10274" y="347"/>
                  </a:moveTo>
                  <a:cubicBezTo>
                    <a:pt x="13105" y="347"/>
                    <a:pt x="15411" y="2652"/>
                    <a:pt x="15411" y="5485"/>
                  </a:cubicBezTo>
                  <a:lnTo>
                    <a:pt x="15411" y="24321"/>
                  </a:lnTo>
                  <a:cubicBezTo>
                    <a:pt x="15411" y="24451"/>
                    <a:pt x="15357" y="24578"/>
                    <a:pt x="15261" y="24666"/>
                  </a:cubicBezTo>
                  <a:lnTo>
                    <a:pt x="1143" y="37744"/>
                  </a:lnTo>
                  <a:cubicBezTo>
                    <a:pt x="1051" y="37827"/>
                    <a:pt x="940" y="37870"/>
                    <a:pt x="826" y="37870"/>
                  </a:cubicBezTo>
                  <a:cubicBezTo>
                    <a:pt x="762" y="37870"/>
                    <a:pt x="697" y="37856"/>
                    <a:pt x="633" y="37829"/>
                  </a:cubicBezTo>
                  <a:cubicBezTo>
                    <a:pt x="495" y="37769"/>
                    <a:pt x="349" y="37626"/>
                    <a:pt x="349" y="37399"/>
                  </a:cubicBezTo>
                  <a:lnTo>
                    <a:pt x="349" y="5485"/>
                  </a:lnTo>
                  <a:cubicBezTo>
                    <a:pt x="349" y="2652"/>
                    <a:pt x="2654" y="347"/>
                    <a:pt x="5487" y="347"/>
                  </a:cubicBezTo>
                  <a:close/>
                  <a:moveTo>
                    <a:pt x="5485" y="0"/>
                  </a:moveTo>
                  <a:cubicBezTo>
                    <a:pt x="2461" y="0"/>
                    <a:pt x="0" y="2461"/>
                    <a:pt x="0" y="5485"/>
                  </a:cubicBezTo>
                  <a:lnTo>
                    <a:pt x="0" y="37395"/>
                  </a:lnTo>
                  <a:cubicBezTo>
                    <a:pt x="0" y="37728"/>
                    <a:pt x="189" y="38014"/>
                    <a:pt x="493" y="38148"/>
                  </a:cubicBezTo>
                  <a:cubicBezTo>
                    <a:pt x="601" y="38197"/>
                    <a:pt x="713" y="38219"/>
                    <a:pt x="826" y="38219"/>
                  </a:cubicBezTo>
                  <a:cubicBezTo>
                    <a:pt x="1025" y="38219"/>
                    <a:pt x="1222" y="38142"/>
                    <a:pt x="1373" y="38000"/>
                  </a:cubicBezTo>
                  <a:lnTo>
                    <a:pt x="15493" y="24922"/>
                  </a:lnTo>
                  <a:cubicBezTo>
                    <a:pt x="15661" y="24767"/>
                    <a:pt x="15755" y="24548"/>
                    <a:pt x="15755" y="24321"/>
                  </a:cubicBezTo>
                  <a:lnTo>
                    <a:pt x="15755" y="5485"/>
                  </a:lnTo>
                  <a:cubicBezTo>
                    <a:pt x="15755" y="2461"/>
                    <a:pt x="13297" y="0"/>
                    <a:pt x="10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794962" y="3663322"/>
              <a:ext cx="668856" cy="748752"/>
            </a:xfrm>
            <a:custGeom>
              <a:avLst/>
              <a:gdLst/>
              <a:ahLst/>
              <a:cxnLst/>
              <a:rect l="l" t="t" r="r" b="b"/>
              <a:pathLst>
                <a:path w="17103" h="19146" extrusionOk="0">
                  <a:moveTo>
                    <a:pt x="13700" y="0"/>
                  </a:moveTo>
                  <a:cubicBezTo>
                    <a:pt x="13456" y="0"/>
                    <a:pt x="13194" y="20"/>
                    <a:pt x="12911" y="63"/>
                  </a:cubicBezTo>
                  <a:lnTo>
                    <a:pt x="1" y="11754"/>
                  </a:lnTo>
                  <a:lnTo>
                    <a:pt x="1" y="19146"/>
                  </a:lnTo>
                  <a:lnTo>
                    <a:pt x="16845" y="3889"/>
                  </a:lnTo>
                  <a:cubicBezTo>
                    <a:pt x="16845" y="3889"/>
                    <a:pt x="17102" y="0"/>
                    <a:pt x="13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788119" y="3656478"/>
              <a:ext cx="677342" cy="771004"/>
            </a:xfrm>
            <a:custGeom>
              <a:avLst/>
              <a:gdLst/>
              <a:ahLst/>
              <a:cxnLst/>
              <a:rect l="l" t="t" r="r" b="b"/>
              <a:pathLst>
                <a:path w="17320" h="19715" extrusionOk="0">
                  <a:moveTo>
                    <a:pt x="13872" y="352"/>
                  </a:moveTo>
                  <a:cubicBezTo>
                    <a:pt x="14673" y="352"/>
                    <a:pt x="15323" y="577"/>
                    <a:pt x="15810" y="1026"/>
                  </a:cubicBezTo>
                  <a:cubicBezTo>
                    <a:pt x="16839" y="1966"/>
                    <a:pt x="16855" y="3631"/>
                    <a:pt x="16849" y="3987"/>
                  </a:cubicBezTo>
                  <a:lnTo>
                    <a:pt x="349" y="18933"/>
                  </a:lnTo>
                  <a:lnTo>
                    <a:pt x="349" y="12008"/>
                  </a:lnTo>
                  <a:lnTo>
                    <a:pt x="13159" y="406"/>
                  </a:lnTo>
                  <a:cubicBezTo>
                    <a:pt x="13408" y="370"/>
                    <a:pt x="13646" y="352"/>
                    <a:pt x="13872" y="352"/>
                  </a:cubicBezTo>
                  <a:close/>
                  <a:moveTo>
                    <a:pt x="13872" y="1"/>
                  </a:moveTo>
                  <a:cubicBezTo>
                    <a:pt x="13614" y="1"/>
                    <a:pt x="13343" y="22"/>
                    <a:pt x="13058" y="65"/>
                  </a:cubicBezTo>
                  <a:lnTo>
                    <a:pt x="13007" y="73"/>
                  </a:lnTo>
                  <a:lnTo>
                    <a:pt x="0" y="11852"/>
                  </a:lnTo>
                  <a:lnTo>
                    <a:pt x="0" y="19715"/>
                  </a:lnTo>
                  <a:lnTo>
                    <a:pt x="17188" y="4147"/>
                  </a:lnTo>
                  <a:lnTo>
                    <a:pt x="17193" y="4076"/>
                  </a:lnTo>
                  <a:cubicBezTo>
                    <a:pt x="17199" y="3987"/>
                    <a:pt x="17320" y="1934"/>
                    <a:pt x="16051" y="766"/>
                  </a:cubicBezTo>
                  <a:cubicBezTo>
                    <a:pt x="15494" y="257"/>
                    <a:pt x="14765" y="1"/>
                    <a:pt x="13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794962" y="3506931"/>
              <a:ext cx="624899" cy="772490"/>
            </a:xfrm>
            <a:custGeom>
              <a:avLst/>
              <a:gdLst/>
              <a:ahLst/>
              <a:cxnLst/>
              <a:rect l="l" t="t" r="r" b="b"/>
              <a:pathLst>
                <a:path w="15979" h="19753" extrusionOk="0">
                  <a:moveTo>
                    <a:pt x="12797" y="0"/>
                  </a:moveTo>
                  <a:cubicBezTo>
                    <a:pt x="12569" y="0"/>
                    <a:pt x="12324" y="21"/>
                    <a:pt x="12060" y="65"/>
                  </a:cubicBezTo>
                  <a:lnTo>
                    <a:pt x="1" y="12124"/>
                  </a:lnTo>
                  <a:lnTo>
                    <a:pt x="1" y="19752"/>
                  </a:lnTo>
                  <a:lnTo>
                    <a:pt x="15738" y="4015"/>
                  </a:lnTo>
                  <a:cubicBezTo>
                    <a:pt x="15738" y="4013"/>
                    <a:pt x="15978" y="0"/>
                    <a:pt x="127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788119" y="3500126"/>
              <a:ext cx="633893" cy="795603"/>
            </a:xfrm>
            <a:custGeom>
              <a:avLst/>
              <a:gdLst/>
              <a:ahLst/>
              <a:cxnLst/>
              <a:rect l="l" t="t" r="r" b="b"/>
              <a:pathLst>
                <a:path w="16209" h="20344" extrusionOk="0">
                  <a:moveTo>
                    <a:pt x="12962" y="349"/>
                  </a:moveTo>
                  <a:cubicBezTo>
                    <a:pt x="13655" y="349"/>
                    <a:pt x="14227" y="547"/>
                    <a:pt x="14668" y="942"/>
                  </a:cubicBezTo>
                  <a:cubicBezTo>
                    <a:pt x="15736" y="1902"/>
                    <a:pt x="15749" y="3746"/>
                    <a:pt x="15739" y="4112"/>
                  </a:cubicBezTo>
                  <a:lnTo>
                    <a:pt x="349" y="19505"/>
                  </a:lnTo>
                  <a:lnTo>
                    <a:pt x="349" y="12371"/>
                  </a:lnTo>
                  <a:lnTo>
                    <a:pt x="12317" y="400"/>
                  </a:lnTo>
                  <a:cubicBezTo>
                    <a:pt x="12543" y="366"/>
                    <a:pt x="12758" y="349"/>
                    <a:pt x="12962" y="349"/>
                  </a:cubicBezTo>
                  <a:close/>
                  <a:moveTo>
                    <a:pt x="12972" y="1"/>
                  </a:moveTo>
                  <a:cubicBezTo>
                    <a:pt x="12729" y="1"/>
                    <a:pt x="12473" y="23"/>
                    <a:pt x="12205" y="67"/>
                  </a:cubicBezTo>
                  <a:lnTo>
                    <a:pt x="12152" y="77"/>
                  </a:lnTo>
                  <a:lnTo>
                    <a:pt x="0" y="12227"/>
                  </a:lnTo>
                  <a:lnTo>
                    <a:pt x="0" y="20344"/>
                  </a:lnTo>
                  <a:lnTo>
                    <a:pt x="16080" y="4262"/>
                  </a:lnTo>
                  <a:lnTo>
                    <a:pt x="16084" y="4197"/>
                  </a:lnTo>
                  <a:cubicBezTo>
                    <a:pt x="16090" y="4102"/>
                    <a:pt x="16208" y="1858"/>
                    <a:pt x="14902" y="684"/>
                  </a:cubicBezTo>
                  <a:cubicBezTo>
                    <a:pt x="14398" y="229"/>
                    <a:pt x="13750" y="1"/>
                    <a:pt x="12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1172115" y="3495942"/>
              <a:ext cx="170235" cy="1048472"/>
            </a:xfrm>
            <a:custGeom>
              <a:avLst/>
              <a:gdLst/>
              <a:ahLst/>
              <a:cxnLst/>
              <a:rect l="l" t="t" r="r" b="b"/>
              <a:pathLst>
                <a:path w="4353" h="26810" extrusionOk="0">
                  <a:moveTo>
                    <a:pt x="2178" y="1"/>
                  </a:moveTo>
                  <a:cubicBezTo>
                    <a:pt x="2102" y="1"/>
                    <a:pt x="2026" y="5"/>
                    <a:pt x="1949" y="13"/>
                  </a:cubicBezTo>
                  <a:cubicBezTo>
                    <a:pt x="840" y="129"/>
                    <a:pt x="0" y="1063"/>
                    <a:pt x="0" y="2178"/>
                  </a:cubicBezTo>
                  <a:lnTo>
                    <a:pt x="0" y="26548"/>
                  </a:lnTo>
                  <a:cubicBezTo>
                    <a:pt x="0" y="26708"/>
                    <a:pt x="130" y="26809"/>
                    <a:pt x="263" y="26809"/>
                  </a:cubicBezTo>
                  <a:cubicBezTo>
                    <a:pt x="336" y="26809"/>
                    <a:pt x="409" y="26779"/>
                    <a:pt x="463" y="26712"/>
                  </a:cubicBezTo>
                  <a:lnTo>
                    <a:pt x="4352" y="21838"/>
                  </a:lnTo>
                  <a:lnTo>
                    <a:pt x="4352" y="2178"/>
                  </a:lnTo>
                  <a:cubicBezTo>
                    <a:pt x="4352" y="963"/>
                    <a:pt x="3364" y="1"/>
                    <a:pt x="21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1165232" y="3489215"/>
              <a:ext cx="183805" cy="1061925"/>
            </a:xfrm>
            <a:custGeom>
              <a:avLst/>
              <a:gdLst/>
              <a:ahLst/>
              <a:cxnLst/>
              <a:rect l="l" t="t" r="r" b="b"/>
              <a:pathLst>
                <a:path w="4700" h="27154" extrusionOk="0">
                  <a:moveTo>
                    <a:pt x="2351" y="348"/>
                  </a:moveTo>
                  <a:cubicBezTo>
                    <a:pt x="2844" y="348"/>
                    <a:pt x="3325" y="530"/>
                    <a:pt x="3691" y="863"/>
                  </a:cubicBezTo>
                  <a:cubicBezTo>
                    <a:pt x="4113" y="1243"/>
                    <a:pt x="4353" y="1785"/>
                    <a:pt x="4353" y="2350"/>
                  </a:cubicBezTo>
                  <a:lnTo>
                    <a:pt x="4353" y="21945"/>
                  </a:lnTo>
                  <a:lnTo>
                    <a:pt x="501" y="26772"/>
                  </a:lnTo>
                  <a:cubicBezTo>
                    <a:pt x="481" y="26798"/>
                    <a:pt x="457" y="26804"/>
                    <a:pt x="437" y="26804"/>
                  </a:cubicBezTo>
                  <a:cubicBezTo>
                    <a:pt x="423" y="26804"/>
                    <a:pt x="412" y="26802"/>
                    <a:pt x="405" y="26799"/>
                  </a:cubicBezTo>
                  <a:cubicBezTo>
                    <a:pt x="389" y="26795"/>
                    <a:pt x="350" y="26772"/>
                    <a:pt x="350" y="26718"/>
                  </a:cubicBezTo>
                  <a:lnTo>
                    <a:pt x="350" y="2348"/>
                  </a:lnTo>
                  <a:cubicBezTo>
                    <a:pt x="350" y="1320"/>
                    <a:pt x="1120" y="467"/>
                    <a:pt x="2142" y="358"/>
                  </a:cubicBezTo>
                  <a:cubicBezTo>
                    <a:pt x="2211" y="350"/>
                    <a:pt x="2282" y="348"/>
                    <a:pt x="2351" y="348"/>
                  </a:cubicBezTo>
                  <a:close/>
                  <a:moveTo>
                    <a:pt x="2348" y="1"/>
                  </a:moveTo>
                  <a:cubicBezTo>
                    <a:pt x="2267" y="1"/>
                    <a:pt x="2186" y="5"/>
                    <a:pt x="2105" y="13"/>
                  </a:cubicBezTo>
                  <a:cubicBezTo>
                    <a:pt x="905" y="142"/>
                    <a:pt x="1" y="1144"/>
                    <a:pt x="1" y="2350"/>
                  </a:cubicBezTo>
                  <a:lnTo>
                    <a:pt x="1" y="26720"/>
                  </a:lnTo>
                  <a:cubicBezTo>
                    <a:pt x="1" y="26908"/>
                    <a:pt x="115" y="27067"/>
                    <a:pt x="293" y="27130"/>
                  </a:cubicBezTo>
                  <a:cubicBezTo>
                    <a:pt x="340" y="27146"/>
                    <a:pt x="389" y="27154"/>
                    <a:pt x="438" y="27154"/>
                  </a:cubicBezTo>
                  <a:cubicBezTo>
                    <a:pt x="568" y="27154"/>
                    <a:pt x="690" y="27095"/>
                    <a:pt x="773" y="26988"/>
                  </a:cubicBezTo>
                  <a:lnTo>
                    <a:pt x="4700" y="22069"/>
                  </a:lnTo>
                  <a:lnTo>
                    <a:pt x="4700" y="2350"/>
                  </a:lnTo>
                  <a:cubicBezTo>
                    <a:pt x="4700" y="1686"/>
                    <a:pt x="4418" y="1050"/>
                    <a:pt x="3921" y="605"/>
                  </a:cubicBezTo>
                  <a:cubicBezTo>
                    <a:pt x="3489" y="214"/>
                    <a:pt x="2926" y="1"/>
                    <a:pt x="2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762699" y="3115035"/>
              <a:ext cx="192878" cy="729590"/>
            </a:xfrm>
            <a:custGeom>
              <a:avLst/>
              <a:gdLst/>
              <a:ahLst/>
              <a:cxnLst/>
              <a:rect l="l" t="t" r="r" b="b"/>
              <a:pathLst>
                <a:path w="4932" h="18656" extrusionOk="0">
                  <a:moveTo>
                    <a:pt x="2067" y="1"/>
                  </a:moveTo>
                  <a:cubicBezTo>
                    <a:pt x="932" y="1"/>
                    <a:pt x="0" y="933"/>
                    <a:pt x="0" y="2067"/>
                  </a:cubicBezTo>
                  <a:lnTo>
                    <a:pt x="0" y="16589"/>
                  </a:lnTo>
                  <a:cubicBezTo>
                    <a:pt x="0" y="17724"/>
                    <a:pt x="932" y="18656"/>
                    <a:pt x="2067" y="18656"/>
                  </a:cubicBezTo>
                  <a:lnTo>
                    <a:pt x="2865" y="18656"/>
                  </a:lnTo>
                  <a:cubicBezTo>
                    <a:pt x="3999" y="18656"/>
                    <a:pt x="4931" y="17726"/>
                    <a:pt x="4931" y="16589"/>
                  </a:cubicBezTo>
                  <a:lnTo>
                    <a:pt x="4931" y="2067"/>
                  </a:lnTo>
                  <a:cubicBezTo>
                    <a:pt x="4931" y="933"/>
                    <a:pt x="3999" y="1"/>
                    <a:pt x="2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755972" y="3108347"/>
              <a:ext cx="206292" cy="743082"/>
            </a:xfrm>
            <a:custGeom>
              <a:avLst/>
              <a:gdLst/>
              <a:ahLst/>
              <a:cxnLst/>
              <a:rect l="l" t="t" r="r" b="b"/>
              <a:pathLst>
                <a:path w="5275" h="19001" extrusionOk="0">
                  <a:moveTo>
                    <a:pt x="3037" y="347"/>
                  </a:moveTo>
                  <a:cubicBezTo>
                    <a:pt x="4079" y="347"/>
                    <a:pt x="4928" y="1194"/>
                    <a:pt x="4928" y="2238"/>
                  </a:cubicBezTo>
                  <a:lnTo>
                    <a:pt x="4928" y="16760"/>
                  </a:lnTo>
                  <a:cubicBezTo>
                    <a:pt x="4928" y="17802"/>
                    <a:pt x="4081" y="18651"/>
                    <a:pt x="3037" y="18651"/>
                  </a:cubicBezTo>
                  <a:lnTo>
                    <a:pt x="2239" y="18651"/>
                  </a:lnTo>
                  <a:cubicBezTo>
                    <a:pt x="1197" y="18651"/>
                    <a:pt x="347" y="17804"/>
                    <a:pt x="347" y="16760"/>
                  </a:cubicBezTo>
                  <a:lnTo>
                    <a:pt x="347" y="2238"/>
                  </a:lnTo>
                  <a:cubicBezTo>
                    <a:pt x="347" y="1196"/>
                    <a:pt x="1195" y="347"/>
                    <a:pt x="2239" y="347"/>
                  </a:cubicBezTo>
                  <a:close/>
                  <a:moveTo>
                    <a:pt x="2239" y="0"/>
                  </a:moveTo>
                  <a:cubicBezTo>
                    <a:pt x="1005" y="0"/>
                    <a:pt x="1" y="1003"/>
                    <a:pt x="1" y="2238"/>
                  </a:cubicBezTo>
                  <a:lnTo>
                    <a:pt x="1" y="16760"/>
                  </a:lnTo>
                  <a:cubicBezTo>
                    <a:pt x="1" y="17993"/>
                    <a:pt x="1003" y="19000"/>
                    <a:pt x="2239" y="19000"/>
                  </a:cubicBezTo>
                  <a:lnTo>
                    <a:pt x="3037" y="19000"/>
                  </a:lnTo>
                  <a:cubicBezTo>
                    <a:pt x="4270" y="19000"/>
                    <a:pt x="5275" y="17995"/>
                    <a:pt x="5275" y="16760"/>
                  </a:cubicBezTo>
                  <a:lnTo>
                    <a:pt x="5275" y="2238"/>
                  </a:lnTo>
                  <a:cubicBezTo>
                    <a:pt x="5275" y="1005"/>
                    <a:pt x="4274" y="0"/>
                    <a:pt x="3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762699" y="3115035"/>
              <a:ext cx="192878" cy="458340"/>
            </a:xfrm>
            <a:custGeom>
              <a:avLst/>
              <a:gdLst/>
              <a:ahLst/>
              <a:cxnLst/>
              <a:rect l="l" t="t" r="r" b="b"/>
              <a:pathLst>
                <a:path w="4932" h="11720" extrusionOk="0">
                  <a:moveTo>
                    <a:pt x="2067" y="1"/>
                  </a:moveTo>
                  <a:cubicBezTo>
                    <a:pt x="932" y="1"/>
                    <a:pt x="0" y="933"/>
                    <a:pt x="0" y="2067"/>
                  </a:cubicBezTo>
                  <a:lnTo>
                    <a:pt x="0" y="9652"/>
                  </a:lnTo>
                  <a:cubicBezTo>
                    <a:pt x="0" y="10787"/>
                    <a:pt x="932" y="11719"/>
                    <a:pt x="2067" y="11719"/>
                  </a:cubicBezTo>
                  <a:lnTo>
                    <a:pt x="2865" y="11719"/>
                  </a:lnTo>
                  <a:cubicBezTo>
                    <a:pt x="3999" y="11719"/>
                    <a:pt x="4931" y="10789"/>
                    <a:pt x="4931" y="9652"/>
                  </a:cubicBezTo>
                  <a:lnTo>
                    <a:pt x="4931" y="2067"/>
                  </a:lnTo>
                  <a:cubicBezTo>
                    <a:pt x="4931" y="933"/>
                    <a:pt x="3999" y="1"/>
                    <a:pt x="28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755972" y="3108347"/>
              <a:ext cx="206292" cy="471871"/>
            </a:xfrm>
            <a:custGeom>
              <a:avLst/>
              <a:gdLst/>
              <a:ahLst/>
              <a:cxnLst/>
              <a:rect l="l" t="t" r="r" b="b"/>
              <a:pathLst>
                <a:path w="5275" h="12066" extrusionOk="0">
                  <a:moveTo>
                    <a:pt x="3037" y="347"/>
                  </a:moveTo>
                  <a:cubicBezTo>
                    <a:pt x="4079" y="347"/>
                    <a:pt x="4928" y="1194"/>
                    <a:pt x="4928" y="2238"/>
                  </a:cubicBezTo>
                  <a:lnTo>
                    <a:pt x="4928" y="9823"/>
                  </a:lnTo>
                  <a:cubicBezTo>
                    <a:pt x="4928" y="10866"/>
                    <a:pt x="4081" y="11715"/>
                    <a:pt x="3037" y="11715"/>
                  </a:cubicBezTo>
                  <a:lnTo>
                    <a:pt x="2239" y="11715"/>
                  </a:lnTo>
                  <a:cubicBezTo>
                    <a:pt x="1197" y="11715"/>
                    <a:pt x="347" y="10868"/>
                    <a:pt x="347" y="9823"/>
                  </a:cubicBezTo>
                  <a:lnTo>
                    <a:pt x="347" y="2238"/>
                  </a:lnTo>
                  <a:cubicBezTo>
                    <a:pt x="347" y="1196"/>
                    <a:pt x="1195" y="347"/>
                    <a:pt x="2239" y="347"/>
                  </a:cubicBezTo>
                  <a:close/>
                  <a:moveTo>
                    <a:pt x="2239" y="0"/>
                  </a:moveTo>
                  <a:cubicBezTo>
                    <a:pt x="1005" y="0"/>
                    <a:pt x="1" y="1003"/>
                    <a:pt x="1" y="2238"/>
                  </a:cubicBezTo>
                  <a:lnTo>
                    <a:pt x="1" y="9825"/>
                  </a:lnTo>
                  <a:cubicBezTo>
                    <a:pt x="1" y="11059"/>
                    <a:pt x="1003" y="12065"/>
                    <a:pt x="2239" y="12065"/>
                  </a:cubicBezTo>
                  <a:lnTo>
                    <a:pt x="3037" y="12065"/>
                  </a:lnTo>
                  <a:cubicBezTo>
                    <a:pt x="4270" y="12065"/>
                    <a:pt x="5275" y="11059"/>
                    <a:pt x="5275" y="9823"/>
                  </a:cubicBezTo>
                  <a:lnTo>
                    <a:pt x="5275" y="2238"/>
                  </a:lnTo>
                  <a:cubicBezTo>
                    <a:pt x="5275" y="1005"/>
                    <a:pt x="4274" y="0"/>
                    <a:pt x="3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793437" y="2710546"/>
              <a:ext cx="94014" cy="641441"/>
            </a:xfrm>
            <a:custGeom>
              <a:avLst/>
              <a:gdLst/>
              <a:ahLst/>
              <a:cxnLst/>
              <a:rect l="l" t="t" r="r" b="b"/>
              <a:pathLst>
                <a:path w="2404" h="16402" extrusionOk="0">
                  <a:moveTo>
                    <a:pt x="1007" y="1"/>
                  </a:moveTo>
                  <a:cubicBezTo>
                    <a:pt x="453" y="1"/>
                    <a:pt x="0" y="454"/>
                    <a:pt x="0" y="1007"/>
                  </a:cubicBezTo>
                  <a:lnTo>
                    <a:pt x="0" y="15395"/>
                  </a:lnTo>
                  <a:cubicBezTo>
                    <a:pt x="0" y="15949"/>
                    <a:pt x="453" y="16402"/>
                    <a:pt x="1007" y="16402"/>
                  </a:cubicBezTo>
                  <a:lnTo>
                    <a:pt x="1397" y="16402"/>
                  </a:lnTo>
                  <a:cubicBezTo>
                    <a:pt x="1951" y="16402"/>
                    <a:pt x="2404" y="15949"/>
                    <a:pt x="2404" y="15395"/>
                  </a:cubicBezTo>
                  <a:lnTo>
                    <a:pt x="2404" y="1007"/>
                  </a:lnTo>
                  <a:cubicBezTo>
                    <a:pt x="2404" y="454"/>
                    <a:pt x="1951" y="1"/>
                    <a:pt x="1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86711" y="2703858"/>
              <a:ext cx="107546" cy="654933"/>
            </a:xfrm>
            <a:custGeom>
              <a:avLst/>
              <a:gdLst/>
              <a:ahLst/>
              <a:cxnLst/>
              <a:rect l="l" t="t" r="r" b="b"/>
              <a:pathLst>
                <a:path w="2750" h="16747" extrusionOk="0">
                  <a:moveTo>
                    <a:pt x="1569" y="347"/>
                  </a:moveTo>
                  <a:cubicBezTo>
                    <a:pt x="2026" y="347"/>
                    <a:pt x="2400" y="721"/>
                    <a:pt x="2400" y="1180"/>
                  </a:cubicBezTo>
                  <a:lnTo>
                    <a:pt x="2400" y="15566"/>
                  </a:lnTo>
                  <a:cubicBezTo>
                    <a:pt x="2400" y="16025"/>
                    <a:pt x="2026" y="16400"/>
                    <a:pt x="1569" y="16400"/>
                  </a:cubicBezTo>
                  <a:lnTo>
                    <a:pt x="1179" y="16400"/>
                  </a:lnTo>
                  <a:cubicBezTo>
                    <a:pt x="722" y="16400"/>
                    <a:pt x="347" y="16025"/>
                    <a:pt x="347" y="15566"/>
                  </a:cubicBezTo>
                  <a:lnTo>
                    <a:pt x="347" y="1180"/>
                  </a:lnTo>
                  <a:cubicBezTo>
                    <a:pt x="347" y="721"/>
                    <a:pt x="722" y="347"/>
                    <a:pt x="1179" y="347"/>
                  </a:cubicBezTo>
                  <a:close/>
                  <a:moveTo>
                    <a:pt x="1179" y="0"/>
                  </a:moveTo>
                  <a:cubicBezTo>
                    <a:pt x="529" y="0"/>
                    <a:pt x="1" y="528"/>
                    <a:pt x="1" y="1178"/>
                  </a:cubicBezTo>
                  <a:lnTo>
                    <a:pt x="1" y="15566"/>
                  </a:lnTo>
                  <a:cubicBezTo>
                    <a:pt x="1" y="16216"/>
                    <a:pt x="529" y="16746"/>
                    <a:pt x="1179" y="16746"/>
                  </a:cubicBezTo>
                  <a:lnTo>
                    <a:pt x="1569" y="16746"/>
                  </a:lnTo>
                  <a:cubicBezTo>
                    <a:pt x="2219" y="16746"/>
                    <a:pt x="2749" y="16216"/>
                    <a:pt x="2749" y="15566"/>
                  </a:cubicBezTo>
                  <a:lnTo>
                    <a:pt x="2749" y="1178"/>
                  </a:lnTo>
                  <a:cubicBezTo>
                    <a:pt x="2749" y="528"/>
                    <a:pt x="2219"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817293" y="2671477"/>
              <a:ext cx="46264" cy="274887"/>
            </a:xfrm>
            <a:custGeom>
              <a:avLst/>
              <a:gdLst/>
              <a:ahLst/>
              <a:cxnLst/>
              <a:rect l="l" t="t" r="r" b="b"/>
              <a:pathLst>
                <a:path w="1183" h="7029" extrusionOk="0">
                  <a:moveTo>
                    <a:pt x="495" y="1"/>
                  </a:moveTo>
                  <a:cubicBezTo>
                    <a:pt x="223" y="1"/>
                    <a:pt x="1" y="221"/>
                    <a:pt x="1" y="495"/>
                  </a:cubicBezTo>
                  <a:lnTo>
                    <a:pt x="1" y="6534"/>
                  </a:lnTo>
                  <a:cubicBezTo>
                    <a:pt x="1" y="6808"/>
                    <a:pt x="223" y="7028"/>
                    <a:pt x="495" y="7028"/>
                  </a:cubicBezTo>
                  <a:lnTo>
                    <a:pt x="688" y="7028"/>
                  </a:lnTo>
                  <a:cubicBezTo>
                    <a:pt x="958" y="7028"/>
                    <a:pt x="1183" y="6808"/>
                    <a:pt x="1183" y="6534"/>
                  </a:cubicBezTo>
                  <a:lnTo>
                    <a:pt x="1183" y="495"/>
                  </a:lnTo>
                  <a:cubicBezTo>
                    <a:pt x="1183" y="221"/>
                    <a:pt x="962"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810449" y="2664634"/>
              <a:ext cx="59991" cy="288574"/>
            </a:xfrm>
            <a:custGeom>
              <a:avLst/>
              <a:gdLst/>
              <a:ahLst/>
              <a:cxnLst/>
              <a:rect l="l" t="t" r="r" b="b"/>
              <a:pathLst>
                <a:path w="1534" h="7379" extrusionOk="0">
                  <a:moveTo>
                    <a:pt x="863" y="349"/>
                  </a:moveTo>
                  <a:cubicBezTo>
                    <a:pt x="1041" y="349"/>
                    <a:pt x="1183" y="493"/>
                    <a:pt x="1183" y="670"/>
                  </a:cubicBezTo>
                  <a:lnTo>
                    <a:pt x="1183" y="6709"/>
                  </a:lnTo>
                  <a:cubicBezTo>
                    <a:pt x="1183" y="6886"/>
                    <a:pt x="1041" y="7030"/>
                    <a:pt x="863" y="7030"/>
                  </a:cubicBezTo>
                  <a:lnTo>
                    <a:pt x="670" y="7030"/>
                  </a:lnTo>
                  <a:cubicBezTo>
                    <a:pt x="497" y="7030"/>
                    <a:pt x="351" y="6886"/>
                    <a:pt x="351" y="6709"/>
                  </a:cubicBezTo>
                  <a:lnTo>
                    <a:pt x="351" y="670"/>
                  </a:lnTo>
                  <a:cubicBezTo>
                    <a:pt x="351" y="493"/>
                    <a:pt x="493" y="349"/>
                    <a:pt x="670" y="349"/>
                  </a:cubicBezTo>
                  <a:close/>
                  <a:moveTo>
                    <a:pt x="670" y="0"/>
                  </a:moveTo>
                  <a:cubicBezTo>
                    <a:pt x="302" y="0"/>
                    <a:pt x="1" y="300"/>
                    <a:pt x="1" y="670"/>
                  </a:cubicBezTo>
                  <a:lnTo>
                    <a:pt x="1" y="6709"/>
                  </a:lnTo>
                  <a:cubicBezTo>
                    <a:pt x="1" y="7079"/>
                    <a:pt x="302" y="7379"/>
                    <a:pt x="670" y="7379"/>
                  </a:cubicBezTo>
                  <a:lnTo>
                    <a:pt x="863" y="7379"/>
                  </a:lnTo>
                  <a:cubicBezTo>
                    <a:pt x="1232" y="7379"/>
                    <a:pt x="1531" y="7079"/>
                    <a:pt x="1533" y="6709"/>
                  </a:cubicBezTo>
                  <a:lnTo>
                    <a:pt x="1533" y="670"/>
                  </a:lnTo>
                  <a:cubicBezTo>
                    <a:pt x="1533" y="300"/>
                    <a:pt x="1232"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793437" y="2493616"/>
              <a:ext cx="94014" cy="155257"/>
            </a:xfrm>
            <a:custGeom>
              <a:avLst/>
              <a:gdLst/>
              <a:ahLst/>
              <a:cxnLst/>
              <a:rect l="l" t="t" r="r" b="b"/>
              <a:pathLst>
                <a:path w="2404" h="3970" extrusionOk="0">
                  <a:moveTo>
                    <a:pt x="1985" y="1"/>
                  </a:moveTo>
                  <a:cubicBezTo>
                    <a:pt x="1923" y="1"/>
                    <a:pt x="1860" y="15"/>
                    <a:pt x="1799" y="45"/>
                  </a:cubicBezTo>
                  <a:lnTo>
                    <a:pt x="666" y="611"/>
                  </a:lnTo>
                  <a:cubicBezTo>
                    <a:pt x="256" y="813"/>
                    <a:pt x="0" y="1229"/>
                    <a:pt x="0" y="1684"/>
                  </a:cubicBezTo>
                  <a:lnTo>
                    <a:pt x="0" y="2768"/>
                  </a:lnTo>
                  <a:cubicBezTo>
                    <a:pt x="0" y="3434"/>
                    <a:pt x="540" y="3970"/>
                    <a:pt x="1202" y="3970"/>
                  </a:cubicBezTo>
                  <a:cubicBezTo>
                    <a:pt x="1864" y="3970"/>
                    <a:pt x="2404" y="3434"/>
                    <a:pt x="2402" y="2768"/>
                  </a:cubicBezTo>
                  <a:lnTo>
                    <a:pt x="2402" y="419"/>
                  </a:lnTo>
                  <a:cubicBezTo>
                    <a:pt x="2402" y="177"/>
                    <a:pt x="2204" y="1"/>
                    <a:pt x="1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786711" y="2486890"/>
              <a:ext cx="107546" cy="168827"/>
            </a:xfrm>
            <a:custGeom>
              <a:avLst/>
              <a:gdLst/>
              <a:ahLst/>
              <a:cxnLst/>
              <a:rect l="l" t="t" r="r" b="b"/>
              <a:pathLst>
                <a:path w="2750" h="4317" extrusionOk="0">
                  <a:moveTo>
                    <a:pt x="2158" y="347"/>
                  </a:moveTo>
                  <a:cubicBezTo>
                    <a:pt x="2201" y="347"/>
                    <a:pt x="2247" y="359"/>
                    <a:pt x="2286" y="387"/>
                  </a:cubicBezTo>
                  <a:cubicBezTo>
                    <a:pt x="2359" y="430"/>
                    <a:pt x="2400" y="507"/>
                    <a:pt x="2400" y="593"/>
                  </a:cubicBezTo>
                  <a:lnTo>
                    <a:pt x="2400" y="2942"/>
                  </a:lnTo>
                  <a:cubicBezTo>
                    <a:pt x="2400" y="3509"/>
                    <a:pt x="1941" y="3970"/>
                    <a:pt x="1374" y="3970"/>
                  </a:cubicBezTo>
                  <a:cubicBezTo>
                    <a:pt x="808" y="3970"/>
                    <a:pt x="347" y="3509"/>
                    <a:pt x="347" y="2942"/>
                  </a:cubicBezTo>
                  <a:lnTo>
                    <a:pt x="347" y="1858"/>
                  </a:lnTo>
                  <a:cubicBezTo>
                    <a:pt x="347" y="1468"/>
                    <a:pt x="566" y="1116"/>
                    <a:pt x="917" y="940"/>
                  </a:cubicBezTo>
                  <a:lnTo>
                    <a:pt x="2050" y="375"/>
                  </a:lnTo>
                  <a:cubicBezTo>
                    <a:pt x="2083" y="357"/>
                    <a:pt x="2121" y="347"/>
                    <a:pt x="2158" y="347"/>
                  </a:cubicBezTo>
                  <a:close/>
                  <a:moveTo>
                    <a:pt x="2160" y="1"/>
                  </a:moveTo>
                  <a:cubicBezTo>
                    <a:pt x="2070" y="1"/>
                    <a:pt x="1979" y="22"/>
                    <a:pt x="1894" y="63"/>
                  </a:cubicBezTo>
                  <a:lnTo>
                    <a:pt x="761" y="629"/>
                  </a:lnTo>
                  <a:cubicBezTo>
                    <a:pt x="290" y="863"/>
                    <a:pt x="1" y="1334"/>
                    <a:pt x="1" y="1858"/>
                  </a:cubicBezTo>
                  <a:lnTo>
                    <a:pt x="1" y="2942"/>
                  </a:lnTo>
                  <a:cubicBezTo>
                    <a:pt x="1" y="3700"/>
                    <a:pt x="615" y="4317"/>
                    <a:pt x="1374" y="4317"/>
                  </a:cubicBezTo>
                  <a:cubicBezTo>
                    <a:pt x="2132" y="4317"/>
                    <a:pt x="2749" y="3698"/>
                    <a:pt x="2749" y="2942"/>
                  </a:cubicBezTo>
                  <a:lnTo>
                    <a:pt x="2749" y="593"/>
                  </a:lnTo>
                  <a:cubicBezTo>
                    <a:pt x="2749" y="387"/>
                    <a:pt x="2643" y="199"/>
                    <a:pt x="2467" y="91"/>
                  </a:cubicBezTo>
                  <a:cubicBezTo>
                    <a:pt x="2372" y="30"/>
                    <a:pt x="2267" y="1"/>
                    <a:pt x="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1377821" y="3673568"/>
              <a:ext cx="152206" cy="495727"/>
            </a:xfrm>
            <a:custGeom>
              <a:avLst/>
              <a:gdLst/>
              <a:ahLst/>
              <a:cxnLst/>
              <a:rect l="l" t="t" r="r" b="b"/>
              <a:pathLst>
                <a:path w="3892" h="12676" extrusionOk="0">
                  <a:moveTo>
                    <a:pt x="1632" y="0"/>
                  </a:moveTo>
                  <a:cubicBezTo>
                    <a:pt x="735" y="0"/>
                    <a:pt x="0" y="733"/>
                    <a:pt x="0" y="1629"/>
                  </a:cubicBezTo>
                  <a:lnTo>
                    <a:pt x="0" y="11045"/>
                  </a:lnTo>
                  <a:cubicBezTo>
                    <a:pt x="0" y="11941"/>
                    <a:pt x="735" y="12676"/>
                    <a:pt x="1632" y="12676"/>
                  </a:cubicBezTo>
                  <a:lnTo>
                    <a:pt x="2262" y="12676"/>
                  </a:lnTo>
                  <a:cubicBezTo>
                    <a:pt x="3159" y="12676"/>
                    <a:pt x="3891" y="11941"/>
                    <a:pt x="3891" y="11045"/>
                  </a:cubicBezTo>
                  <a:lnTo>
                    <a:pt x="3891" y="1629"/>
                  </a:lnTo>
                  <a:cubicBezTo>
                    <a:pt x="3891" y="735"/>
                    <a:pt x="3159" y="0"/>
                    <a:pt x="2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1370977" y="3666685"/>
              <a:ext cx="165894" cy="509493"/>
            </a:xfrm>
            <a:custGeom>
              <a:avLst/>
              <a:gdLst/>
              <a:ahLst/>
              <a:cxnLst/>
              <a:rect l="l" t="t" r="r" b="b"/>
              <a:pathLst>
                <a:path w="4242" h="13028" extrusionOk="0">
                  <a:moveTo>
                    <a:pt x="2437" y="352"/>
                  </a:moveTo>
                  <a:cubicBezTo>
                    <a:pt x="3241" y="352"/>
                    <a:pt x="3895" y="1006"/>
                    <a:pt x="3895" y="1809"/>
                  </a:cubicBezTo>
                  <a:lnTo>
                    <a:pt x="3895" y="11225"/>
                  </a:lnTo>
                  <a:cubicBezTo>
                    <a:pt x="3895" y="12028"/>
                    <a:pt x="3239" y="12682"/>
                    <a:pt x="2437" y="12682"/>
                  </a:cubicBezTo>
                  <a:lnTo>
                    <a:pt x="1807" y="12682"/>
                  </a:lnTo>
                  <a:cubicBezTo>
                    <a:pt x="1001" y="12682"/>
                    <a:pt x="349" y="12026"/>
                    <a:pt x="349" y="11225"/>
                  </a:cubicBezTo>
                  <a:lnTo>
                    <a:pt x="349" y="1809"/>
                  </a:lnTo>
                  <a:cubicBezTo>
                    <a:pt x="349" y="1004"/>
                    <a:pt x="1003" y="352"/>
                    <a:pt x="1807" y="352"/>
                  </a:cubicBezTo>
                  <a:close/>
                  <a:moveTo>
                    <a:pt x="1807" y="1"/>
                  </a:moveTo>
                  <a:cubicBezTo>
                    <a:pt x="812" y="1"/>
                    <a:pt x="0" y="811"/>
                    <a:pt x="0" y="1805"/>
                  </a:cubicBezTo>
                  <a:lnTo>
                    <a:pt x="0" y="11221"/>
                  </a:lnTo>
                  <a:cubicBezTo>
                    <a:pt x="0" y="12216"/>
                    <a:pt x="812" y="13027"/>
                    <a:pt x="1807" y="13027"/>
                  </a:cubicBezTo>
                  <a:lnTo>
                    <a:pt x="2437" y="13027"/>
                  </a:lnTo>
                  <a:cubicBezTo>
                    <a:pt x="3432" y="13027"/>
                    <a:pt x="4240" y="12216"/>
                    <a:pt x="4242" y="11221"/>
                  </a:cubicBezTo>
                  <a:lnTo>
                    <a:pt x="4242" y="1805"/>
                  </a:lnTo>
                  <a:cubicBezTo>
                    <a:pt x="4242" y="811"/>
                    <a:pt x="3432" y="1"/>
                    <a:pt x="2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728323" y="5055001"/>
              <a:ext cx="740461" cy="81617"/>
            </a:xfrm>
            <a:custGeom>
              <a:avLst/>
              <a:gdLst/>
              <a:ahLst/>
              <a:cxnLst/>
              <a:rect l="l" t="t" r="r" b="b"/>
              <a:pathLst>
                <a:path w="18934" h="2087" extrusionOk="0">
                  <a:moveTo>
                    <a:pt x="499" y="0"/>
                  </a:moveTo>
                  <a:cubicBezTo>
                    <a:pt x="225" y="0"/>
                    <a:pt x="0" y="223"/>
                    <a:pt x="0" y="499"/>
                  </a:cubicBezTo>
                  <a:lnTo>
                    <a:pt x="0" y="1588"/>
                  </a:lnTo>
                  <a:cubicBezTo>
                    <a:pt x="0" y="1862"/>
                    <a:pt x="223" y="2087"/>
                    <a:pt x="499" y="2087"/>
                  </a:cubicBezTo>
                  <a:lnTo>
                    <a:pt x="18433" y="2087"/>
                  </a:lnTo>
                  <a:cubicBezTo>
                    <a:pt x="18709" y="2087"/>
                    <a:pt x="18933" y="1862"/>
                    <a:pt x="18931" y="1588"/>
                  </a:cubicBezTo>
                  <a:lnTo>
                    <a:pt x="18931" y="499"/>
                  </a:lnTo>
                  <a:cubicBezTo>
                    <a:pt x="18931" y="225"/>
                    <a:pt x="18709" y="0"/>
                    <a:pt x="18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721597" y="5048157"/>
              <a:ext cx="754032" cy="95344"/>
            </a:xfrm>
            <a:custGeom>
              <a:avLst/>
              <a:gdLst/>
              <a:ahLst/>
              <a:cxnLst/>
              <a:rect l="l" t="t" r="r" b="b"/>
              <a:pathLst>
                <a:path w="19281" h="2438" extrusionOk="0">
                  <a:moveTo>
                    <a:pt x="18609" y="349"/>
                  </a:moveTo>
                  <a:cubicBezTo>
                    <a:pt x="18788" y="349"/>
                    <a:pt x="18934" y="493"/>
                    <a:pt x="18934" y="674"/>
                  </a:cubicBezTo>
                  <a:lnTo>
                    <a:pt x="18934" y="1763"/>
                  </a:lnTo>
                  <a:cubicBezTo>
                    <a:pt x="18934" y="1945"/>
                    <a:pt x="18788" y="2088"/>
                    <a:pt x="18609" y="2088"/>
                  </a:cubicBezTo>
                  <a:lnTo>
                    <a:pt x="673" y="2088"/>
                  </a:lnTo>
                  <a:cubicBezTo>
                    <a:pt x="494" y="2088"/>
                    <a:pt x="348" y="1945"/>
                    <a:pt x="348" y="1763"/>
                  </a:cubicBezTo>
                  <a:lnTo>
                    <a:pt x="348" y="674"/>
                  </a:lnTo>
                  <a:cubicBezTo>
                    <a:pt x="348" y="493"/>
                    <a:pt x="494" y="349"/>
                    <a:pt x="673" y="349"/>
                  </a:cubicBezTo>
                  <a:close/>
                  <a:moveTo>
                    <a:pt x="673" y="0"/>
                  </a:moveTo>
                  <a:cubicBezTo>
                    <a:pt x="300" y="0"/>
                    <a:pt x="1" y="303"/>
                    <a:pt x="1" y="672"/>
                  </a:cubicBezTo>
                  <a:lnTo>
                    <a:pt x="1" y="1763"/>
                  </a:lnTo>
                  <a:cubicBezTo>
                    <a:pt x="1" y="2136"/>
                    <a:pt x="300" y="2437"/>
                    <a:pt x="673" y="2437"/>
                  </a:cubicBezTo>
                  <a:lnTo>
                    <a:pt x="18605" y="2437"/>
                  </a:lnTo>
                  <a:cubicBezTo>
                    <a:pt x="18977" y="2437"/>
                    <a:pt x="19279" y="2134"/>
                    <a:pt x="19281" y="1763"/>
                  </a:cubicBezTo>
                  <a:lnTo>
                    <a:pt x="19281" y="672"/>
                  </a:lnTo>
                  <a:cubicBezTo>
                    <a:pt x="19281" y="301"/>
                    <a:pt x="18979" y="0"/>
                    <a:pt x="18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726837" y="2626191"/>
              <a:ext cx="227175" cy="68203"/>
            </a:xfrm>
            <a:custGeom>
              <a:avLst/>
              <a:gdLst/>
              <a:ahLst/>
              <a:cxnLst/>
              <a:rect l="l" t="t" r="r" b="b"/>
              <a:pathLst>
                <a:path w="5809" h="1744" extrusionOk="0">
                  <a:moveTo>
                    <a:pt x="474" y="0"/>
                  </a:moveTo>
                  <a:cubicBezTo>
                    <a:pt x="216" y="0"/>
                    <a:pt x="1" y="213"/>
                    <a:pt x="1" y="473"/>
                  </a:cubicBezTo>
                  <a:lnTo>
                    <a:pt x="1" y="1271"/>
                  </a:lnTo>
                  <a:cubicBezTo>
                    <a:pt x="1" y="1531"/>
                    <a:pt x="214" y="1744"/>
                    <a:pt x="474" y="1744"/>
                  </a:cubicBezTo>
                  <a:lnTo>
                    <a:pt x="5336" y="1744"/>
                  </a:lnTo>
                  <a:cubicBezTo>
                    <a:pt x="5596" y="1744"/>
                    <a:pt x="5809" y="1533"/>
                    <a:pt x="5809" y="1271"/>
                  </a:cubicBezTo>
                  <a:lnTo>
                    <a:pt x="5809" y="473"/>
                  </a:lnTo>
                  <a:cubicBezTo>
                    <a:pt x="5809" y="215"/>
                    <a:pt x="5596" y="0"/>
                    <a:pt x="5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720072" y="2619425"/>
              <a:ext cx="240824" cy="81852"/>
            </a:xfrm>
            <a:custGeom>
              <a:avLst/>
              <a:gdLst/>
              <a:ahLst/>
              <a:cxnLst/>
              <a:rect l="l" t="t" r="r" b="b"/>
              <a:pathLst>
                <a:path w="6158" h="2093" extrusionOk="0">
                  <a:moveTo>
                    <a:pt x="5509" y="347"/>
                  </a:moveTo>
                  <a:cubicBezTo>
                    <a:pt x="5673" y="347"/>
                    <a:pt x="5808" y="483"/>
                    <a:pt x="5808" y="646"/>
                  </a:cubicBezTo>
                  <a:lnTo>
                    <a:pt x="5808" y="1444"/>
                  </a:lnTo>
                  <a:cubicBezTo>
                    <a:pt x="5808" y="1610"/>
                    <a:pt x="5675" y="1746"/>
                    <a:pt x="5509" y="1746"/>
                  </a:cubicBezTo>
                  <a:lnTo>
                    <a:pt x="647" y="1746"/>
                  </a:lnTo>
                  <a:cubicBezTo>
                    <a:pt x="483" y="1746"/>
                    <a:pt x="347" y="1610"/>
                    <a:pt x="347" y="1444"/>
                  </a:cubicBezTo>
                  <a:lnTo>
                    <a:pt x="347" y="646"/>
                  </a:lnTo>
                  <a:cubicBezTo>
                    <a:pt x="347" y="483"/>
                    <a:pt x="483" y="347"/>
                    <a:pt x="647" y="347"/>
                  </a:cubicBezTo>
                  <a:close/>
                  <a:moveTo>
                    <a:pt x="647" y="0"/>
                  </a:moveTo>
                  <a:cubicBezTo>
                    <a:pt x="290" y="0"/>
                    <a:pt x="1" y="290"/>
                    <a:pt x="1" y="646"/>
                  </a:cubicBezTo>
                  <a:lnTo>
                    <a:pt x="1" y="1444"/>
                  </a:lnTo>
                  <a:cubicBezTo>
                    <a:pt x="1" y="1803"/>
                    <a:pt x="290" y="2092"/>
                    <a:pt x="647" y="2092"/>
                  </a:cubicBezTo>
                  <a:lnTo>
                    <a:pt x="5509" y="2092"/>
                  </a:lnTo>
                  <a:cubicBezTo>
                    <a:pt x="5866" y="2092"/>
                    <a:pt x="6157" y="1803"/>
                    <a:pt x="6157" y="1444"/>
                  </a:cubicBezTo>
                  <a:lnTo>
                    <a:pt x="6157" y="646"/>
                  </a:lnTo>
                  <a:cubicBezTo>
                    <a:pt x="6157" y="290"/>
                    <a:pt x="5866" y="0"/>
                    <a:pt x="5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997500" y="3086095"/>
              <a:ext cx="252908" cy="400343"/>
            </a:xfrm>
            <a:custGeom>
              <a:avLst/>
              <a:gdLst/>
              <a:ahLst/>
              <a:cxnLst/>
              <a:rect l="l" t="t" r="r" b="b"/>
              <a:pathLst>
                <a:path w="6467" h="10237" extrusionOk="0">
                  <a:moveTo>
                    <a:pt x="2710" y="0"/>
                  </a:moveTo>
                  <a:cubicBezTo>
                    <a:pt x="1213" y="0"/>
                    <a:pt x="1" y="1214"/>
                    <a:pt x="1" y="2709"/>
                  </a:cubicBezTo>
                  <a:lnTo>
                    <a:pt x="1" y="10237"/>
                  </a:lnTo>
                  <a:lnTo>
                    <a:pt x="6467" y="10237"/>
                  </a:lnTo>
                  <a:lnTo>
                    <a:pt x="6467" y="2709"/>
                  </a:lnTo>
                  <a:cubicBezTo>
                    <a:pt x="6465" y="1214"/>
                    <a:pt x="5253" y="0"/>
                    <a:pt x="3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990656" y="3079369"/>
              <a:ext cx="266557" cy="414031"/>
            </a:xfrm>
            <a:custGeom>
              <a:avLst/>
              <a:gdLst/>
              <a:ahLst/>
              <a:cxnLst/>
              <a:rect l="l" t="t" r="r" b="b"/>
              <a:pathLst>
                <a:path w="6816" h="10587" extrusionOk="0">
                  <a:moveTo>
                    <a:pt x="3931" y="343"/>
                  </a:moveTo>
                  <a:cubicBezTo>
                    <a:pt x="5330" y="343"/>
                    <a:pt x="6469" y="1482"/>
                    <a:pt x="6469" y="2881"/>
                  </a:cubicBezTo>
                  <a:lnTo>
                    <a:pt x="6469" y="10237"/>
                  </a:lnTo>
                  <a:lnTo>
                    <a:pt x="347" y="10237"/>
                  </a:lnTo>
                  <a:lnTo>
                    <a:pt x="347" y="2881"/>
                  </a:lnTo>
                  <a:cubicBezTo>
                    <a:pt x="347" y="1482"/>
                    <a:pt x="1486" y="343"/>
                    <a:pt x="2885" y="343"/>
                  </a:cubicBezTo>
                  <a:close/>
                  <a:moveTo>
                    <a:pt x="2885" y="1"/>
                  </a:moveTo>
                  <a:cubicBezTo>
                    <a:pt x="1293" y="1"/>
                    <a:pt x="1" y="1293"/>
                    <a:pt x="1" y="2883"/>
                  </a:cubicBezTo>
                  <a:lnTo>
                    <a:pt x="1" y="10586"/>
                  </a:lnTo>
                  <a:lnTo>
                    <a:pt x="6815" y="10586"/>
                  </a:lnTo>
                  <a:lnTo>
                    <a:pt x="6815" y="2883"/>
                  </a:lnTo>
                  <a:cubicBezTo>
                    <a:pt x="6815" y="1293"/>
                    <a:pt x="5521" y="1"/>
                    <a:pt x="3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1082364" y="3351948"/>
              <a:ext cx="89713" cy="134569"/>
            </a:xfrm>
            <a:custGeom>
              <a:avLst/>
              <a:gdLst/>
              <a:ahLst/>
              <a:cxnLst/>
              <a:rect l="l" t="t" r="r" b="b"/>
              <a:pathLst>
                <a:path w="2294" h="3441" extrusionOk="0">
                  <a:moveTo>
                    <a:pt x="0" y="1"/>
                  </a:moveTo>
                  <a:lnTo>
                    <a:pt x="0" y="3441"/>
                  </a:lnTo>
                  <a:lnTo>
                    <a:pt x="2293" y="3441"/>
                  </a:lnTo>
                  <a:lnTo>
                    <a:pt x="2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1075481" y="3345182"/>
              <a:ext cx="103361" cy="148217"/>
            </a:xfrm>
            <a:custGeom>
              <a:avLst/>
              <a:gdLst/>
              <a:ahLst/>
              <a:cxnLst/>
              <a:rect l="l" t="t" r="r" b="b"/>
              <a:pathLst>
                <a:path w="2643" h="3790" extrusionOk="0">
                  <a:moveTo>
                    <a:pt x="2296" y="347"/>
                  </a:moveTo>
                  <a:lnTo>
                    <a:pt x="2296" y="3440"/>
                  </a:lnTo>
                  <a:lnTo>
                    <a:pt x="351" y="3440"/>
                  </a:lnTo>
                  <a:lnTo>
                    <a:pt x="351" y="347"/>
                  </a:lnTo>
                  <a:close/>
                  <a:moveTo>
                    <a:pt x="1" y="1"/>
                  </a:moveTo>
                  <a:lnTo>
                    <a:pt x="1" y="3789"/>
                  </a:lnTo>
                  <a:lnTo>
                    <a:pt x="2643" y="3789"/>
                  </a:lnTo>
                  <a:lnTo>
                    <a:pt x="2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1054832" y="3161494"/>
              <a:ext cx="143759" cy="221935"/>
            </a:xfrm>
            <a:custGeom>
              <a:avLst/>
              <a:gdLst/>
              <a:ahLst/>
              <a:cxnLst/>
              <a:rect l="l" t="t" r="r" b="b"/>
              <a:pathLst>
                <a:path w="3676" h="5675" extrusionOk="0">
                  <a:moveTo>
                    <a:pt x="1766" y="1"/>
                  </a:moveTo>
                  <a:lnTo>
                    <a:pt x="948" y="1537"/>
                  </a:lnTo>
                  <a:lnTo>
                    <a:pt x="1" y="1537"/>
                  </a:lnTo>
                  <a:lnTo>
                    <a:pt x="1" y="4382"/>
                  </a:lnTo>
                  <a:cubicBezTo>
                    <a:pt x="1" y="5094"/>
                    <a:pt x="580" y="5675"/>
                    <a:pt x="1293" y="5675"/>
                  </a:cubicBezTo>
                  <a:lnTo>
                    <a:pt x="2381" y="5675"/>
                  </a:lnTo>
                  <a:cubicBezTo>
                    <a:pt x="3094" y="5675"/>
                    <a:pt x="3675" y="5094"/>
                    <a:pt x="3675" y="4382"/>
                  </a:cubicBezTo>
                  <a:lnTo>
                    <a:pt x="3675" y="1537"/>
                  </a:lnTo>
                  <a:lnTo>
                    <a:pt x="2901" y="1537"/>
                  </a:lnTo>
                  <a:lnTo>
                    <a:pt x="17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1048066" y="3148706"/>
              <a:ext cx="157447" cy="241606"/>
            </a:xfrm>
            <a:custGeom>
              <a:avLst/>
              <a:gdLst/>
              <a:ahLst/>
              <a:cxnLst/>
              <a:rect l="l" t="t" r="r" b="b"/>
              <a:pathLst>
                <a:path w="4026" h="6178" extrusionOk="0">
                  <a:moveTo>
                    <a:pt x="1967" y="653"/>
                  </a:moveTo>
                  <a:lnTo>
                    <a:pt x="2987" y="2040"/>
                  </a:lnTo>
                  <a:lnTo>
                    <a:pt x="3677" y="2040"/>
                  </a:lnTo>
                  <a:lnTo>
                    <a:pt x="3677" y="4711"/>
                  </a:lnTo>
                  <a:cubicBezTo>
                    <a:pt x="3677" y="5330"/>
                    <a:pt x="3174" y="5832"/>
                    <a:pt x="2558" y="5832"/>
                  </a:cubicBezTo>
                  <a:lnTo>
                    <a:pt x="1468" y="5832"/>
                  </a:lnTo>
                  <a:cubicBezTo>
                    <a:pt x="850" y="5832"/>
                    <a:pt x="347" y="5330"/>
                    <a:pt x="347" y="4711"/>
                  </a:cubicBezTo>
                  <a:lnTo>
                    <a:pt x="347" y="2040"/>
                  </a:lnTo>
                  <a:lnTo>
                    <a:pt x="1230" y="2040"/>
                  </a:lnTo>
                  <a:lnTo>
                    <a:pt x="1967" y="653"/>
                  </a:lnTo>
                  <a:close/>
                  <a:moveTo>
                    <a:pt x="1915" y="1"/>
                  </a:moveTo>
                  <a:lnTo>
                    <a:pt x="1017" y="1689"/>
                  </a:lnTo>
                  <a:lnTo>
                    <a:pt x="0" y="1689"/>
                  </a:lnTo>
                  <a:lnTo>
                    <a:pt x="0" y="4709"/>
                  </a:lnTo>
                  <a:cubicBezTo>
                    <a:pt x="0" y="5519"/>
                    <a:pt x="658" y="6177"/>
                    <a:pt x="1468" y="6177"/>
                  </a:cubicBezTo>
                  <a:lnTo>
                    <a:pt x="2556" y="6177"/>
                  </a:lnTo>
                  <a:cubicBezTo>
                    <a:pt x="3367" y="6177"/>
                    <a:pt x="4025" y="5519"/>
                    <a:pt x="4023" y="4709"/>
                  </a:cubicBezTo>
                  <a:lnTo>
                    <a:pt x="4023" y="1689"/>
                  </a:lnTo>
                  <a:lnTo>
                    <a:pt x="3162" y="1689"/>
                  </a:lnTo>
                  <a:lnTo>
                    <a:pt x="1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793437" y="2747463"/>
              <a:ext cx="118222" cy="86154"/>
            </a:xfrm>
            <a:custGeom>
              <a:avLst/>
              <a:gdLst/>
              <a:ahLst/>
              <a:cxnLst/>
              <a:rect l="l" t="t" r="r" b="b"/>
              <a:pathLst>
                <a:path w="3023" h="2203" extrusionOk="0">
                  <a:moveTo>
                    <a:pt x="1101" y="0"/>
                  </a:moveTo>
                  <a:cubicBezTo>
                    <a:pt x="493" y="0"/>
                    <a:pt x="0" y="493"/>
                    <a:pt x="0" y="1102"/>
                  </a:cubicBezTo>
                  <a:cubicBezTo>
                    <a:pt x="0" y="1710"/>
                    <a:pt x="493" y="2203"/>
                    <a:pt x="1101" y="2203"/>
                  </a:cubicBezTo>
                  <a:lnTo>
                    <a:pt x="1921" y="2203"/>
                  </a:lnTo>
                  <a:cubicBezTo>
                    <a:pt x="2528" y="2203"/>
                    <a:pt x="3020" y="1710"/>
                    <a:pt x="3022" y="1102"/>
                  </a:cubicBezTo>
                  <a:cubicBezTo>
                    <a:pt x="3022" y="493"/>
                    <a:pt x="2530" y="0"/>
                    <a:pt x="1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786711" y="2740737"/>
              <a:ext cx="131636" cy="99607"/>
            </a:xfrm>
            <a:custGeom>
              <a:avLst/>
              <a:gdLst/>
              <a:ahLst/>
              <a:cxnLst/>
              <a:rect l="l" t="t" r="r" b="b"/>
              <a:pathLst>
                <a:path w="3366" h="2547" extrusionOk="0">
                  <a:moveTo>
                    <a:pt x="2093" y="348"/>
                  </a:moveTo>
                  <a:cubicBezTo>
                    <a:pt x="2603" y="348"/>
                    <a:pt x="3019" y="763"/>
                    <a:pt x="3019" y="1274"/>
                  </a:cubicBezTo>
                  <a:cubicBezTo>
                    <a:pt x="3019" y="1782"/>
                    <a:pt x="2603" y="2200"/>
                    <a:pt x="2093" y="2200"/>
                  </a:cubicBezTo>
                  <a:lnTo>
                    <a:pt x="1273" y="2200"/>
                  </a:lnTo>
                  <a:cubicBezTo>
                    <a:pt x="763" y="2200"/>
                    <a:pt x="347" y="1784"/>
                    <a:pt x="347" y="1274"/>
                  </a:cubicBezTo>
                  <a:cubicBezTo>
                    <a:pt x="347" y="763"/>
                    <a:pt x="763" y="348"/>
                    <a:pt x="1273" y="348"/>
                  </a:cubicBezTo>
                  <a:close/>
                  <a:moveTo>
                    <a:pt x="1273" y="1"/>
                  </a:moveTo>
                  <a:cubicBezTo>
                    <a:pt x="572" y="1"/>
                    <a:pt x="1" y="572"/>
                    <a:pt x="1" y="1274"/>
                  </a:cubicBezTo>
                  <a:cubicBezTo>
                    <a:pt x="1" y="1975"/>
                    <a:pt x="572" y="2546"/>
                    <a:pt x="1273" y="2546"/>
                  </a:cubicBezTo>
                  <a:lnTo>
                    <a:pt x="2093" y="2546"/>
                  </a:lnTo>
                  <a:cubicBezTo>
                    <a:pt x="2794" y="2546"/>
                    <a:pt x="3366" y="1975"/>
                    <a:pt x="3366" y="1274"/>
                  </a:cubicBezTo>
                  <a:cubicBezTo>
                    <a:pt x="3366" y="572"/>
                    <a:pt x="2794"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a:off x="1329288" y="3720849"/>
              <a:ext cx="312977" cy="357716"/>
            </a:xfrm>
            <a:custGeom>
              <a:avLst/>
              <a:gdLst/>
              <a:ahLst/>
              <a:cxnLst/>
              <a:rect l="l" t="t" r="r" b="b"/>
              <a:pathLst>
                <a:path w="8003" h="9147" extrusionOk="0">
                  <a:moveTo>
                    <a:pt x="3257" y="1"/>
                  </a:moveTo>
                  <a:lnTo>
                    <a:pt x="0" y="6908"/>
                  </a:lnTo>
                  <a:lnTo>
                    <a:pt x="4748" y="9146"/>
                  </a:lnTo>
                  <a:lnTo>
                    <a:pt x="8003" y="2237"/>
                  </a:lnTo>
                  <a:lnTo>
                    <a:pt x="32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a:off x="1320254" y="3711854"/>
              <a:ext cx="331045" cy="375862"/>
            </a:xfrm>
            <a:custGeom>
              <a:avLst/>
              <a:gdLst/>
              <a:ahLst/>
              <a:cxnLst/>
              <a:rect l="l" t="t" r="r" b="b"/>
              <a:pathLst>
                <a:path w="8465" h="9611" extrusionOk="0">
                  <a:moveTo>
                    <a:pt x="3571" y="465"/>
                  </a:moveTo>
                  <a:lnTo>
                    <a:pt x="8001" y="2554"/>
                  </a:lnTo>
                  <a:lnTo>
                    <a:pt x="4893" y="9148"/>
                  </a:lnTo>
                  <a:lnTo>
                    <a:pt x="464" y="7059"/>
                  </a:lnTo>
                  <a:lnTo>
                    <a:pt x="3571" y="465"/>
                  </a:lnTo>
                  <a:close/>
                  <a:moveTo>
                    <a:pt x="3403" y="0"/>
                  </a:moveTo>
                  <a:lnTo>
                    <a:pt x="1" y="7225"/>
                  </a:lnTo>
                  <a:lnTo>
                    <a:pt x="5060" y="9611"/>
                  </a:lnTo>
                  <a:lnTo>
                    <a:pt x="8464" y="2388"/>
                  </a:lnTo>
                  <a:lnTo>
                    <a:pt x="3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5"/>
            <p:cNvSpPr/>
            <p:nvPr/>
          </p:nvSpPr>
          <p:spPr>
            <a:xfrm>
              <a:off x="1499171" y="3891983"/>
              <a:ext cx="118222" cy="86193"/>
            </a:xfrm>
            <a:custGeom>
              <a:avLst/>
              <a:gdLst/>
              <a:ahLst/>
              <a:cxnLst/>
              <a:rect l="l" t="t" r="r" b="b"/>
              <a:pathLst>
                <a:path w="3023" h="2204" extrusionOk="0">
                  <a:moveTo>
                    <a:pt x="1102" y="0"/>
                  </a:moveTo>
                  <a:cubicBezTo>
                    <a:pt x="493" y="0"/>
                    <a:pt x="0" y="493"/>
                    <a:pt x="0" y="1102"/>
                  </a:cubicBezTo>
                  <a:cubicBezTo>
                    <a:pt x="0" y="1711"/>
                    <a:pt x="493" y="2203"/>
                    <a:pt x="1102" y="2203"/>
                  </a:cubicBezTo>
                  <a:lnTo>
                    <a:pt x="1921" y="2203"/>
                  </a:lnTo>
                  <a:cubicBezTo>
                    <a:pt x="2528" y="2203"/>
                    <a:pt x="3021" y="1711"/>
                    <a:pt x="3023" y="1102"/>
                  </a:cubicBezTo>
                  <a:cubicBezTo>
                    <a:pt x="3023" y="493"/>
                    <a:pt x="2530" y="0"/>
                    <a:pt x="1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1492484" y="3885296"/>
              <a:ext cx="131597" cy="99568"/>
            </a:xfrm>
            <a:custGeom>
              <a:avLst/>
              <a:gdLst/>
              <a:ahLst/>
              <a:cxnLst/>
              <a:rect l="l" t="t" r="r" b="b"/>
              <a:pathLst>
                <a:path w="3365" h="2546" extrusionOk="0">
                  <a:moveTo>
                    <a:pt x="2092" y="347"/>
                  </a:moveTo>
                  <a:cubicBezTo>
                    <a:pt x="2603" y="347"/>
                    <a:pt x="3018" y="762"/>
                    <a:pt x="3018" y="1273"/>
                  </a:cubicBezTo>
                  <a:cubicBezTo>
                    <a:pt x="3018" y="1783"/>
                    <a:pt x="2603" y="2199"/>
                    <a:pt x="2092" y="2199"/>
                  </a:cubicBezTo>
                  <a:lnTo>
                    <a:pt x="1273" y="2199"/>
                  </a:lnTo>
                  <a:cubicBezTo>
                    <a:pt x="762" y="2199"/>
                    <a:pt x="347" y="1783"/>
                    <a:pt x="347" y="1273"/>
                  </a:cubicBezTo>
                  <a:cubicBezTo>
                    <a:pt x="347" y="762"/>
                    <a:pt x="762" y="347"/>
                    <a:pt x="1273" y="347"/>
                  </a:cubicBezTo>
                  <a:close/>
                  <a:moveTo>
                    <a:pt x="1273" y="0"/>
                  </a:moveTo>
                  <a:cubicBezTo>
                    <a:pt x="571" y="0"/>
                    <a:pt x="0" y="571"/>
                    <a:pt x="0" y="1273"/>
                  </a:cubicBezTo>
                  <a:cubicBezTo>
                    <a:pt x="0" y="1974"/>
                    <a:pt x="571" y="2545"/>
                    <a:pt x="1273" y="2545"/>
                  </a:cubicBezTo>
                  <a:lnTo>
                    <a:pt x="2092" y="2545"/>
                  </a:lnTo>
                  <a:cubicBezTo>
                    <a:pt x="2794" y="2545"/>
                    <a:pt x="3365" y="1974"/>
                    <a:pt x="3365" y="1273"/>
                  </a:cubicBezTo>
                  <a:cubicBezTo>
                    <a:pt x="3365" y="571"/>
                    <a:pt x="2794" y="0"/>
                    <a:pt x="2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a:off x="814751" y="4378050"/>
              <a:ext cx="323419" cy="323263"/>
            </a:xfrm>
            <a:custGeom>
              <a:avLst/>
              <a:gdLst/>
              <a:ahLst/>
              <a:cxnLst/>
              <a:rect l="l" t="t" r="r" b="b"/>
              <a:pathLst>
                <a:path w="8270" h="8266" extrusionOk="0">
                  <a:moveTo>
                    <a:pt x="8269" y="1"/>
                  </a:moveTo>
                  <a:lnTo>
                    <a:pt x="1" y="826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5"/>
            <p:cNvSpPr/>
            <p:nvPr/>
          </p:nvSpPr>
          <p:spPr>
            <a:xfrm>
              <a:off x="807281" y="4371128"/>
              <a:ext cx="338358" cy="337028"/>
            </a:xfrm>
            <a:custGeom>
              <a:avLst/>
              <a:gdLst/>
              <a:ahLst/>
              <a:cxnLst/>
              <a:rect l="l" t="t" r="r" b="b"/>
              <a:pathLst>
                <a:path w="8652" h="8618" extrusionOk="0">
                  <a:moveTo>
                    <a:pt x="8459" y="0"/>
                  </a:moveTo>
                  <a:cubicBezTo>
                    <a:pt x="8415" y="0"/>
                    <a:pt x="8371" y="17"/>
                    <a:pt x="8336" y="52"/>
                  </a:cubicBezTo>
                  <a:lnTo>
                    <a:pt x="70" y="8318"/>
                  </a:lnTo>
                  <a:cubicBezTo>
                    <a:pt x="1" y="8387"/>
                    <a:pt x="1" y="8496"/>
                    <a:pt x="70" y="8565"/>
                  </a:cubicBezTo>
                  <a:cubicBezTo>
                    <a:pt x="105" y="8600"/>
                    <a:pt x="149" y="8618"/>
                    <a:pt x="194" y="8618"/>
                  </a:cubicBezTo>
                  <a:cubicBezTo>
                    <a:pt x="237" y="8618"/>
                    <a:pt x="282" y="8600"/>
                    <a:pt x="316" y="8565"/>
                  </a:cubicBezTo>
                  <a:lnTo>
                    <a:pt x="8583" y="298"/>
                  </a:lnTo>
                  <a:cubicBezTo>
                    <a:pt x="8652" y="229"/>
                    <a:pt x="8652" y="121"/>
                    <a:pt x="8583" y="52"/>
                  </a:cubicBezTo>
                  <a:cubicBezTo>
                    <a:pt x="8548" y="17"/>
                    <a:pt x="8504" y="0"/>
                    <a:pt x="8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a:off x="814751" y="4441796"/>
              <a:ext cx="111535" cy="111574"/>
            </a:xfrm>
            <a:custGeom>
              <a:avLst/>
              <a:gdLst/>
              <a:ahLst/>
              <a:cxnLst/>
              <a:rect l="l" t="t" r="r" b="b"/>
              <a:pathLst>
                <a:path w="2852" h="2853" extrusionOk="0">
                  <a:moveTo>
                    <a:pt x="2852" y="0"/>
                  </a:moveTo>
                  <a:lnTo>
                    <a:pt x="1" y="285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a:off x="807281" y="4434991"/>
              <a:ext cx="126474" cy="125105"/>
            </a:xfrm>
            <a:custGeom>
              <a:avLst/>
              <a:gdLst/>
              <a:ahLst/>
              <a:cxnLst/>
              <a:rect l="l" t="t" r="r" b="b"/>
              <a:pathLst>
                <a:path w="3234" h="3199" extrusionOk="0">
                  <a:moveTo>
                    <a:pt x="3042" y="0"/>
                  </a:moveTo>
                  <a:cubicBezTo>
                    <a:pt x="2997" y="0"/>
                    <a:pt x="2953" y="18"/>
                    <a:pt x="2919" y="52"/>
                  </a:cubicBezTo>
                  <a:lnTo>
                    <a:pt x="70" y="2901"/>
                  </a:lnTo>
                  <a:cubicBezTo>
                    <a:pt x="1" y="2970"/>
                    <a:pt x="1" y="3078"/>
                    <a:pt x="70" y="3147"/>
                  </a:cubicBezTo>
                  <a:cubicBezTo>
                    <a:pt x="105" y="3183"/>
                    <a:pt x="149" y="3198"/>
                    <a:pt x="194" y="3198"/>
                  </a:cubicBezTo>
                  <a:cubicBezTo>
                    <a:pt x="237" y="3198"/>
                    <a:pt x="282" y="3183"/>
                    <a:pt x="316" y="3147"/>
                  </a:cubicBezTo>
                  <a:lnTo>
                    <a:pt x="3165" y="298"/>
                  </a:lnTo>
                  <a:cubicBezTo>
                    <a:pt x="3234" y="229"/>
                    <a:pt x="3234" y="121"/>
                    <a:pt x="3165" y="52"/>
                  </a:cubicBezTo>
                  <a:cubicBezTo>
                    <a:pt x="3130" y="18"/>
                    <a:pt x="3086" y="0"/>
                    <a:pt x="3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6" name="Google Shape;1156;p35"/>
          <p:cNvSpPr txBox="1">
            <a:spLocks noGrp="1"/>
          </p:cNvSpPr>
          <p:nvPr>
            <p:ph type="ctrTitle" idx="2"/>
          </p:nvPr>
        </p:nvSpPr>
        <p:spPr>
          <a:xfrm>
            <a:off x="1654625" y="1219767"/>
            <a:ext cx="5835300" cy="996000"/>
          </a:xfrm>
          <a:prstGeom prst="rect">
            <a:avLst/>
          </a:prstGeom>
        </p:spPr>
        <p:txBody>
          <a:bodyPr spcFirstLastPara="1" wrap="square" lIns="91425" tIns="91425" rIns="91425" bIns="91425" anchor="ctr" anchorCtr="0">
            <a:noAutofit/>
          </a:bodyPr>
          <a:lstStyle/>
          <a:p>
            <a:r>
              <a:rPr lang="en" sz="3600" b="1">
                <a:solidFill>
                  <a:schemeClr val="dk1"/>
                </a:solidFill>
                <a:latin typeface="Times New Roman"/>
              </a:rPr>
              <a:t>SMART PUBLIC RESTROOM</a:t>
            </a:r>
          </a:p>
        </p:txBody>
      </p:sp>
      <p:sp>
        <p:nvSpPr>
          <p:cNvPr id="1159" name="Google Shape;1159;p35"/>
          <p:cNvSpPr/>
          <p:nvPr/>
        </p:nvSpPr>
        <p:spPr>
          <a:xfrm>
            <a:off x="8724325" y="1761200"/>
            <a:ext cx="161373" cy="157651"/>
          </a:xfrm>
          <a:custGeom>
            <a:avLst/>
            <a:gdLst/>
            <a:ahLst/>
            <a:cxnLst/>
            <a:rect l="l" t="t" r="r" b="b"/>
            <a:pathLst>
              <a:path w="2905" h="2838" extrusionOk="0">
                <a:moveTo>
                  <a:pt x="1491" y="0"/>
                </a:moveTo>
                <a:cubicBezTo>
                  <a:pt x="1459" y="0"/>
                  <a:pt x="1425" y="31"/>
                  <a:pt x="1399" y="92"/>
                </a:cubicBezTo>
                <a:lnTo>
                  <a:pt x="1124" y="739"/>
                </a:lnTo>
                <a:cubicBezTo>
                  <a:pt x="1068" y="863"/>
                  <a:pt x="919" y="1005"/>
                  <a:pt x="791" y="1050"/>
                </a:cubicBezTo>
                <a:lnTo>
                  <a:pt x="131" y="1288"/>
                </a:lnTo>
                <a:cubicBezTo>
                  <a:pt x="3" y="1336"/>
                  <a:pt x="1" y="1416"/>
                  <a:pt x="127" y="1471"/>
                </a:cubicBezTo>
                <a:lnTo>
                  <a:pt x="771" y="1747"/>
                </a:lnTo>
                <a:cubicBezTo>
                  <a:pt x="897" y="1800"/>
                  <a:pt x="1037" y="1952"/>
                  <a:pt x="1084" y="2080"/>
                </a:cubicBezTo>
                <a:lnTo>
                  <a:pt x="1323" y="2740"/>
                </a:lnTo>
                <a:cubicBezTo>
                  <a:pt x="1346" y="2805"/>
                  <a:pt x="1379" y="2838"/>
                  <a:pt x="1412" y="2838"/>
                </a:cubicBezTo>
                <a:cubicBezTo>
                  <a:pt x="1445" y="2838"/>
                  <a:pt x="1479" y="2806"/>
                  <a:pt x="1506" y="2744"/>
                </a:cubicBezTo>
                <a:lnTo>
                  <a:pt x="1780" y="2100"/>
                </a:lnTo>
                <a:cubicBezTo>
                  <a:pt x="1835" y="1974"/>
                  <a:pt x="1985" y="1834"/>
                  <a:pt x="2113" y="1787"/>
                </a:cubicBezTo>
                <a:lnTo>
                  <a:pt x="2773" y="1548"/>
                </a:lnTo>
                <a:cubicBezTo>
                  <a:pt x="2901" y="1501"/>
                  <a:pt x="2905" y="1420"/>
                  <a:pt x="2778" y="1365"/>
                </a:cubicBezTo>
                <a:lnTo>
                  <a:pt x="2132" y="1089"/>
                </a:lnTo>
                <a:cubicBezTo>
                  <a:pt x="2008" y="1036"/>
                  <a:pt x="1866" y="886"/>
                  <a:pt x="1821" y="758"/>
                </a:cubicBezTo>
                <a:lnTo>
                  <a:pt x="1581" y="98"/>
                </a:lnTo>
                <a:cubicBezTo>
                  <a:pt x="1558" y="33"/>
                  <a:pt x="1525" y="0"/>
                  <a:pt x="1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0" name="Google Shape;1160;p35"/>
          <p:cNvGrpSpPr/>
          <p:nvPr/>
        </p:nvGrpSpPr>
        <p:grpSpPr>
          <a:xfrm>
            <a:off x="2025863" y="3908363"/>
            <a:ext cx="416725" cy="695125"/>
            <a:chOff x="1953250" y="3908363"/>
            <a:chExt cx="416725" cy="695125"/>
          </a:xfrm>
        </p:grpSpPr>
        <p:sp>
          <p:nvSpPr>
            <p:cNvPr id="1161" name="Google Shape;1161;p35"/>
            <p:cNvSpPr/>
            <p:nvPr/>
          </p:nvSpPr>
          <p:spPr>
            <a:xfrm>
              <a:off x="2166675" y="3908363"/>
              <a:ext cx="203300" cy="596975"/>
            </a:xfrm>
            <a:custGeom>
              <a:avLst/>
              <a:gdLst/>
              <a:ahLst/>
              <a:cxnLst/>
              <a:rect l="l" t="t" r="r" b="b"/>
              <a:pathLst>
                <a:path w="8132" h="23879" extrusionOk="0">
                  <a:moveTo>
                    <a:pt x="4067" y="1"/>
                  </a:moveTo>
                  <a:cubicBezTo>
                    <a:pt x="4067" y="1"/>
                    <a:pt x="1" y="10551"/>
                    <a:pt x="1" y="15295"/>
                  </a:cubicBezTo>
                  <a:cubicBezTo>
                    <a:pt x="1" y="20035"/>
                    <a:pt x="1821" y="23879"/>
                    <a:pt x="4067" y="23879"/>
                  </a:cubicBezTo>
                  <a:cubicBezTo>
                    <a:pt x="6313" y="23879"/>
                    <a:pt x="8131" y="20035"/>
                    <a:pt x="8131" y="15295"/>
                  </a:cubicBezTo>
                  <a:cubicBezTo>
                    <a:pt x="8131" y="10555"/>
                    <a:pt x="4067" y="1"/>
                    <a:pt x="4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a:off x="2261775" y="4229738"/>
              <a:ext cx="6575" cy="372275"/>
            </a:xfrm>
            <a:custGeom>
              <a:avLst/>
              <a:gdLst/>
              <a:ahLst/>
              <a:cxnLst/>
              <a:rect l="l" t="t" r="r" b="b"/>
              <a:pathLst>
                <a:path w="263" h="14891" extrusionOk="0">
                  <a:moveTo>
                    <a:pt x="131" y="1"/>
                  </a:moveTo>
                  <a:cubicBezTo>
                    <a:pt x="60" y="1"/>
                    <a:pt x="1" y="56"/>
                    <a:pt x="1" y="123"/>
                  </a:cubicBezTo>
                  <a:lnTo>
                    <a:pt x="1" y="14771"/>
                  </a:lnTo>
                  <a:cubicBezTo>
                    <a:pt x="1" y="14836"/>
                    <a:pt x="60" y="14891"/>
                    <a:pt x="131" y="14891"/>
                  </a:cubicBezTo>
                  <a:cubicBezTo>
                    <a:pt x="204" y="14891"/>
                    <a:pt x="263" y="14836"/>
                    <a:pt x="263" y="14771"/>
                  </a:cubicBezTo>
                  <a:lnTo>
                    <a:pt x="263" y="123"/>
                  </a:lnTo>
                  <a:cubicBezTo>
                    <a:pt x="263" y="56"/>
                    <a:pt x="204" y="1"/>
                    <a:pt x="131"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a:off x="2260750" y="4228763"/>
              <a:ext cx="8700" cy="374350"/>
            </a:xfrm>
            <a:custGeom>
              <a:avLst/>
              <a:gdLst/>
              <a:ahLst/>
              <a:cxnLst/>
              <a:rect l="l" t="t" r="r" b="b"/>
              <a:pathLst>
                <a:path w="348" h="14974" extrusionOk="0">
                  <a:moveTo>
                    <a:pt x="172" y="85"/>
                  </a:moveTo>
                  <a:cubicBezTo>
                    <a:pt x="221" y="85"/>
                    <a:pt x="259" y="119"/>
                    <a:pt x="259" y="162"/>
                  </a:cubicBezTo>
                  <a:lnTo>
                    <a:pt x="259" y="14810"/>
                  </a:lnTo>
                  <a:cubicBezTo>
                    <a:pt x="259" y="14851"/>
                    <a:pt x="219" y="14885"/>
                    <a:pt x="172" y="14885"/>
                  </a:cubicBezTo>
                  <a:cubicBezTo>
                    <a:pt x="127" y="14885"/>
                    <a:pt x="87" y="14851"/>
                    <a:pt x="87" y="14810"/>
                  </a:cubicBezTo>
                  <a:lnTo>
                    <a:pt x="87" y="162"/>
                  </a:lnTo>
                  <a:cubicBezTo>
                    <a:pt x="87" y="119"/>
                    <a:pt x="127" y="85"/>
                    <a:pt x="172" y="85"/>
                  </a:cubicBezTo>
                  <a:close/>
                  <a:moveTo>
                    <a:pt x="172" y="0"/>
                  </a:moveTo>
                  <a:cubicBezTo>
                    <a:pt x="79" y="0"/>
                    <a:pt x="0" y="73"/>
                    <a:pt x="0" y="164"/>
                  </a:cubicBezTo>
                  <a:lnTo>
                    <a:pt x="0" y="14812"/>
                  </a:lnTo>
                  <a:cubicBezTo>
                    <a:pt x="0" y="14900"/>
                    <a:pt x="77" y="14973"/>
                    <a:pt x="172" y="14973"/>
                  </a:cubicBezTo>
                  <a:cubicBezTo>
                    <a:pt x="268" y="14973"/>
                    <a:pt x="347" y="14900"/>
                    <a:pt x="345" y="14812"/>
                  </a:cubicBezTo>
                  <a:lnTo>
                    <a:pt x="345" y="164"/>
                  </a:lnTo>
                  <a:cubicBezTo>
                    <a:pt x="345" y="75"/>
                    <a:pt x="266"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5"/>
            <p:cNvSpPr/>
            <p:nvPr/>
          </p:nvSpPr>
          <p:spPr>
            <a:xfrm>
              <a:off x="2223075" y="4302138"/>
              <a:ext cx="45625" cy="45925"/>
            </a:xfrm>
            <a:custGeom>
              <a:avLst/>
              <a:gdLst/>
              <a:ahLst/>
              <a:cxnLst/>
              <a:rect l="l" t="t" r="r" b="b"/>
              <a:pathLst>
                <a:path w="1825" h="1837" extrusionOk="0">
                  <a:moveTo>
                    <a:pt x="147" y="0"/>
                  </a:moveTo>
                  <a:cubicBezTo>
                    <a:pt x="115" y="0"/>
                    <a:pt x="84" y="10"/>
                    <a:pt x="59" y="30"/>
                  </a:cubicBezTo>
                  <a:cubicBezTo>
                    <a:pt x="4" y="76"/>
                    <a:pt x="0" y="153"/>
                    <a:pt x="50" y="202"/>
                  </a:cubicBezTo>
                  <a:lnTo>
                    <a:pt x="1580" y="1798"/>
                  </a:lnTo>
                  <a:cubicBezTo>
                    <a:pt x="1608" y="1823"/>
                    <a:pt x="1645" y="1837"/>
                    <a:pt x="1679" y="1837"/>
                  </a:cubicBezTo>
                  <a:cubicBezTo>
                    <a:pt x="1708" y="1837"/>
                    <a:pt x="1742" y="1827"/>
                    <a:pt x="1766" y="1807"/>
                  </a:cubicBezTo>
                  <a:cubicBezTo>
                    <a:pt x="1821" y="1762"/>
                    <a:pt x="1825" y="1685"/>
                    <a:pt x="1775" y="1636"/>
                  </a:cubicBezTo>
                  <a:lnTo>
                    <a:pt x="245" y="40"/>
                  </a:lnTo>
                  <a:cubicBezTo>
                    <a:pt x="219" y="14"/>
                    <a:pt x="183" y="0"/>
                    <a:pt x="14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5"/>
            <p:cNvSpPr/>
            <p:nvPr/>
          </p:nvSpPr>
          <p:spPr>
            <a:xfrm>
              <a:off x="2222375" y="4301088"/>
              <a:ext cx="47075" cy="48075"/>
            </a:xfrm>
            <a:custGeom>
              <a:avLst/>
              <a:gdLst/>
              <a:ahLst/>
              <a:cxnLst/>
              <a:rect l="l" t="t" r="r" b="b"/>
              <a:pathLst>
                <a:path w="1883" h="1923" extrusionOk="0">
                  <a:moveTo>
                    <a:pt x="176" y="86"/>
                  </a:moveTo>
                  <a:cubicBezTo>
                    <a:pt x="200" y="86"/>
                    <a:pt x="225" y="96"/>
                    <a:pt x="243" y="112"/>
                  </a:cubicBezTo>
                  <a:lnTo>
                    <a:pt x="1774" y="1708"/>
                  </a:lnTo>
                  <a:cubicBezTo>
                    <a:pt x="1790" y="1723"/>
                    <a:pt x="1794" y="1743"/>
                    <a:pt x="1794" y="1763"/>
                  </a:cubicBezTo>
                  <a:cubicBezTo>
                    <a:pt x="1794" y="1782"/>
                    <a:pt x="1784" y="1800"/>
                    <a:pt x="1766" y="1814"/>
                  </a:cubicBezTo>
                  <a:cubicBezTo>
                    <a:pt x="1751" y="1827"/>
                    <a:pt x="1729" y="1833"/>
                    <a:pt x="1707" y="1833"/>
                  </a:cubicBezTo>
                  <a:cubicBezTo>
                    <a:pt x="1682" y="1833"/>
                    <a:pt x="1656" y="1824"/>
                    <a:pt x="1640" y="1806"/>
                  </a:cubicBezTo>
                  <a:lnTo>
                    <a:pt x="109" y="210"/>
                  </a:lnTo>
                  <a:cubicBezTo>
                    <a:pt x="93" y="197"/>
                    <a:pt x="87" y="177"/>
                    <a:pt x="89" y="157"/>
                  </a:cubicBezTo>
                  <a:cubicBezTo>
                    <a:pt x="89" y="137"/>
                    <a:pt x="99" y="120"/>
                    <a:pt x="117" y="106"/>
                  </a:cubicBezTo>
                  <a:cubicBezTo>
                    <a:pt x="135" y="92"/>
                    <a:pt x="154" y="86"/>
                    <a:pt x="176" y="86"/>
                  </a:cubicBezTo>
                  <a:close/>
                  <a:moveTo>
                    <a:pt x="177" y="1"/>
                  </a:moveTo>
                  <a:cubicBezTo>
                    <a:pt x="136" y="1"/>
                    <a:pt x="95" y="14"/>
                    <a:pt x="62" y="41"/>
                  </a:cubicBezTo>
                  <a:cubicBezTo>
                    <a:pt x="28" y="68"/>
                    <a:pt x="7" y="110"/>
                    <a:pt x="3" y="155"/>
                  </a:cubicBezTo>
                  <a:cubicBezTo>
                    <a:pt x="1" y="198"/>
                    <a:pt x="16" y="240"/>
                    <a:pt x="48" y="273"/>
                  </a:cubicBezTo>
                  <a:lnTo>
                    <a:pt x="1579" y="1869"/>
                  </a:lnTo>
                  <a:cubicBezTo>
                    <a:pt x="1612" y="1903"/>
                    <a:pt x="1658" y="1922"/>
                    <a:pt x="1707" y="1922"/>
                  </a:cubicBezTo>
                  <a:cubicBezTo>
                    <a:pt x="1750" y="1922"/>
                    <a:pt x="1792" y="1909"/>
                    <a:pt x="1821" y="1881"/>
                  </a:cubicBezTo>
                  <a:cubicBezTo>
                    <a:pt x="1855" y="1853"/>
                    <a:pt x="1878" y="1812"/>
                    <a:pt x="1880" y="1767"/>
                  </a:cubicBezTo>
                  <a:cubicBezTo>
                    <a:pt x="1882" y="1723"/>
                    <a:pt x="1868" y="1682"/>
                    <a:pt x="1835" y="1648"/>
                  </a:cubicBezTo>
                  <a:lnTo>
                    <a:pt x="304" y="53"/>
                  </a:lnTo>
                  <a:cubicBezTo>
                    <a:pt x="271" y="19"/>
                    <a:pt x="224"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a:off x="2261450" y="4365113"/>
              <a:ext cx="42825" cy="42450"/>
            </a:xfrm>
            <a:custGeom>
              <a:avLst/>
              <a:gdLst/>
              <a:ahLst/>
              <a:cxnLst/>
              <a:rect l="l" t="t" r="r" b="b"/>
              <a:pathLst>
                <a:path w="1713" h="1698" extrusionOk="0">
                  <a:moveTo>
                    <a:pt x="1567" y="0"/>
                  </a:moveTo>
                  <a:cubicBezTo>
                    <a:pt x="1532" y="0"/>
                    <a:pt x="1498" y="13"/>
                    <a:pt x="1472" y="39"/>
                  </a:cubicBezTo>
                  <a:lnTo>
                    <a:pt x="45" y="1497"/>
                  </a:lnTo>
                  <a:cubicBezTo>
                    <a:pt x="0" y="1546"/>
                    <a:pt x="2" y="1623"/>
                    <a:pt x="55" y="1666"/>
                  </a:cubicBezTo>
                  <a:cubicBezTo>
                    <a:pt x="83" y="1688"/>
                    <a:pt x="114" y="1698"/>
                    <a:pt x="144" y="1698"/>
                  </a:cubicBezTo>
                  <a:cubicBezTo>
                    <a:pt x="179" y="1698"/>
                    <a:pt x="217" y="1686"/>
                    <a:pt x="240" y="1658"/>
                  </a:cubicBezTo>
                  <a:lnTo>
                    <a:pt x="1667" y="201"/>
                  </a:lnTo>
                  <a:cubicBezTo>
                    <a:pt x="1712" y="151"/>
                    <a:pt x="1710" y="75"/>
                    <a:pt x="1657" y="31"/>
                  </a:cubicBezTo>
                  <a:cubicBezTo>
                    <a:pt x="1631" y="11"/>
                    <a:pt x="1599" y="0"/>
                    <a:pt x="15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a:off x="2260600" y="4364063"/>
              <a:ext cx="44500" cy="44650"/>
            </a:xfrm>
            <a:custGeom>
              <a:avLst/>
              <a:gdLst/>
              <a:ahLst/>
              <a:cxnLst/>
              <a:rect l="l" t="t" r="r" b="b"/>
              <a:pathLst>
                <a:path w="1780" h="1786" extrusionOk="0">
                  <a:moveTo>
                    <a:pt x="1604" y="89"/>
                  </a:moveTo>
                  <a:cubicBezTo>
                    <a:pt x="1624" y="89"/>
                    <a:pt x="1646" y="95"/>
                    <a:pt x="1665" y="111"/>
                  </a:cubicBezTo>
                  <a:cubicBezTo>
                    <a:pt x="1683" y="122"/>
                    <a:pt x="1693" y="142"/>
                    <a:pt x="1693" y="162"/>
                  </a:cubicBezTo>
                  <a:cubicBezTo>
                    <a:pt x="1693" y="182"/>
                    <a:pt x="1685" y="201"/>
                    <a:pt x="1671" y="217"/>
                  </a:cubicBezTo>
                  <a:lnTo>
                    <a:pt x="245" y="1671"/>
                  </a:lnTo>
                  <a:cubicBezTo>
                    <a:pt x="228" y="1688"/>
                    <a:pt x="204" y="1697"/>
                    <a:pt x="180" y="1697"/>
                  </a:cubicBezTo>
                  <a:cubicBezTo>
                    <a:pt x="158" y="1697"/>
                    <a:pt x="136" y="1690"/>
                    <a:pt x="119" y="1677"/>
                  </a:cubicBezTo>
                  <a:cubicBezTo>
                    <a:pt x="103" y="1665"/>
                    <a:pt x="93" y="1645"/>
                    <a:pt x="93" y="1626"/>
                  </a:cubicBezTo>
                  <a:cubicBezTo>
                    <a:pt x="93" y="1606"/>
                    <a:pt x="99" y="1586"/>
                    <a:pt x="115" y="1570"/>
                  </a:cubicBezTo>
                  <a:lnTo>
                    <a:pt x="1537" y="115"/>
                  </a:lnTo>
                  <a:cubicBezTo>
                    <a:pt x="1555" y="99"/>
                    <a:pt x="1581" y="89"/>
                    <a:pt x="1604" y="89"/>
                  </a:cubicBezTo>
                  <a:close/>
                  <a:moveTo>
                    <a:pt x="1601" y="0"/>
                  </a:moveTo>
                  <a:cubicBezTo>
                    <a:pt x="1554" y="0"/>
                    <a:pt x="1508" y="18"/>
                    <a:pt x="1474" y="53"/>
                  </a:cubicBezTo>
                  <a:lnTo>
                    <a:pt x="50" y="1509"/>
                  </a:lnTo>
                  <a:cubicBezTo>
                    <a:pt x="18" y="1541"/>
                    <a:pt x="1" y="1582"/>
                    <a:pt x="4" y="1628"/>
                  </a:cubicBezTo>
                  <a:cubicBezTo>
                    <a:pt x="6" y="1671"/>
                    <a:pt x="28" y="1714"/>
                    <a:pt x="64" y="1744"/>
                  </a:cubicBezTo>
                  <a:cubicBezTo>
                    <a:pt x="95" y="1769"/>
                    <a:pt x="136" y="1785"/>
                    <a:pt x="178" y="1785"/>
                  </a:cubicBezTo>
                  <a:cubicBezTo>
                    <a:pt x="227" y="1785"/>
                    <a:pt x="274" y="1765"/>
                    <a:pt x="306" y="1730"/>
                  </a:cubicBezTo>
                  <a:lnTo>
                    <a:pt x="1732" y="272"/>
                  </a:lnTo>
                  <a:cubicBezTo>
                    <a:pt x="1762" y="241"/>
                    <a:pt x="1780" y="199"/>
                    <a:pt x="1778" y="154"/>
                  </a:cubicBezTo>
                  <a:cubicBezTo>
                    <a:pt x="1774" y="113"/>
                    <a:pt x="1752" y="71"/>
                    <a:pt x="1718" y="42"/>
                  </a:cubicBezTo>
                  <a:cubicBezTo>
                    <a:pt x="1684" y="14"/>
                    <a:pt x="1642" y="0"/>
                    <a:pt x="1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5"/>
            <p:cNvSpPr/>
            <p:nvPr/>
          </p:nvSpPr>
          <p:spPr>
            <a:xfrm>
              <a:off x="2261450" y="4257338"/>
              <a:ext cx="31200" cy="30200"/>
            </a:xfrm>
            <a:custGeom>
              <a:avLst/>
              <a:gdLst/>
              <a:ahLst/>
              <a:cxnLst/>
              <a:rect l="l" t="t" r="r" b="b"/>
              <a:pathLst>
                <a:path w="1248" h="1208" extrusionOk="0">
                  <a:moveTo>
                    <a:pt x="1102" y="1"/>
                  </a:moveTo>
                  <a:cubicBezTo>
                    <a:pt x="1067" y="1"/>
                    <a:pt x="1032" y="14"/>
                    <a:pt x="1007" y="39"/>
                  </a:cubicBezTo>
                  <a:lnTo>
                    <a:pt x="49" y="1005"/>
                  </a:lnTo>
                  <a:cubicBezTo>
                    <a:pt x="0" y="1054"/>
                    <a:pt x="4" y="1131"/>
                    <a:pt x="55" y="1176"/>
                  </a:cubicBezTo>
                  <a:cubicBezTo>
                    <a:pt x="83" y="1198"/>
                    <a:pt x="112" y="1208"/>
                    <a:pt x="144" y="1208"/>
                  </a:cubicBezTo>
                  <a:cubicBezTo>
                    <a:pt x="179" y="1208"/>
                    <a:pt x="213" y="1196"/>
                    <a:pt x="240" y="1168"/>
                  </a:cubicBezTo>
                  <a:lnTo>
                    <a:pt x="1198" y="203"/>
                  </a:lnTo>
                  <a:cubicBezTo>
                    <a:pt x="1247" y="154"/>
                    <a:pt x="1243" y="77"/>
                    <a:pt x="1190" y="34"/>
                  </a:cubicBezTo>
                  <a:cubicBezTo>
                    <a:pt x="1165" y="12"/>
                    <a:pt x="1134" y="1"/>
                    <a:pt x="110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5"/>
            <p:cNvSpPr/>
            <p:nvPr/>
          </p:nvSpPr>
          <p:spPr>
            <a:xfrm>
              <a:off x="2260700" y="4256388"/>
              <a:ext cx="32775" cy="32250"/>
            </a:xfrm>
            <a:custGeom>
              <a:avLst/>
              <a:gdLst/>
              <a:ahLst/>
              <a:cxnLst/>
              <a:rect l="l" t="t" r="r" b="b"/>
              <a:pathLst>
                <a:path w="1311" h="1290" extrusionOk="0">
                  <a:moveTo>
                    <a:pt x="1133" y="83"/>
                  </a:moveTo>
                  <a:cubicBezTo>
                    <a:pt x="1155" y="83"/>
                    <a:pt x="1175" y="91"/>
                    <a:pt x="1194" y="103"/>
                  </a:cubicBezTo>
                  <a:cubicBezTo>
                    <a:pt x="1212" y="115"/>
                    <a:pt x="1222" y="135"/>
                    <a:pt x="1222" y="154"/>
                  </a:cubicBezTo>
                  <a:cubicBezTo>
                    <a:pt x="1222" y="174"/>
                    <a:pt x="1214" y="194"/>
                    <a:pt x="1198" y="209"/>
                  </a:cubicBezTo>
                  <a:lnTo>
                    <a:pt x="241" y="1175"/>
                  </a:lnTo>
                  <a:cubicBezTo>
                    <a:pt x="224" y="1191"/>
                    <a:pt x="200" y="1200"/>
                    <a:pt x="176" y="1200"/>
                  </a:cubicBezTo>
                  <a:cubicBezTo>
                    <a:pt x="154" y="1200"/>
                    <a:pt x="132" y="1193"/>
                    <a:pt x="115" y="1179"/>
                  </a:cubicBezTo>
                  <a:cubicBezTo>
                    <a:pt x="99" y="1167"/>
                    <a:pt x="89" y="1147"/>
                    <a:pt x="89" y="1128"/>
                  </a:cubicBezTo>
                  <a:cubicBezTo>
                    <a:pt x="89" y="1108"/>
                    <a:pt x="95" y="1088"/>
                    <a:pt x="111" y="1072"/>
                  </a:cubicBezTo>
                  <a:lnTo>
                    <a:pt x="1068" y="107"/>
                  </a:lnTo>
                  <a:cubicBezTo>
                    <a:pt x="1086" y="93"/>
                    <a:pt x="1108" y="83"/>
                    <a:pt x="1133" y="83"/>
                  </a:cubicBezTo>
                  <a:close/>
                  <a:moveTo>
                    <a:pt x="1133" y="0"/>
                  </a:moveTo>
                  <a:cubicBezTo>
                    <a:pt x="1086" y="0"/>
                    <a:pt x="1040" y="18"/>
                    <a:pt x="1007" y="52"/>
                  </a:cubicBezTo>
                  <a:lnTo>
                    <a:pt x="50" y="1017"/>
                  </a:lnTo>
                  <a:cubicBezTo>
                    <a:pt x="16" y="1049"/>
                    <a:pt x="0" y="1090"/>
                    <a:pt x="2" y="1135"/>
                  </a:cubicBezTo>
                  <a:cubicBezTo>
                    <a:pt x="4" y="1179"/>
                    <a:pt x="24" y="1218"/>
                    <a:pt x="60" y="1248"/>
                  </a:cubicBezTo>
                  <a:cubicBezTo>
                    <a:pt x="91" y="1275"/>
                    <a:pt x="132" y="1289"/>
                    <a:pt x="174" y="1289"/>
                  </a:cubicBezTo>
                  <a:cubicBezTo>
                    <a:pt x="221" y="1289"/>
                    <a:pt x="268" y="1269"/>
                    <a:pt x="302" y="1240"/>
                  </a:cubicBezTo>
                  <a:lnTo>
                    <a:pt x="1261" y="274"/>
                  </a:lnTo>
                  <a:cubicBezTo>
                    <a:pt x="1293" y="243"/>
                    <a:pt x="1311" y="202"/>
                    <a:pt x="1307" y="156"/>
                  </a:cubicBezTo>
                  <a:cubicBezTo>
                    <a:pt x="1305" y="113"/>
                    <a:pt x="1285" y="72"/>
                    <a:pt x="1250" y="42"/>
                  </a:cubicBezTo>
                  <a:cubicBezTo>
                    <a:pt x="1216" y="14"/>
                    <a:pt x="117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5"/>
            <p:cNvSpPr/>
            <p:nvPr/>
          </p:nvSpPr>
          <p:spPr>
            <a:xfrm>
              <a:off x="1987650" y="4170788"/>
              <a:ext cx="122400" cy="372975"/>
            </a:xfrm>
            <a:custGeom>
              <a:avLst/>
              <a:gdLst/>
              <a:ahLst/>
              <a:cxnLst/>
              <a:rect l="l" t="t" r="r" b="b"/>
              <a:pathLst>
                <a:path w="4896" h="14919" extrusionOk="0">
                  <a:moveTo>
                    <a:pt x="2447" y="1"/>
                  </a:moveTo>
                  <a:cubicBezTo>
                    <a:pt x="2447" y="1"/>
                    <a:pt x="0" y="6896"/>
                    <a:pt x="0" y="9751"/>
                  </a:cubicBezTo>
                  <a:cubicBezTo>
                    <a:pt x="0" y="12603"/>
                    <a:pt x="1096" y="14918"/>
                    <a:pt x="2447" y="14918"/>
                  </a:cubicBezTo>
                  <a:cubicBezTo>
                    <a:pt x="3799" y="14918"/>
                    <a:pt x="4896" y="12603"/>
                    <a:pt x="4896" y="9751"/>
                  </a:cubicBezTo>
                  <a:cubicBezTo>
                    <a:pt x="4896" y="6896"/>
                    <a:pt x="2447" y="1"/>
                    <a:pt x="24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5"/>
            <p:cNvSpPr/>
            <p:nvPr/>
          </p:nvSpPr>
          <p:spPr>
            <a:xfrm>
              <a:off x="2044875" y="4377888"/>
              <a:ext cx="3975" cy="224125"/>
            </a:xfrm>
            <a:custGeom>
              <a:avLst/>
              <a:gdLst/>
              <a:ahLst/>
              <a:cxnLst/>
              <a:rect l="l" t="t" r="r" b="b"/>
              <a:pathLst>
                <a:path w="159" h="8965" extrusionOk="0">
                  <a:moveTo>
                    <a:pt x="79" y="1"/>
                  </a:moveTo>
                  <a:cubicBezTo>
                    <a:pt x="36" y="1"/>
                    <a:pt x="0" y="32"/>
                    <a:pt x="0" y="72"/>
                  </a:cubicBezTo>
                  <a:lnTo>
                    <a:pt x="0" y="8894"/>
                  </a:lnTo>
                  <a:cubicBezTo>
                    <a:pt x="0" y="8933"/>
                    <a:pt x="38" y="8965"/>
                    <a:pt x="79" y="8965"/>
                  </a:cubicBezTo>
                  <a:cubicBezTo>
                    <a:pt x="125" y="8965"/>
                    <a:pt x="158" y="8933"/>
                    <a:pt x="158" y="8894"/>
                  </a:cubicBezTo>
                  <a:lnTo>
                    <a:pt x="158" y="72"/>
                  </a:lnTo>
                  <a:cubicBezTo>
                    <a:pt x="158" y="32"/>
                    <a:pt x="125" y="1"/>
                    <a:pt x="79"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5"/>
            <p:cNvSpPr/>
            <p:nvPr/>
          </p:nvSpPr>
          <p:spPr>
            <a:xfrm>
              <a:off x="2043850" y="4376763"/>
              <a:ext cx="6125" cy="226350"/>
            </a:xfrm>
            <a:custGeom>
              <a:avLst/>
              <a:gdLst/>
              <a:ahLst/>
              <a:cxnLst/>
              <a:rect l="l" t="t" r="r" b="b"/>
              <a:pathLst>
                <a:path w="245" h="9054" extrusionOk="0">
                  <a:moveTo>
                    <a:pt x="120" y="87"/>
                  </a:moveTo>
                  <a:cubicBezTo>
                    <a:pt x="140" y="87"/>
                    <a:pt x="156" y="99"/>
                    <a:pt x="156" y="117"/>
                  </a:cubicBezTo>
                  <a:lnTo>
                    <a:pt x="156" y="8939"/>
                  </a:lnTo>
                  <a:cubicBezTo>
                    <a:pt x="156" y="8955"/>
                    <a:pt x="138" y="8963"/>
                    <a:pt x="121" y="8963"/>
                  </a:cubicBezTo>
                  <a:cubicBezTo>
                    <a:pt x="104" y="8963"/>
                    <a:pt x="87" y="8955"/>
                    <a:pt x="87" y="8939"/>
                  </a:cubicBezTo>
                  <a:lnTo>
                    <a:pt x="87" y="117"/>
                  </a:lnTo>
                  <a:cubicBezTo>
                    <a:pt x="87" y="99"/>
                    <a:pt x="101" y="87"/>
                    <a:pt x="120" y="87"/>
                  </a:cubicBezTo>
                  <a:close/>
                  <a:moveTo>
                    <a:pt x="120" y="1"/>
                  </a:moveTo>
                  <a:cubicBezTo>
                    <a:pt x="55" y="1"/>
                    <a:pt x="0" y="54"/>
                    <a:pt x="0" y="117"/>
                  </a:cubicBezTo>
                  <a:lnTo>
                    <a:pt x="0" y="8939"/>
                  </a:lnTo>
                  <a:cubicBezTo>
                    <a:pt x="0" y="9002"/>
                    <a:pt x="55" y="9053"/>
                    <a:pt x="120" y="9053"/>
                  </a:cubicBezTo>
                  <a:cubicBezTo>
                    <a:pt x="187" y="9053"/>
                    <a:pt x="244" y="9002"/>
                    <a:pt x="240" y="8939"/>
                  </a:cubicBezTo>
                  <a:lnTo>
                    <a:pt x="240" y="117"/>
                  </a:lnTo>
                  <a:cubicBezTo>
                    <a:pt x="240" y="54"/>
                    <a:pt x="187"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5"/>
            <p:cNvSpPr/>
            <p:nvPr/>
          </p:nvSpPr>
          <p:spPr>
            <a:xfrm>
              <a:off x="2021625" y="4421438"/>
              <a:ext cx="27400" cy="27650"/>
            </a:xfrm>
            <a:custGeom>
              <a:avLst/>
              <a:gdLst/>
              <a:ahLst/>
              <a:cxnLst/>
              <a:rect l="l" t="t" r="r" b="b"/>
              <a:pathLst>
                <a:path w="1096" h="1106" extrusionOk="0">
                  <a:moveTo>
                    <a:pt x="88" y="1"/>
                  </a:moveTo>
                  <a:cubicBezTo>
                    <a:pt x="69" y="1"/>
                    <a:pt x="50" y="7"/>
                    <a:pt x="34" y="20"/>
                  </a:cubicBezTo>
                  <a:cubicBezTo>
                    <a:pt x="2" y="46"/>
                    <a:pt x="1" y="91"/>
                    <a:pt x="28" y="123"/>
                  </a:cubicBezTo>
                  <a:lnTo>
                    <a:pt x="950" y="1084"/>
                  </a:lnTo>
                  <a:cubicBezTo>
                    <a:pt x="968" y="1098"/>
                    <a:pt x="988" y="1106"/>
                    <a:pt x="1009" y="1106"/>
                  </a:cubicBezTo>
                  <a:cubicBezTo>
                    <a:pt x="1029" y="1106"/>
                    <a:pt x="1047" y="1100"/>
                    <a:pt x="1062" y="1088"/>
                  </a:cubicBezTo>
                  <a:cubicBezTo>
                    <a:pt x="1094" y="1060"/>
                    <a:pt x="1096" y="1017"/>
                    <a:pt x="1068" y="986"/>
                  </a:cubicBezTo>
                  <a:lnTo>
                    <a:pt x="146" y="24"/>
                  </a:lnTo>
                  <a:cubicBezTo>
                    <a:pt x="131" y="9"/>
                    <a:pt x="110" y="1"/>
                    <a:pt x="88"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5"/>
            <p:cNvSpPr/>
            <p:nvPr/>
          </p:nvSpPr>
          <p:spPr>
            <a:xfrm>
              <a:off x="2020700" y="4420413"/>
              <a:ext cx="29275" cy="29775"/>
            </a:xfrm>
            <a:custGeom>
              <a:avLst/>
              <a:gdLst/>
              <a:ahLst/>
              <a:cxnLst/>
              <a:rect l="l" t="t" r="r" b="b"/>
              <a:pathLst>
                <a:path w="1171" h="1191" extrusionOk="0">
                  <a:moveTo>
                    <a:pt x="126" y="85"/>
                  </a:moveTo>
                  <a:cubicBezTo>
                    <a:pt x="136" y="85"/>
                    <a:pt x="146" y="87"/>
                    <a:pt x="154" y="95"/>
                  </a:cubicBezTo>
                  <a:lnTo>
                    <a:pt x="1074" y="1056"/>
                  </a:lnTo>
                  <a:cubicBezTo>
                    <a:pt x="1082" y="1062"/>
                    <a:pt x="1082" y="1070"/>
                    <a:pt x="1082" y="1076"/>
                  </a:cubicBezTo>
                  <a:cubicBezTo>
                    <a:pt x="1082" y="1082"/>
                    <a:pt x="1080" y="1090"/>
                    <a:pt x="1072" y="1095"/>
                  </a:cubicBezTo>
                  <a:cubicBezTo>
                    <a:pt x="1065" y="1101"/>
                    <a:pt x="1056" y="1103"/>
                    <a:pt x="1048" y="1103"/>
                  </a:cubicBezTo>
                  <a:cubicBezTo>
                    <a:pt x="1037" y="1103"/>
                    <a:pt x="1027" y="1099"/>
                    <a:pt x="1021" y="1092"/>
                  </a:cubicBezTo>
                  <a:lnTo>
                    <a:pt x="99" y="132"/>
                  </a:lnTo>
                  <a:cubicBezTo>
                    <a:pt x="91" y="124"/>
                    <a:pt x="91" y="116"/>
                    <a:pt x="91" y="112"/>
                  </a:cubicBezTo>
                  <a:cubicBezTo>
                    <a:pt x="91" y="105"/>
                    <a:pt x="95" y="97"/>
                    <a:pt x="101" y="93"/>
                  </a:cubicBezTo>
                  <a:cubicBezTo>
                    <a:pt x="108" y="87"/>
                    <a:pt x="116" y="85"/>
                    <a:pt x="126" y="85"/>
                  </a:cubicBezTo>
                  <a:close/>
                  <a:moveTo>
                    <a:pt x="123" y="1"/>
                  </a:moveTo>
                  <a:cubicBezTo>
                    <a:pt x="94" y="1"/>
                    <a:pt x="66" y="10"/>
                    <a:pt x="43" y="28"/>
                  </a:cubicBezTo>
                  <a:cubicBezTo>
                    <a:pt x="20" y="47"/>
                    <a:pt x="4" y="77"/>
                    <a:pt x="2" y="110"/>
                  </a:cubicBezTo>
                  <a:cubicBezTo>
                    <a:pt x="0" y="140"/>
                    <a:pt x="12" y="171"/>
                    <a:pt x="34" y="193"/>
                  </a:cubicBezTo>
                  <a:lnTo>
                    <a:pt x="958" y="1155"/>
                  </a:lnTo>
                  <a:cubicBezTo>
                    <a:pt x="981" y="1176"/>
                    <a:pt x="1013" y="1190"/>
                    <a:pt x="1046" y="1190"/>
                  </a:cubicBezTo>
                  <a:cubicBezTo>
                    <a:pt x="1076" y="1190"/>
                    <a:pt x="1105" y="1178"/>
                    <a:pt x="1125" y="1162"/>
                  </a:cubicBezTo>
                  <a:cubicBezTo>
                    <a:pt x="1151" y="1143"/>
                    <a:pt x="1164" y="1113"/>
                    <a:pt x="1166" y="1082"/>
                  </a:cubicBezTo>
                  <a:cubicBezTo>
                    <a:pt x="1170" y="1052"/>
                    <a:pt x="1157" y="1021"/>
                    <a:pt x="1135" y="999"/>
                  </a:cubicBezTo>
                  <a:lnTo>
                    <a:pt x="215" y="38"/>
                  </a:lnTo>
                  <a:cubicBezTo>
                    <a:pt x="190" y="13"/>
                    <a:pt x="157"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5"/>
            <p:cNvSpPr/>
            <p:nvPr/>
          </p:nvSpPr>
          <p:spPr>
            <a:xfrm>
              <a:off x="2044725" y="4459363"/>
              <a:ext cx="25775" cy="25625"/>
            </a:xfrm>
            <a:custGeom>
              <a:avLst/>
              <a:gdLst/>
              <a:ahLst/>
              <a:cxnLst/>
              <a:rect l="l" t="t" r="r" b="b"/>
              <a:pathLst>
                <a:path w="1031" h="1025" extrusionOk="0">
                  <a:moveTo>
                    <a:pt x="943" y="1"/>
                  </a:moveTo>
                  <a:cubicBezTo>
                    <a:pt x="922" y="1"/>
                    <a:pt x="902" y="9"/>
                    <a:pt x="887" y="24"/>
                  </a:cubicBezTo>
                  <a:lnTo>
                    <a:pt x="28" y="901"/>
                  </a:lnTo>
                  <a:cubicBezTo>
                    <a:pt x="1" y="930"/>
                    <a:pt x="2" y="978"/>
                    <a:pt x="34" y="1005"/>
                  </a:cubicBezTo>
                  <a:cubicBezTo>
                    <a:pt x="50" y="1017"/>
                    <a:pt x="69" y="1025"/>
                    <a:pt x="85" y="1025"/>
                  </a:cubicBezTo>
                  <a:cubicBezTo>
                    <a:pt x="107" y="1025"/>
                    <a:pt x="127" y="1017"/>
                    <a:pt x="144" y="999"/>
                  </a:cubicBezTo>
                  <a:lnTo>
                    <a:pt x="1001" y="123"/>
                  </a:lnTo>
                  <a:cubicBezTo>
                    <a:pt x="1031" y="93"/>
                    <a:pt x="1029" y="46"/>
                    <a:pt x="997" y="20"/>
                  </a:cubicBezTo>
                  <a:cubicBezTo>
                    <a:pt x="982" y="7"/>
                    <a:pt x="962" y="1"/>
                    <a:pt x="943"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a:off x="2043700" y="4458288"/>
              <a:ext cx="27700" cy="27750"/>
            </a:xfrm>
            <a:custGeom>
              <a:avLst/>
              <a:gdLst/>
              <a:ahLst/>
              <a:cxnLst/>
              <a:rect l="l" t="t" r="r" b="b"/>
              <a:pathLst>
                <a:path w="1108" h="1110" extrusionOk="0">
                  <a:moveTo>
                    <a:pt x="987" y="87"/>
                  </a:moveTo>
                  <a:cubicBezTo>
                    <a:pt x="993" y="87"/>
                    <a:pt x="1003" y="89"/>
                    <a:pt x="1011" y="95"/>
                  </a:cubicBezTo>
                  <a:cubicBezTo>
                    <a:pt x="1017" y="99"/>
                    <a:pt x="1021" y="106"/>
                    <a:pt x="1021" y="114"/>
                  </a:cubicBezTo>
                  <a:cubicBezTo>
                    <a:pt x="1021" y="118"/>
                    <a:pt x="1021" y="126"/>
                    <a:pt x="1013" y="134"/>
                  </a:cubicBezTo>
                  <a:lnTo>
                    <a:pt x="156" y="1011"/>
                  </a:lnTo>
                  <a:cubicBezTo>
                    <a:pt x="150" y="1018"/>
                    <a:pt x="140" y="1021"/>
                    <a:pt x="130" y="1021"/>
                  </a:cubicBezTo>
                  <a:cubicBezTo>
                    <a:pt x="121" y="1021"/>
                    <a:pt x="111" y="1018"/>
                    <a:pt x="105" y="1013"/>
                  </a:cubicBezTo>
                  <a:cubicBezTo>
                    <a:pt x="99" y="1009"/>
                    <a:pt x="95" y="1001"/>
                    <a:pt x="95" y="993"/>
                  </a:cubicBezTo>
                  <a:cubicBezTo>
                    <a:pt x="95" y="989"/>
                    <a:pt x="95" y="981"/>
                    <a:pt x="103" y="973"/>
                  </a:cubicBezTo>
                  <a:lnTo>
                    <a:pt x="960" y="97"/>
                  </a:lnTo>
                  <a:cubicBezTo>
                    <a:pt x="967" y="93"/>
                    <a:pt x="977" y="87"/>
                    <a:pt x="987" y="87"/>
                  </a:cubicBezTo>
                  <a:close/>
                  <a:moveTo>
                    <a:pt x="981" y="0"/>
                  </a:moveTo>
                  <a:cubicBezTo>
                    <a:pt x="949" y="0"/>
                    <a:pt x="917" y="13"/>
                    <a:pt x="893" y="38"/>
                  </a:cubicBezTo>
                  <a:lnTo>
                    <a:pt x="36" y="914"/>
                  </a:lnTo>
                  <a:cubicBezTo>
                    <a:pt x="14" y="936"/>
                    <a:pt x="0" y="965"/>
                    <a:pt x="4" y="999"/>
                  </a:cubicBezTo>
                  <a:cubicBezTo>
                    <a:pt x="6" y="1030"/>
                    <a:pt x="20" y="1058"/>
                    <a:pt x="45" y="1080"/>
                  </a:cubicBezTo>
                  <a:cubicBezTo>
                    <a:pt x="67" y="1099"/>
                    <a:pt x="97" y="1109"/>
                    <a:pt x="126" y="1109"/>
                  </a:cubicBezTo>
                  <a:cubicBezTo>
                    <a:pt x="162" y="1109"/>
                    <a:pt x="193" y="1097"/>
                    <a:pt x="215" y="1072"/>
                  </a:cubicBezTo>
                  <a:lnTo>
                    <a:pt x="1072" y="195"/>
                  </a:lnTo>
                  <a:cubicBezTo>
                    <a:pt x="1096" y="173"/>
                    <a:pt x="1107" y="144"/>
                    <a:pt x="1103" y="112"/>
                  </a:cubicBezTo>
                  <a:cubicBezTo>
                    <a:pt x="1101" y="79"/>
                    <a:pt x="1088" y="53"/>
                    <a:pt x="1062" y="30"/>
                  </a:cubicBezTo>
                  <a:cubicBezTo>
                    <a:pt x="1039" y="10"/>
                    <a:pt x="1010" y="0"/>
                    <a:pt x="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5"/>
            <p:cNvSpPr/>
            <p:nvPr/>
          </p:nvSpPr>
          <p:spPr>
            <a:xfrm>
              <a:off x="2044625" y="4394413"/>
              <a:ext cx="18800" cy="18225"/>
            </a:xfrm>
            <a:custGeom>
              <a:avLst/>
              <a:gdLst/>
              <a:ahLst/>
              <a:cxnLst/>
              <a:rect l="l" t="t" r="r" b="b"/>
              <a:pathLst>
                <a:path w="752" h="729" extrusionOk="0">
                  <a:moveTo>
                    <a:pt x="665" y="0"/>
                  </a:moveTo>
                  <a:cubicBezTo>
                    <a:pt x="644" y="0"/>
                    <a:pt x="623" y="8"/>
                    <a:pt x="607" y="24"/>
                  </a:cubicBezTo>
                  <a:lnTo>
                    <a:pt x="30" y="605"/>
                  </a:lnTo>
                  <a:cubicBezTo>
                    <a:pt x="1" y="634"/>
                    <a:pt x="5" y="682"/>
                    <a:pt x="36" y="709"/>
                  </a:cubicBezTo>
                  <a:cubicBezTo>
                    <a:pt x="54" y="721"/>
                    <a:pt x="73" y="729"/>
                    <a:pt x="89" y="729"/>
                  </a:cubicBezTo>
                  <a:cubicBezTo>
                    <a:pt x="111" y="729"/>
                    <a:pt x="131" y="721"/>
                    <a:pt x="146" y="703"/>
                  </a:cubicBezTo>
                  <a:lnTo>
                    <a:pt x="722" y="122"/>
                  </a:lnTo>
                  <a:cubicBezTo>
                    <a:pt x="751" y="92"/>
                    <a:pt x="749" y="45"/>
                    <a:pt x="718" y="20"/>
                  </a:cubicBezTo>
                  <a:cubicBezTo>
                    <a:pt x="703" y="6"/>
                    <a:pt x="684" y="0"/>
                    <a:pt x="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a:off x="2043800" y="4393388"/>
              <a:ext cx="20550" cy="20300"/>
            </a:xfrm>
            <a:custGeom>
              <a:avLst/>
              <a:gdLst/>
              <a:ahLst/>
              <a:cxnLst/>
              <a:rect l="l" t="t" r="r" b="b"/>
              <a:pathLst>
                <a:path w="822" h="812" extrusionOk="0">
                  <a:moveTo>
                    <a:pt x="699" y="88"/>
                  </a:moveTo>
                  <a:cubicBezTo>
                    <a:pt x="709" y="88"/>
                    <a:pt x="719" y="90"/>
                    <a:pt x="723" y="94"/>
                  </a:cubicBezTo>
                  <a:cubicBezTo>
                    <a:pt x="729" y="100"/>
                    <a:pt x="733" y="106"/>
                    <a:pt x="733" y="114"/>
                  </a:cubicBezTo>
                  <a:cubicBezTo>
                    <a:pt x="733" y="122"/>
                    <a:pt x="731" y="130"/>
                    <a:pt x="727" y="133"/>
                  </a:cubicBezTo>
                  <a:lnTo>
                    <a:pt x="150" y="715"/>
                  </a:lnTo>
                  <a:cubicBezTo>
                    <a:pt x="143" y="723"/>
                    <a:pt x="133" y="727"/>
                    <a:pt x="123" y="727"/>
                  </a:cubicBezTo>
                  <a:cubicBezTo>
                    <a:pt x="114" y="727"/>
                    <a:pt x="105" y="724"/>
                    <a:pt x="99" y="719"/>
                  </a:cubicBezTo>
                  <a:cubicBezTo>
                    <a:pt x="93" y="713"/>
                    <a:pt x="89" y="705"/>
                    <a:pt x="89" y="699"/>
                  </a:cubicBezTo>
                  <a:cubicBezTo>
                    <a:pt x="89" y="691"/>
                    <a:pt x="91" y="683"/>
                    <a:pt x="97" y="679"/>
                  </a:cubicBezTo>
                  <a:lnTo>
                    <a:pt x="672" y="98"/>
                  </a:lnTo>
                  <a:cubicBezTo>
                    <a:pt x="680" y="92"/>
                    <a:pt x="690" y="88"/>
                    <a:pt x="699" y="88"/>
                  </a:cubicBezTo>
                  <a:close/>
                  <a:moveTo>
                    <a:pt x="698" y="1"/>
                  </a:moveTo>
                  <a:cubicBezTo>
                    <a:pt x="665" y="1"/>
                    <a:pt x="634" y="12"/>
                    <a:pt x="611" y="35"/>
                  </a:cubicBezTo>
                  <a:lnTo>
                    <a:pt x="34" y="616"/>
                  </a:lnTo>
                  <a:cubicBezTo>
                    <a:pt x="12" y="640"/>
                    <a:pt x="0" y="669"/>
                    <a:pt x="2" y="701"/>
                  </a:cubicBezTo>
                  <a:cubicBezTo>
                    <a:pt x="2" y="732"/>
                    <a:pt x="16" y="762"/>
                    <a:pt x="41" y="782"/>
                  </a:cubicBezTo>
                  <a:cubicBezTo>
                    <a:pt x="63" y="801"/>
                    <a:pt x="93" y="811"/>
                    <a:pt x="122" y="811"/>
                  </a:cubicBezTo>
                  <a:cubicBezTo>
                    <a:pt x="158" y="811"/>
                    <a:pt x="189" y="799"/>
                    <a:pt x="211" y="774"/>
                  </a:cubicBezTo>
                  <a:lnTo>
                    <a:pt x="788" y="193"/>
                  </a:lnTo>
                  <a:cubicBezTo>
                    <a:pt x="810" y="171"/>
                    <a:pt x="822" y="141"/>
                    <a:pt x="820" y="110"/>
                  </a:cubicBezTo>
                  <a:cubicBezTo>
                    <a:pt x="820" y="78"/>
                    <a:pt x="804" y="49"/>
                    <a:pt x="780" y="29"/>
                  </a:cubicBezTo>
                  <a:cubicBezTo>
                    <a:pt x="757" y="10"/>
                    <a:pt x="727"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5"/>
            <p:cNvSpPr/>
            <p:nvPr/>
          </p:nvSpPr>
          <p:spPr>
            <a:xfrm>
              <a:off x="1953250" y="4594713"/>
              <a:ext cx="415250" cy="8775"/>
            </a:xfrm>
            <a:custGeom>
              <a:avLst/>
              <a:gdLst/>
              <a:ahLst/>
              <a:cxnLst/>
              <a:rect l="l" t="t" r="r" b="b"/>
              <a:pathLst>
                <a:path w="16610" h="351" extrusionOk="0">
                  <a:moveTo>
                    <a:pt x="176" y="0"/>
                  </a:moveTo>
                  <a:cubicBezTo>
                    <a:pt x="80" y="0"/>
                    <a:pt x="1" y="79"/>
                    <a:pt x="1" y="176"/>
                  </a:cubicBezTo>
                  <a:cubicBezTo>
                    <a:pt x="1" y="272"/>
                    <a:pt x="80" y="351"/>
                    <a:pt x="176" y="351"/>
                  </a:cubicBezTo>
                  <a:lnTo>
                    <a:pt x="16436" y="351"/>
                  </a:lnTo>
                  <a:cubicBezTo>
                    <a:pt x="16530" y="351"/>
                    <a:pt x="16609" y="272"/>
                    <a:pt x="16609" y="176"/>
                  </a:cubicBezTo>
                  <a:cubicBezTo>
                    <a:pt x="16609" y="79"/>
                    <a:pt x="16530" y="0"/>
                    <a:pt x="16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5"/>
          <p:cNvGrpSpPr/>
          <p:nvPr/>
        </p:nvGrpSpPr>
        <p:grpSpPr>
          <a:xfrm flipH="1">
            <a:off x="6701413" y="3908363"/>
            <a:ext cx="416725" cy="695125"/>
            <a:chOff x="1953250" y="3908363"/>
            <a:chExt cx="416725" cy="695125"/>
          </a:xfrm>
        </p:grpSpPr>
        <p:sp>
          <p:nvSpPr>
            <p:cNvPr id="1181" name="Google Shape;1181;p35"/>
            <p:cNvSpPr/>
            <p:nvPr/>
          </p:nvSpPr>
          <p:spPr>
            <a:xfrm>
              <a:off x="2166675" y="3908363"/>
              <a:ext cx="203300" cy="596975"/>
            </a:xfrm>
            <a:custGeom>
              <a:avLst/>
              <a:gdLst/>
              <a:ahLst/>
              <a:cxnLst/>
              <a:rect l="l" t="t" r="r" b="b"/>
              <a:pathLst>
                <a:path w="8132" h="23879" extrusionOk="0">
                  <a:moveTo>
                    <a:pt x="4067" y="1"/>
                  </a:moveTo>
                  <a:cubicBezTo>
                    <a:pt x="4067" y="1"/>
                    <a:pt x="1" y="10551"/>
                    <a:pt x="1" y="15295"/>
                  </a:cubicBezTo>
                  <a:cubicBezTo>
                    <a:pt x="1" y="20035"/>
                    <a:pt x="1821" y="23879"/>
                    <a:pt x="4067" y="23879"/>
                  </a:cubicBezTo>
                  <a:cubicBezTo>
                    <a:pt x="6313" y="23879"/>
                    <a:pt x="8131" y="20035"/>
                    <a:pt x="8131" y="15295"/>
                  </a:cubicBezTo>
                  <a:cubicBezTo>
                    <a:pt x="8131" y="10555"/>
                    <a:pt x="4067" y="1"/>
                    <a:pt x="4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5"/>
            <p:cNvSpPr/>
            <p:nvPr/>
          </p:nvSpPr>
          <p:spPr>
            <a:xfrm>
              <a:off x="2261775" y="4229738"/>
              <a:ext cx="6575" cy="372275"/>
            </a:xfrm>
            <a:custGeom>
              <a:avLst/>
              <a:gdLst/>
              <a:ahLst/>
              <a:cxnLst/>
              <a:rect l="l" t="t" r="r" b="b"/>
              <a:pathLst>
                <a:path w="263" h="14891" extrusionOk="0">
                  <a:moveTo>
                    <a:pt x="131" y="1"/>
                  </a:moveTo>
                  <a:cubicBezTo>
                    <a:pt x="60" y="1"/>
                    <a:pt x="1" y="56"/>
                    <a:pt x="1" y="123"/>
                  </a:cubicBezTo>
                  <a:lnTo>
                    <a:pt x="1" y="14771"/>
                  </a:lnTo>
                  <a:cubicBezTo>
                    <a:pt x="1" y="14836"/>
                    <a:pt x="60" y="14891"/>
                    <a:pt x="131" y="14891"/>
                  </a:cubicBezTo>
                  <a:cubicBezTo>
                    <a:pt x="204" y="14891"/>
                    <a:pt x="263" y="14836"/>
                    <a:pt x="263" y="14771"/>
                  </a:cubicBezTo>
                  <a:lnTo>
                    <a:pt x="263" y="123"/>
                  </a:lnTo>
                  <a:cubicBezTo>
                    <a:pt x="263" y="56"/>
                    <a:pt x="204" y="1"/>
                    <a:pt x="131"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5"/>
            <p:cNvSpPr/>
            <p:nvPr/>
          </p:nvSpPr>
          <p:spPr>
            <a:xfrm>
              <a:off x="2260750" y="4228763"/>
              <a:ext cx="8700" cy="374350"/>
            </a:xfrm>
            <a:custGeom>
              <a:avLst/>
              <a:gdLst/>
              <a:ahLst/>
              <a:cxnLst/>
              <a:rect l="l" t="t" r="r" b="b"/>
              <a:pathLst>
                <a:path w="348" h="14974" extrusionOk="0">
                  <a:moveTo>
                    <a:pt x="172" y="85"/>
                  </a:moveTo>
                  <a:cubicBezTo>
                    <a:pt x="221" y="85"/>
                    <a:pt x="259" y="119"/>
                    <a:pt x="259" y="162"/>
                  </a:cubicBezTo>
                  <a:lnTo>
                    <a:pt x="259" y="14810"/>
                  </a:lnTo>
                  <a:cubicBezTo>
                    <a:pt x="259" y="14851"/>
                    <a:pt x="219" y="14885"/>
                    <a:pt x="172" y="14885"/>
                  </a:cubicBezTo>
                  <a:cubicBezTo>
                    <a:pt x="127" y="14885"/>
                    <a:pt x="87" y="14851"/>
                    <a:pt x="87" y="14810"/>
                  </a:cubicBezTo>
                  <a:lnTo>
                    <a:pt x="87" y="162"/>
                  </a:lnTo>
                  <a:cubicBezTo>
                    <a:pt x="87" y="119"/>
                    <a:pt x="127" y="85"/>
                    <a:pt x="172" y="85"/>
                  </a:cubicBezTo>
                  <a:close/>
                  <a:moveTo>
                    <a:pt x="172" y="0"/>
                  </a:moveTo>
                  <a:cubicBezTo>
                    <a:pt x="79" y="0"/>
                    <a:pt x="0" y="73"/>
                    <a:pt x="0" y="164"/>
                  </a:cubicBezTo>
                  <a:lnTo>
                    <a:pt x="0" y="14812"/>
                  </a:lnTo>
                  <a:cubicBezTo>
                    <a:pt x="0" y="14900"/>
                    <a:pt x="77" y="14973"/>
                    <a:pt x="172" y="14973"/>
                  </a:cubicBezTo>
                  <a:cubicBezTo>
                    <a:pt x="268" y="14973"/>
                    <a:pt x="347" y="14900"/>
                    <a:pt x="345" y="14812"/>
                  </a:cubicBezTo>
                  <a:lnTo>
                    <a:pt x="345" y="164"/>
                  </a:lnTo>
                  <a:cubicBezTo>
                    <a:pt x="345" y="75"/>
                    <a:pt x="266"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5"/>
            <p:cNvSpPr/>
            <p:nvPr/>
          </p:nvSpPr>
          <p:spPr>
            <a:xfrm>
              <a:off x="2223075" y="4302138"/>
              <a:ext cx="45625" cy="45925"/>
            </a:xfrm>
            <a:custGeom>
              <a:avLst/>
              <a:gdLst/>
              <a:ahLst/>
              <a:cxnLst/>
              <a:rect l="l" t="t" r="r" b="b"/>
              <a:pathLst>
                <a:path w="1825" h="1837" extrusionOk="0">
                  <a:moveTo>
                    <a:pt x="147" y="0"/>
                  </a:moveTo>
                  <a:cubicBezTo>
                    <a:pt x="115" y="0"/>
                    <a:pt x="84" y="10"/>
                    <a:pt x="59" y="30"/>
                  </a:cubicBezTo>
                  <a:cubicBezTo>
                    <a:pt x="4" y="76"/>
                    <a:pt x="0" y="153"/>
                    <a:pt x="50" y="202"/>
                  </a:cubicBezTo>
                  <a:lnTo>
                    <a:pt x="1580" y="1798"/>
                  </a:lnTo>
                  <a:cubicBezTo>
                    <a:pt x="1608" y="1823"/>
                    <a:pt x="1645" y="1837"/>
                    <a:pt x="1679" y="1837"/>
                  </a:cubicBezTo>
                  <a:cubicBezTo>
                    <a:pt x="1708" y="1837"/>
                    <a:pt x="1742" y="1827"/>
                    <a:pt x="1766" y="1807"/>
                  </a:cubicBezTo>
                  <a:cubicBezTo>
                    <a:pt x="1821" y="1762"/>
                    <a:pt x="1825" y="1685"/>
                    <a:pt x="1775" y="1636"/>
                  </a:cubicBezTo>
                  <a:lnTo>
                    <a:pt x="245" y="40"/>
                  </a:lnTo>
                  <a:cubicBezTo>
                    <a:pt x="219" y="14"/>
                    <a:pt x="183" y="0"/>
                    <a:pt x="14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5"/>
            <p:cNvSpPr/>
            <p:nvPr/>
          </p:nvSpPr>
          <p:spPr>
            <a:xfrm>
              <a:off x="2222375" y="4301088"/>
              <a:ext cx="47075" cy="48075"/>
            </a:xfrm>
            <a:custGeom>
              <a:avLst/>
              <a:gdLst/>
              <a:ahLst/>
              <a:cxnLst/>
              <a:rect l="l" t="t" r="r" b="b"/>
              <a:pathLst>
                <a:path w="1883" h="1923" extrusionOk="0">
                  <a:moveTo>
                    <a:pt x="176" y="86"/>
                  </a:moveTo>
                  <a:cubicBezTo>
                    <a:pt x="200" y="86"/>
                    <a:pt x="225" y="96"/>
                    <a:pt x="243" y="112"/>
                  </a:cubicBezTo>
                  <a:lnTo>
                    <a:pt x="1774" y="1708"/>
                  </a:lnTo>
                  <a:cubicBezTo>
                    <a:pt x="1790" y="1723"/>
                    <a:pt x="1794" y="1743"/>
                    <a:pt x="1794" y="1763"/>
                  </a:cubicBezTo>
                  <a:cubicBezTo>
                    <a:pt x="1794" y="1782"/>
                    <a:pt x="1784" y="1800"/>
                    <a:pt x="1766" y="1814"/>
                  </a:cubicBezTo>
                  <a:cubicBezTo>
                    <a:pt x="1751" y="1827"/>
                    <a:pt x="1729" y="1833"/>
                    <a:pt x="1707" y="1833"/>
                  </a:cubicBezTo>
                  <a:cubicBezTo>
                    <a:pt x="1682" y="1833"/>
                    <a:pt x="1656" y="1824"/>
                    <a:pt x="1640" y="1806"/>
                  </a:cubicBezTo>
                  <a:lnTo>
                    <a:pt x="109" y="210"/>
                  </a:lnTo>
                  <a:cubicBezTo>
                    <a:pt x="93" y="197"/>
                    <a:pt x="87" y="177"/>
                    <a:pt x="89" y="157"/>
                  </a:cubicBezTo>
                  <a:cubicBezTo>
                    <a:pt x="89" y="137"/>
                    <a:pt x="99" y="120"/>
                    <a:pt x="117" y="106"/>
                  </a:cubicBezTo>
                  <a:cubicBezTo>
                    <a:pt x="135" y="92"/>
                    <a:pt x="154" y="86"/>
                    <a:pt x="176" y="86"/>
                  </a:cubicBezTo>
                  <a:close/>
                  <a:moveTo>
                    <a:pt x="177" y="1"/>
                  </a:moveTo>
                  <a:cubicBezTo>
                    <a:pt x="136" y="1"/>
                    <a:pt x="95" y="14"/>
                    <a:pt x="62" y="41"/>
                  </a:cubicBezTo>
                  <a:cubicBezTo>
                    <a:pt x="28" y="68"/>
                    <a:pt x="7" y="110"/>
                    <a:pt x="3" y="155"/>
                  </a:cubicBezTo>
                  <a:cubicBezTo>
                    <a:pt x="1" y="198"/>
                    <a:pt x="16" y="240"/>
                    <a:pt x="48" y="273"/>
                  </a:cubicBezTo>
                  <a:lnTo>
                    <a:pt x="1579" y="1869"/>
                  </a:lnTo>
                  <a:cubicBezTo>
                    <a:pt x="1612" y="1903"/>
                    <a:pt x="1658" y="1922"/>
                    <a:pt x="1707" y="1922"/>
                  </a:cubicBezTo>
                  <a:cubicBezTo>
                    <a:pt x="1750" y="1922"/>
                    <a:pt x="1792" y="1909"/>
                    <a:pt x="1821" y="1881"/>
                  </a:cubicBezTo>
                  <a:cubicBezTo>
                    <a:pt x="1855" y="1853"/>
                    <a:pt x="1878" y="1812"/>
                    <a:pt x="1880" y="1767"/>
                  </a:cubicBezTo>
                  <a:cubicBezTo>
                    <a:pt x="1882" y="1723"/>
                    <a:pt x="1868" y="1682"/>
                    <a:pt x="1835" y="1648"/>
                  </a:cubicBezTo>
                  <a:lnTo>
                    <a:pt x="304" y="53"/>
                  </a:lnTo>
                  <a:cubicBezTo>
                    <a:pt x="271" y="19"/>
                    <a:pt x="224"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5"/>
            <p:cNvSpPr/>
            <p:nvPr/>
          </p:nvSpPr>
          <p:spPr>
            <a:xfrm>
              <a:off x="2261450" y="4365113"/>
              <a:ext cx="42825" cy="42450"/>
            </a:xfrm>
            <a:custGeom>
              <a:avLst/>
              <a:gdLst/>
              <a:ahLst/>
              <a:cxnLst/>
              <a:rect l="l" t="t" r="r" b="b"/>
              <a:pathLst>
                <a:path w="1713" h="1698" extrusionOk="0">
                  <a:moveTo>
                    <a:pt x="1567" y="0"/>
                  </a:moveTo>
                  <a:cubicBezTo>
                    <a:pt x="1532" y="0"/>
                    <a:pt x="1498" y="13"/>
                    <a:pt x="1472" y="39"/>
                  </a:cubicBezTo>
                  <a:lnTo>
                    <a:pt x="45" y="1497"/>
                  </a:lnTo>
                  <a:cubicBezTo>
                    <a:pt x="0" y="1546"/>
                    <a:pt x="2" y="1623"/>
                    <a:pt x="55" y="1666"/>
                  </a:cubicBezTo>
                  <a:cubicBezTo>
                    <a:pt x="83" y="1688"/>
                    <a:pt x="114" y="1698"/>
                    <a:pt x="144" y="1698"/>
                  </a:cubicBezTo>
                  <a:cubicBezTo>
                    <a:pt x="179" y="1698"/>
                    <a:pt x="217" y="1686"/>
                    <a:pt x="240" y="1658"/>
                  </a:cubicBezTo>
                  <a:lnTo>
                    <a:pt x="1667" y="201"/>
                  </a:lnTo>
                  <a:cubicBezTo>
                    <a:pt x="1712" y="151"/>
                    <a:pt x="1710" y="75"/>
                    <a:pt x="1657" y="31"/>
                  </a:cubicBezTo>
                  <a:cubicBezTo>
                    <a:pt x="1631" y="11"/>
                    <a:pt x="1599" y="0"/>
                    <a:pt x="15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5"/>
            <p:cNvSpPr/>
            <p:nvPr/>
          </p:nvSpPr>
          <p:spPr>
            <a:xfrm>
              <a:off x="2260600" y="4364063"/>
              <a:ext cx="44500" cy="44650"/>
            </a:xfrm>
            <a:custGeom>
              <a:avLst/>
              <a:gdLst/>
              <a:ahLst/>
              <a:cxnLst/>
              <a:rect l="l" t="t" r="r" b="b"/>
              <a:pathLst>
                <a:path w="1780" h="1786" extrusionOk="0">
                  <a:moveTo>
                    <a:pt x="1604" y="89"/>
                  </a:moveTo>
                  <a:cubicBezTo>
                    <a:pt x="1624" y="89"/>
                    <a:pt x="1646" y="95"/>
                    <a:pt x="1665" y="111"/>
                  </a:cubicBezTo>
                  <a:cubicBezTo>
                    <a:pt x="1683" y="122"/>
                    <a:pt x="1693" y="142"/>
                    <a:pt x="1693" y="162"/>
                  </a:cubicBezTo>
                  <a:cubicBezTo>
                    <a:pt x="1693" y="182"/>
                    <a:pt x="1685" y="201"/>
                    <a:pt x="1671" y="217"/>
                  </a:cubicBezTo>
                  <a:lnTo>
                    <a:pt x="245" y="1671"/>
                  </a:lnTo>
                  <a:cubicBezTo>
                    <a:pt x="228" y="1688"/>
                    <a:pt x="204" y="1697"/>
                    <a:pt x="180" y="1697"/>
                  </a:cubicBezTo>
                  <a:cubicBezTo>
                    <a:pt x="158" y="1697"/>
                    <a:pt x="136" y="1690"/>
                    <a:pt x="119" y="1677"/>
                  </a:cubicBezTo>
                  <a:cubicBezTo>
                    <a:pt x="103" y="1665"/>
                    <a:pt x="93" y="1645"/>
                    <a:pt x="93" y="1626"/>
                  </a:cubicBezTo>
                  <a:cubicBezTo>
                    <a:pt x="93" y="1606"/>
                    <a:pt x="99" y="1586"/>
                    <a:pt x="115" y="1570"/>
                  </a:cubicBezTo>
                  <a:lnTo>
                    <a:pt x="1537" y="115"/>
                  </a:lnTo>
                  <a:cubicBezTo>
                    <a:pt x="1555" y="99"/>
                    <a:pt x="1581" y="89"/>
                    <a:pt x="1604" y="89"/>
                  </a:cubicBezTo>
                  <a:close/>
                  <a:moveTo>
                    <a:pt x="1601" y="0"/>
                  </a:moveTo>
                  <a:cubicBezTo>
                    <a:pt x="1554" y="0"/>
                    <a:pt x="1508" y="18"/>
                    <a:pt x="1474" y="53"/>
                  </a:cubicBezTo>
                  <a:lnTo>
                    <a:pt x="50" y="1509"/>
                  </a:lnTo>
                  <a:cubicBezTo>
                    <a:pt x="18" y="1541"/>
                    <a:pt x="1" y="1582"/>
                    <a:pt x="4" y="1628"/>
                  </a:cubicBezTo>
                  <a:cubicBezTo>
                    <a:pt x="6" y="1671"/>
                    <a:pt x="28" y="1714"/>
                    <a:pt x="64" y="1744"/>
                  </a:cubicBezTo>
                  <a:cubicBezTo>
                    <a:pt x="95" y="1769"/>
                    <a:pt x="136" y="1785"/>
                    <a:pt x="178" y="1785"/>
                  </a:cubicBezTo>
                  <a:cubicBezTo>
                    <a:pt x="227" y="1785"/>
                    <a:pt x="274" y="1765"/>
                    <a:pt x="306" y="1730"/>
                  </a:cubicBezTo>
                  <a:lnTo>
                    <a:pt x="1732" y="272"/>
                  </a:lnTo>
                  <a:cubicBezTo>
                    <a:pt x="1762" y="241"/>
                    <a:pt x="1780" y="199"/>
                    <a:pt x="1778" y="154"/>
                  </a:cubicBezTo>
                  <a:cubicBezTo>
                    <a:pt x="1774" y="113"/>
                    <a:pt x="1752" y="71"/>
                    <a:pt x="1718" y="42"/>
                  </a:cubicBezTo>
                  <a:cubicBezTo>
                    <a:pt x="1684" y="14"/>
                    <a:pt x="1642" y="0"/>
                    <a:pt x="1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5"/>
            <p:cNvSpPr/>
            <p:nvPr/>
          </p:nvSpPr>
          <p:spPr>
            <a:xfrm>
              <a:off x="2261450" y="4257338"/>
              <a:ext cx="31200" cy="30200"/>
            </a:xfrm>
            <a:custGeom>
              <a:avLst/>
              <a:gdLst/>
              <a:ahLst/>
              <a:cxnLst/>
              <a:rect l="l" t="t" r="r" b="b"/>
              <a:pathLst>
                <a:path w="1248" h="1208" extrusionOk="0">
                  <a:moveTo>
                    <a:pt x="1102" y="1"/>
                  </a:moveTo>
                  <a:cubicBezTo>
                    <a:pt x="1067" y="1"/>
                    <a:pt x="1032" y="14"/>
                    <a:pt x="1007" y="39"/>
                  </a:cubicBezTo>
                  <a:lnTo>
                    <a:pt x="49" y="1005"/>
                  </a:lnTo>
                  <a:cubicBezTo>
                    <a:pt x="0" y="1054"/>
                    <a:pt x="4" y="1131"/>
                    <a:pt x="55" y="1176"/>
                  </a:cubicBezTo>
                  <a:cubicBezTo>
                    <a:pt x="83" y="1198"/>
                    <a:pt x="112" y="1208"/>
                    <a:pt x="144" y="1208"/>
                  </a:cubicBezTo>
                  <a:cubicBezTo>
                    <a:pt x="179" y="1208"/>
                    <a:pt x="213" y="1196"/>
                    <a:pt x="240" y="1168"/>
                  </a:cubicBezTo>
                  <a:lnTo>
                    <a:pt x="1198" y="203"/>
                  </a:lnTo>
                  <a:cubicBezTo>
                    <a:pt x="1247" y="154"/>
                    <a:pt x="1243" y="77"/>
                    <a:pt x="1190" y="34"/>
                  </a:cubicBezTo>
                  <a:cubicBezTo>
                    <a:pt x="1165" y="12"/>
                    <a:pt x="1134" y="1"/>
                    <a:pt x="110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5"/>
            <p:cNvSpPr/>
            <p:nvPr/>
          </p:nvSpPr>
          <p:spPr>
            <a:xfrm>
              <a:off x="2260700" y="4256388"/>
              <a:ext cx="32775" cy="32250"/>
            </a:xfrm>
            <a:custGeom>
              <a:avLst/>
              <a:gdLst/>
              <a:ahLst/>
              <a:cxnLst/>
              <a:rect l="l" t="t" r="r" b="b"/>
              <a:pathLst>
                <a:path w="1311" h="1290" extrusionOk="0">
                  <a:moveTo>
                    <a:pt x="1133" y="83"/>
                  </a:moveTo>
                  <a:cubicBezTo>
                    <a:pt x="1155" y="83"/>
                    <a:pt x="1175" y="91"/>
                    <a:pt x="1194" y="103"/>
                  </a:cubicBezTo>
                  <a:cubicBezTo>
                    <a:pt x="1212" y="115"/>
                    <a:pt x="1222" y="135"/>
                    <a:pt x="1222" y="154"/>
                  </a:cubicBezTo>
                  <a:cubicBezTo>
                    <a:pt x="1222" y="174"/>
                    <a:pt x="1214" y="194"/>
                    <a:pt x="1198" y="209"/>
                  </a:cubicBezTo>
                  <a:lnTo>
                    <a:pt x="241" y="1175"/>
                  </a:lnTo>
                  <a:cubicBezTo>
                    <a:pt x="224" y="1191"/>
                    <a:pt x="200" y="1200"/>
                    <a:pt x="176" y="1200"/>
                  </a:cubicBezTo>
                  <a:cubicBezTo>
                    <a:pt x="154" y="1200"/>
                    <a:pt x="132" y="1193"/>
                    <a:pt x="115" y="1179"/>
                  </a:cubicBezTo>
                  <a:cubicBezTo>
                    <a:pt x="99" y="1167"/>
                    <a:pt x="89" y="1147"/>
                    <a:pt x="89" y="1128"/>
                  </a:cubicBezTo>
                  <a:cubicBezTo>
                    <a:pt x="89" y="1108"/>
                    <a:pt x="95" y="1088"/>
                    <a:pt x="111" y="1072"/>
                  </a:cubicBezTo>
                  <a:lnTo>
                    <a:pt x="1068" y="107"/>
                  </a:lnTo>
                  <a:cubicBezTo>
                    <a:pt x="1086" y="93"/>
                    <a:pt x="1108" y="83"/>
                    <a:pt x="1133" y="83"/>
                  </a:cubicBezTo>
                  <a:close/>
                  <a:moveTo>
                    <a:pt x="1133" y="0"/>
                  </a:moveTo>
                  <a:cubicBezTo>
                    <a:pt x="1086" y="0"/>
                    <a:pt x="1040" y="18"/>
                    <a:pt x="1007" y="52"/>
                  </a:cubicBezTo>
                  <a:lnTo>
                    <a:pt x="50" y="1017"/>
                  </a:lnTo>
                  <a:cubicBezTo>
                    <a:pt x="16" y="1049"/>
                    <a:pt x="0" y="1090"/>
                    <a:pt x="2" y="1135"/>
                  </a:cubicBezTo>
                  <a:cubicBezTo>
                    <a:pt x="4" y="1179"/>
                    <a:pt x="24" y="1218"/>
                    <a:pt x="60" y="1248"/>
                  </a:cubicBezTo>
                  <a:cubicBezTo>
                    <a:pt x="91" y="1275"/>
                    <a:pt x="132" y="1289"/>
                    <a:pt x="174" y="1289"/>
                  </a:cubicBezTo>
                  <a:cubicBezTo>
                    <a:pt x="221" y="1289"/>
                    <a:pt x="268" y="1269"/>
                    <a:pt x="302" y="1240"/>
                  </a:cubicBezTo>
                  <a:lnTo>
                    <a:pt x="1261" y="274"/>
                  </a:lnTo>
                  <a:cubicBezTo>
                    <a:pt x="1293" y="243"/>
                    <a:pt x="1311" y="202"/>
                    <a:pt x="1307" y="156"/>
                  </a:cubicBezTo>
                  <a:cubicBezTo>
                    <a:pt x="1305" y="113"/>
                    <a:pt x="1285" y="72"/>
                    <a:pt x="1250" y="42"/>
                  </a:cubicBezTo>
                  <a:cubicBezTo>
                    <a:pt x="1216" y="14"/>
                    <a:pt x="117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5"/>
            <p:cNvSpPr/>
            <p:nvPr/>
          </p:nvSpPr>
          <p:spPr>
            <a:xfrm>
              <a:off x="1987650" y="4170788"/>
              <a:ext cx="122400" cy="372975"/>
            </a:xfrm>
            <a:custGeom>
              <a:avLst/>
              <a:gdLst/>
              <a:ahLst/>
              <a:cxnLst/>
              <a:rect l="l" t="t" r="r" b="b"/>
              <a:pathLst>
                <a:path w="4896" h="14919" extrusionOk="0">
                  <a:moveTo>
                    <a:pt x="2447" y="1"/>
                  </a:moveTo>
                  <a:cubicBezTo>
                    <a:pt x="2447" y="1"/>
                    <a:pt x="0" y="6896"/>
                    <a:pt x="0" y="9751"/>
                  </a:cubicBezTo>
                  <a:cubicBezTo>
                    <a:pt x="0" y="12603"/>
                    <a:pt x="1096" y="14918"/>
                    <a:pt x="2447" y="14918"/>
                  </a:cubicBezTo>
                  <a:cubicBezTo>
                    <a:pt x="3799" y="14918"/>
                    <a:pt x="4896" y="12603"/>
                    <a:pt x="4896" y="9751"/>
                  </a:cubicBezTo>
                  <a:cubicBezTo>
                    <a:pt x="4896" y="6896"/>
                    <a:pt x="2447" y="1"/>
                    <a:pt x="24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5"/>
            <p:cNvSpPr/>
            <p:nvPr/>
          </p:nvSpPr>
          <p:spPr>
            <a:xfrm>
              <a:off x="2044875" y="4377888"/>
              <a:ext cx="3975" cy="224125"/>
            </a:xfrm>
            <a:custGeom>
              <a:avLst/>
              <a:gdLst/>
              <a:ahLst/>
              <a:cxnLst/>
              <a:rect l="l" t="t" r="r" b="b"/>
              <a:pathLst>
                <a:path w="159" h="8965" extrusionOk="0">
                  <a:moveTo>
                    <a:pt x="79" y="1"/>
                  </a:moveTo>
                  <a:cubicBezTo>
                    <a:pt x="36" y="1"/>
                    <a:pt x="0" y="32"/>
                    <a:pt x="0" y="72"/>
                  </a:cubicBezTo>
                  <a:lnTo>
                    <a:pt x="0" y="8894"/>
                  </a:lnTo>
                  <a:cubicBezTo>
                    <a:pt x="0" y="8933"/>
                    <a:pt x="38" y="8965"/>
                    <a:pt x="79" y="8965"/>
                  </a:cubicBezTo>
                  <a:cubicBezTo>
                    <a:pt x="125" y="8965"/>
                    <a:pt x="158" y="8933"/>
                    <a:pt x="158" y="8894"/>
                  </a:cubicBezTo>
                  <a:lnTo>
                    <a:pt x="158" y="72"/>
                  </a:lnTo>
                  <a:cubicBezTo>
                    <a:pt x="158" y="32"/>
                    <a:pt x="125" y="1"/>
                    <a:pt x="79"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5"/>
            <p:cNvSpPr/>
            <p:nvPr/>
          </p:nvSpPr>
          <p:spPr>
            <a:xfrm>
              <a:off x="2043850" y="4376763"/>
              <a:ext cx="6125" cy="226350"/>
            </a:xfrm>
            <a:custGeom>
              <a:avLst/>
              <a:gdLst/>
              <a:ahLst/>
              <a:cxnLst/>
              <a:rect l="l" t="t" r="r" b="b"/>
              <a:pathLst>
                <a:path w="245" h="9054" extrusionOk="0">
                  <a:moveTo>
                    <a:pt x="120" y="87"/>
                  </a:moveTo>
                  <a:cubicBezTo>
                    <a:pt x="140" y="87"/>
                    <a:pt x="156" y="99"/>
                    <a:pt x="156" y="117"/>
                  </a:cubicBezTo>
                  <a:lnTo>
                    <a:pt x="156" y="8939"/>
                  </a:lnTo>
                  <a:cubicBezTo>
                    <a:pt x="156" y="8955"/>
                    <a:pt x="138" y="8963"/>
                    <a:pt x="121" y="8963"/>
                  </a:cubicBezTo>
                  <a:cubicBezTo>
                    <a:pt x="104" y="8963"/>
                    <a:pt x="87" y="8955"/>
                    <a:pt x="87" y="8939"/>
                  </a:cubicBezTo>
                  <a:lnTo>
                    <a:pt x="87" y="117"/>
                  </a:lnTo>
                  <a:cubicBezTo>
                    <a:pt x="87" y="99"/>
                    <a:pt x="101" y="87"/>
                    <a:pt x="120" y="87"/>
                  </a:cubicBezTo>
                  <a:close/>
                  <a:moveTo>
                    <a:pt x="120" y="1"/>
                  </a:moveTo>
                  <a:cubicBezTo>
                    <a:pt x="55" y="1"/>
                    <a:pt x="0" y="54"/>
                    <a:pt x="0" y="117"/>
                  </a:cubicBezTo>
                  <a:lnTo>
                    <a:pt x="0" y="8939"/>
                  </a:lnTo>
                  <a:cubicBezTo>
                    <a:pt x="0" y="9002"/>
                    <a:pt x="55" y="9053"/>
                    <a:pt x="120" y="9053"/>
                  </a:cubicBezTo>
                  <a:cubicBezTo>
                    <a:pt x="187" y="9053"/>
                    <a:pt x="244" y="9002"/>
                    <a:pt x="240" y="8939"/>
                  </a:cubicBezTo>
                  <a:lnTo>
                    <a:pt x="240" y="117"/>
                  </a:lnTo>
                  <a:cubicBezTo>
                    <a:pt x="240" y="54"/>
                    <a:pt x="187"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5"/>
            <p:cNvSpPr/>
            <p:nvPr/>
          </p:nvSpPr>
          <p:spPr>
            <a:xfrm>
              <a:off x="2021625" y="4421438"/>
              <a:ext cx="27400" cy="27650"/>
            </a:xfrm>
            <a:custGeom>
              <a:avLst/>
              <a:gdLst/>
              <a:ahLst/>
              <a:cxnLst/>
              <a:rect l="l" t="t" r="r" b="b"/>
              <a:pathLst>
                <a:path w="1096" h="1106" extrusionOk="0">
                  <a:moveTo>
                    <a:pt x="88" y="1"/>
                  </a:moveTo>
                  <a:cubicBezTo>
                    <a:pt x="69" y="1"/>
                    <a:pt x="50" y="7"/>
                    <a:pt x="34" y="20"/>
                  </a:cubicBezTo>
                  <a:cubicBezTo>
                    <a:pt x="2" y="46"/>
                    <a:pt x="1" y="91"/>
                    <a:pt x="28" y="123"/>
                  </a:cubicBezTo>
                  <a:lnTo>
                    <a:pt x="950" y="1084"/>
                  </a:lnTo>
                  <a:cubicBezTo>
                    <a:pt x="968" y="1098"/>
                    <a:pt x="988" y="1106"/>
                    <a:pt x="1009" y="1106"/>
                  </a:cubicBezTo>
                  <a:cubicBezTo>
                    <a:pt x="1029" y="1106"/>
                    <a:pt x="1047" y="1100"/>
                    <a:pt x="1062" y="1088"/>
                  </a:cubicBezTo>
                  <a:cubicBezTo>
                    <a:pt x="1094" y="1060"/>
                    <a:pt x="1096" y="1017"/>
                    <a:pt x="1068" y="986"/>
                  </a:cubicBezTo>
                  <a:lnTo>
                    <a:pt x="146" y="24"/>
                  </a:lnTo>
                  <a:cubicBezTo>
                    <a:pt x="131" y="9"/>
                    <a:pt x="110" y="1"/>
                    <a:pt x="88"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5"/>
            <p:cNvSpPr/>
            <p:nvPr/>
          </p:nvSpPr>
          <p:spPr>
            <a:xfrm>
              <a:off x="2020700" y="4420413"/>
              <a:ext cx="29275" cy="29775"/>
            </a:xfrm>
            <a:custGeom>
              <a:avLst/>
              <a:gdLst/>
              <a:ahLst/>
              <a:cxnLst/>
              <a:rect l="l" t="t" r="r" b="b"/>
              <a:pathLst>
                <a:path w="1171" h="1191" extrusionOk="0">
                  <a:moveTo>
                    <a:pt x="126" y="85"/>
                  </a:moveTo>
                  <a:cubicBezTo>
                    <a:pt x="136" y="85"/>
                    <a:pt x="146" y="87"/>
                    <a:pt x="154" y="95"/>
                  </a:cubicBezTo>
                  <a:lnTo>
                    <a:pt x="1074" y="1056"/>
                  </a:lnTo>
                  <a:cubicBezTo>
                    <a:pt x="1082" y="1062"/>
                    <a:pt x="1082" y="1070"/>
                    <a:pt x="1082" y="1076"/>
                  </a:cubicBezTo>
                  <a:cubicBezTo>
                    <a:pt x="1082" y="1082"/>
                    <a:pt x="1080" y="1090"/>
                    <a:pt x="1072" y="1095"/>
                  </a:cubicBezTo>
                  <a:cubicBezTo>
                    <a:pt x="1065" y="1101"/>
                    <a:pt x="1056" y="1103"/>
                    <a:pt x="1048" y="1103"/>
                  </a:cubicBezTo>
                  <a:cubicBezTo>
                    <a:pt x="1037" y="1103"/>
                    <a:pt x="1027" y="1099"/>
                    <a:pt x="1021" y="1092"/>
                  </a:cubicBezTo>
                  <a:lnTo>
                    <a:pt x="99" y="132"/>
                  </a:lnTo>
                  <a:cubicBezTo>
                    <a:pt x="91" y="124"/>
                    <a:pt x="91" y="116"/>
                    <a:pt x="91" y="112"/>
                  </a:cubicBezTo>
                  <a:cubicBezTo>
                    <a:pt x="91" y="105"/>
                    <a:pt x="95" y="97"/>
                    <a:pt x="101" y="93"/>
                  </a:cubicBezTo>
                  <a:cubicBezTo>
                    <a:pt x="108" y="87"/>
                    <a:pt x="116" y="85"/>
                    <a:pt x="126" y="85"/>
                  </a:cubicBezTo>
                  <a:close/>
                  <a:moveTo>
                    <a:pt x="123" y="1"/>
                  </a:moveTo>
                  <a:cubicBezTo>
                    <a:pt x="94" y="1"/>
                    <a:pt x="66" y="10"/>
                    <a:pt x="43" y="28"/>
                  </a:cubicBezTo>
                  <a:cubicBezTo>
                    <a:pt x="20" y="47"/>
                    <a:pt x="4" y="77"/>
                    <a:pt x="2" y="110"/>
                  </a:cubicBezTo>
                  <a:cubicBezTo>
                    <a:pt x="0" y="140"/>
                    <a:pt x="12" y="171"/>
                    <a:pt x="34" y="193"/>
                  </a:cubicBezTo>
                  <a:lnTo>
                    <a:pt x="958" y="1155"/>
                  </a:lnTo>
                  <a:cubicBezTo>
                    <a:pt x="981" y="1176"/>
                    <a:pt x="1013" y="1190"/>
                    <a:pt x="1046" y="1190"/>
                  </a:cubicBezTo>
                  <a:cubicBezTo>
                    <a:pt x="1076" y="1190"/>
                    <a:pt x="1105" y="1178"/>
                    <a:pt x="1125" y="1162"/>
                  </a:cubicBezTo>
                  <a:cubicBezTo>
                    <a:pt x="1151" y="1143"/>
                    <a:pt x="1164" y="1113"/>
                    <a:pt x="1166" y="1082"/>
                  </a:cubicBezTo>
                  <a:cubicBezTo>
                    <a:pt x="1170" y="1052"/>
                    <a:pt x="1157" y="1021"/>
                    <a:pt x="1135" y="999"/>
                  </a:cubicBezTo>
                  <a:lnTo>
                    <a:pt x="215" y="38"/>
                  </a:lnTo>
                  <a:cubicBezTo>
                    <a:pt x="190" y="13"/>
                    <a:pt x="157"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5"/>
            <p:cNvSpPr/>
            <p:nvPr/>
          </p:nvSpPr>
          <p:spPr>
            <a:xfrm>
              <a:off x="2044725" y="4459363"/>
              <a:ext cx="25775" cy="25625"/>
            </a:xfrm>
            <a:custGeom>
              <a:avLst/>
              <a:gdLst/>
              <a:ahLst/>
              <a:cxnLst/>
              <a:rect l="l" t="t" r="r" b="b"/>
              <a:pathLst>
                <a:path w="1031" h="1025" extrusionOk="0">
                  <a:moveTo>
                    <a:pt x="943" y="1"/>
                  </a:moveTo>
                  <a:cubicBezTo>
                    <a:pt x="922" y="1"/>
                    <a:pt x="902" y="9"/>
                    <a:pt x="887" y="24"/>
                  </a:cubicBezTo>
                  <a:lnTo>
                    <a:pt x="28" y="901"/>
                  </a:lnTo>
                  <a:cubicBezTo>
                    <a:pt x="1" y="930"/>
                    <a:pt x="2" y="978"/>
                    <a:pt x="34" y="1005"/>
                  </a:cubicBezTo>
                  <a:cubicBezTo>
                    <a:pt x="50" y="1017"/>
                    <a:pt x="69" y="1025"/>
                    <a:pt x="85" y="1025"/>
                  </a:cubicBezTo>
                  <a:cubicBezTo>
                    <a:pt x="107" y="1025"/>
                    <a:pt x="127" y="1017"/>
                    <a:pt x="144" y="999"/>
                  </a:cubicBezTo>
                  <a:lnTo>
                    <a:pt x="1001" y="123"/>
                  </a:lnTo>
                  <a:cubicBezTo>
                    <a:pt x="1031" y="93"/>
                    <a:pt x="1029" y="46"/>
                    <a:pt x="997" y="20"/>
                  </a:cubicBezTo>
                  <a:cubicBezTo>
                    <a:pt x="982" y="7"/>
                    <a:pt x="962" y="1"/>
                    <a:pt x="943"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5"/>
            <p:cNvSpPr/>
            <p:nvPr/>
          </p:nvSpPr>
          <p:spPr>
            <a:xfrm>
              <a:off x="2043700" y="4458288"/>
              <a:ext cx="27700" cy="27750"/>
            </a:xfrm>
            <a:custGeom>
              <a:avLst/>
              <a:gdLst/>
              <a:ahLst/>
              <a:cxnLst/>
              <a:rect l="l" t="t" r="r" b="b"/>
              <a:pathLst>
                <a:path w="1108" h="1110" extrusionOk="0">
                  <a:moveTo>
                    <a:pt x="987" y="87"/>
                  </a:moveTo>
                  <a:cubicBezTo>
                    <a:pt x="993" y="87"/>
                    <a:pt x="1003" y="89"/>
                    <a:pt x="1011" y="95"/>
                  </a:cubicBezTo>
                  <a:cubicBezTo>
                    <a:pt x="1017" y="99"/>
                    <a:pt x="1021" y="106"/>
                    <a:pt x="1021" y="114"/>
                  </a:cubicBezTo>
                  <a:cubicBezTo>
                    <a:pt x="1021" y="118"/>
                    <a:pt x="1021" y="126"/>
                    <a:pt x="1013" y="134"/>
                  </a:cubicBezTo>
                  <a:lnTo>
                    <a:pt x="156" y="1011"/>
                  </a:lnTo>
                  <a:cubicBezTo>
                    <a:pt x="150" y="1018"/>
                    <a:pt x="140" y="1021"/>
                    <a:pt x="130" y="1021"/>
                  </a:cubicBezTo>
                  <a:cubicBezTo>
                    <a:pt x="121" y="1021"/>
                    <a:pt x="111" y="1018"/>
                    <a:pt x="105" y="1013"/>
                  </a:cubicBezTo>
                  <a:cubicBezTo>
                    <a:pt x="99" y="1009"/>
                    <a:pt x="95" y="1001"/>
                    <a:pt x="95" y="993"/>
                  </a:cubicBezTo>
                  <a:cubicBezTo>
                    <a:pt x="95" y="989"/>
                    <a:pt x="95" y="981"/>
                    <a:pt x="103" y="973"/>
                  </a:cubicBezTo>
                  <a:lnTo>
                    <a:pt x="960" y="97"/>
                  </a:lnTo>
                  <a:cubicBezTo>
                    <a:pt x="967" y="93"/>
                    <a:pt x="977" y="87"/>
                    <a:pt x="987" y="87"/>
                  </a:cubicBezTo>
                  <a:close/>
                  <a:moveTo>
                    <a:pt x="981" y="0"/>
                  </a:moveTo>
                  <a:cubicBezTo>
                    <a:pt x="949" y="0"/>
                    <a:pt x="917" y="13"/>
                    <a:pt x="893" y="38"/>
                  </a:cubicBezTo>
                  <a:lnTo>
                    <a:pt x="36" y="914"/>
                  </a:lnTo>
                  <a:cubicBezTo>
                    <a:pt x="14" y="936"/>
                    <a:pt x="0" y="965"/>
                    <a:pt x="4" y="999"/>
                  </a:cubicBezTo>
                  <a:cubicBezTo>
                    <a:pt x="6" y="1030"/>
                    <a:pt x="20" y="1058"/>
                    <a:pt x="45" y="1080"/>
                  </a:cubicBezTo>
                  <a:cubicBezTo>
                    <a:pt x="67" y="1099"/>
                    <a:pt x="97" y="1109"/>
                    <a:pt x="126" y="1109"/>
                  </a:cubicBezTo>
                  <a:cubicBezTo>
                    <a:pt x="162" y="1109"/>
                    <a:pt x="193" y="1097"/>
                    <a:pt x="215" y="1072"/>
                  </a:cubicBezTo>
                  <a:lnTo>
                    <a:pt x="1072" y="195"/>
                  </a:lnTo>
                  <a:cubicBezTo>
                    <a:pt x="1096" y="173"/>
                    <a:pt x="1107" y="144"/>
                    <a:pt x="1103" y="112"/>
                  </a:cubicBezTo>
                  <a:cubicBezTo>
                    <a:pt x="1101" y="79"/>
                    <a:pt x="1088" y="53"/>
                    <a:pt x="1062" y="30"/>
                  </a:cubicBezTo>
                  <a:cubicBezTo>
                    <a:pt x="1039" y="10"/>
                    <a:pt x="1010" y="0"/>
                    <a:pt x="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5"/>
            <p:cNvSpPr/>
            <p:nvPr/>
          </p:nvSpPr>
          <p:spPr>
            <a:xfrm>
              <a:off x="2044625" y="4394413"/>
              <a:ext cx="18800" cy="18225"/>
            </a:xfrm>
            <a:custGeom>
              <a:avLst/>
              <a:gdLst/>
              <a:ahLst/>
              <a:cxnLst/>
              <a:rect l="l" t="t" r="r" b="b"/>
              <a:pathLst>
                <a:path w="752" h="729" extrusionOk="0">
                  <a:moveTo>
                    <a:pt x="665" y="0"/>
                  </a:moveTo>
                  <a:cubicBezTo>
                    <a:pt x="644" y="0"/>
                    <a:pt x="623" y="8"/>
                    <a:pt x="607" y="24"/>
                  </a:cubicBezTo>
                  <a:lnTo>
                    <a:pt x="30" y="605"/>
                  </a:lnTo>
                  <a:cubicBezTo>
                    <a:pt x="1" y="634"/>
                    <a:pt x="5" y="682"/>
                    <a:pt x="36" y="709"/>
                  </a:cubicBezTo>
                  <a:cubicBezTo>
                    <a:pt x="54" y="721"/>
                    <a:pt x="73" y="729"/>
                    <a:pt x="89" y="729"/>
                  </a:cubicBezTo>
                  <a:cubicBezTo>
                    <a:pt x="111" y="729"/>
                    <a:pt x="131" y="721"/>
                    <a:pt x="146" y="703"/>
                  </a:cubicBezTo>
                  <a:lnTo>
                    <a:pt x="722" y="122"/>
                  </a:lnTo>
                  <a:cubicBezTo>
                    <a:pt x="751" y="92"/>
                    <a:pt x="749" y="45"/>
                    <a:pt x="718" y="20"/>
                  </a:cubicBezTo>
                  <a:cubicBezTo>
                    <a:pt x="703" y="6"/>
                    <a:pt x="684" y="0"/>
                    <a:pt x="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5"/>
            <p:cNvSpPr/>
            <p:nvPr/>
          </p:nvSpPr>
          <p:spPr>
            <a:xfrm>
              <a:off x="2043800" y="4393388"/>
              <a:ext cx="20550" cy="20300"/>
            </a:xfrm>
            <a:custGeom>
              <a:avLst/>
              <a:gdLst/>
              <a:ahLst/>
              <a:cxnLst/>
              <a:rect l="l" t="t" r="r" b="b"/>
              <a:pathLst>
                <a:path w="822" h="812" extrusionOk="0">
                  <a:moveTo>
                    <a:pt x="699" y="88"/>
                  </a:moveTo>
                  <a:cubicBezTo>
                    <a:pt x="709" y="88"/>
                    <a:pt x="719" y="90"/>
                    <a:pt x="723" y="94"/>
                  </a:cubicBezTo>
                  <a:cubicBezTo>
                    <a:pt x="729" y="100"/>
                    <a:pt x="733" y="106"/>
                    <a:pt x="733" y="114"/>
                  </a:cubicBezTo>
                  <a:cubicBezTo>
                    <a:pt x="733" y="122"/>
                    <a:pt x="731" y="130"/>
                    <a:pt x="727" y="133"/>
                  </a:cubicBezTo>
                  <a:lnTo>
                    <a:pt x="150" y="715"/>
                  </a:lnTo>
                  <a:cubicBezTo>
                    <a:pt x="143" y="723"/>
                    <a:pt x="133" y="727"/>
                    <a:pt x="123" y="727"/>
                  </a:cubicBezTo>
                  <a:cubicBezTo>
                    <a:pt x="114" y="727"/>
                    <a:pt x="105" y="724"/>
                    <a:pt x="99" y="719"/>
                  </a:cubicBezTo>
                  <a:cubicBezTo>
                    <a:pt x="93" y="713"/>
                    <a:pt x="89" y="705"/>
                    <a:pt x="89" y="699"/>
                  </a:cubicBezTo>
                  <a:cubicBezTo>
                    <a:pt x="89" y="691"/>
                    <a:pt x="91" y="683"/>
                    <a:pt x="97" y="679"/>
                  </a:cubicBezTo>
                  <a:lnTo>
                    <a:pt x="672" y="98"/>
                  </a:lnTo>
                  <a:cubicBezTo>
                    <a:pt x="680" y="92"/>
                    <a:pt x="690" y="88"/>
                    <a:pt x="699" y="88"/>
                  </a:cubicBezTo>
                  <a:close/>
                  <a:moveTo>
                    <a:pt x="698" y="1"/>
                  </a:moveTo>
                  <a:cubicBezTo>
                    <a:pt x="665" y="1"/>
                    <a:pt x="634" y="12"/>
                    <a:pt x="611" y="35"/>
                  </a:cubicBezTo>
                  <a:lnTo>
                    <a:pt x="34" y="616"/>
                  </a:lnTo>
                  <a:cubicBezTo>
                    <a:pt x="12" y="640"/>
                    <a:pt x="0" y="669"/>
                    <a:pt x="2" y="701"/>
                  </a:cubicBezTo>
                  <a:cubicBezTo>
                    <a:pt x="2" y="732"/>
                    <a:pt x="16" y="762"/>
                    <a:pt x="41" y="782"/>
                  </a:cubicBezTo>
                  <a:cubicBezTo>
                    <a:pt x="63" y="801"/>
                    <a:pt x="93" y="811"/>
                    <a:pt x="122" y="811"/>
                  </a:cubicBezTo>
                  <a:cubicBezTo>
                    <a:pt x="158" y="811"/>
                    <a:pt x="189" y="799"/>
                    <a:pt x="211" y="774"/>
                  </a:cubicBezTo>
                  <a:lnTo>
                    <a:pt x="788" y="193"/>
                  </a:lnTo>
                  <a:cubicBezTo>
                    <a:pt x="810" y="171"/>
                    <a:pt x="822" y="141"/>
                    <a:pt x="820" y="110"/>
                  </a:cubicBezTo>
                  <a:cubicBezTo>
                    <a:pt x="820" y="78"/>
                    <a:pt x="804" y="49"/>
                    <a:pt x="780" y="29"/>
                  </a:cubicBezTo>
                  <a:cubicBezTo>
                    <a:pt x="757" y="10"/>
                    <a:pt x="727"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5"/>
            <p:cNvSpPr/>
            <p:nvPr/>
          </p:nvSpPr>
          <p:spPr>
            <a:xfrm>
              <a:off x="1953250" y="4594713"/>
              <a:ext cx="415250" cy="8775"/>
            </a:xfrm>
            <a:custGeom>
              <a:avLst/>
              <a:gdLst/>
              <a:ahLst/>
              <a:cxnLst/>
              <a:rect l="l" t="t" r="r" b="b"/>
              <a:pathLst>
                <a:path w="16610" h="351" extrusionOk="0">
                  <a:moveTo>
                    <a:pt x="176" y="0"/>
                  </a:moveTo>
                  <a:cubicBezTo>
                    <a:pt x="80" y="0"/>
                    <a:pt x="1" y="79"/>
                    <a:pt x="1" y="176"/>
                  </a:cubicBezTo>
                  <a:cubicBezTo>
                    <a:pt x="1" y="272"/>
                    <a:pt x="80" y="351"/>
                    <a:pt x="176" y="351"/>
                  </a:cubicBezTo>
                  <a:lnTo>
                    <a:pt x="16436" y="351"/>
                  </a:lnTo>
                  <a:cubicBezTo>
                    <a:pt x="16530" y="351"/>
                    <a:pt x="16609" y="272"/>
                    <a:pt x="16609" y="176"/>
                  </a:cubicBezTo>
                  <a:cubicBezTo>
                    <a:pt x="16609" y="79"/>
                    <a:pt x="16530" y="0"/>
                    <a:pt x="16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95B650DA-2423-0F42-7726-BF73AB6A3A0F}"/>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04"/>
        <p:cNvGrpSpPr/>
        <p:nvPr/>
      </p:nvGrpSpPr>
      <p:grpSpPr>
        <a:xfrm>
          <a:off x="0" y="0"/>
          <a:ext cx="0" cy="0"/>
          <a:chOff x="0" y="0"/>
          <a:chExt cx="0" cy="0"/>
        </a:xfrm>
      </p:grpSpPr>
      <p:grpSp>
        <p:nvGrpSpPr>
          <p:cNvPr id="4807" name="Google Shape;4807;p68"/>
          <p:cNvGrpSpPr/>
          <p:nvPr/>
        </p:nvGrpSpPr>
        <p:grpSpPr>
          <a:xfrm>
            <a:off x="8307801" y="3326655"/>
            <a:ext cx="574113" cy="1816658"/>
            <a:chOff x="6268450" y="2589500"/>
            <a:chExt cx="789050" cy="2497125"/>
          </a:xfrm>
        </p:grpSpPr>
        <p:sp>
          <p:nvSpPr>
            <p:cNvPr id="4808" name="Google Shape;4808;p68"/>
            <p:cNvSpPr/>
            <p:nvPr/>
          </p:nvSpPr>
          <p:spPr>
            <a:xfrm>
              <a:off x="6668975" y="3108375"/>
              <a:ext cx="92625" cy="102750"/>
            </a:xfrm>
            <a:custGeom>
              <a:avLst/>
              <a:gdLst/>
              <a:ahLst/>
              <a:cxnLst/>
              <a:rect l="l" t="t" r="r" b="b"/>
              <a:pathLst>
                <a:path w="3705" h="4110" extrusionOk="0">
                  <a:moveTo>
                    <a:pt x="1" y="0"/>
                  </a:moveTo>
                  <a:lnTo>
                    <a:pt x="1" y="4110"/>
                  </a:lnTo>
                  <a:lnTo>
                    <a:pt x="3704" y="4110"/>
                  </a:lnTo>
                  <a:lnTo>
                    <a:pt x="3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68"/>
            <p:cNvSpPr/>
            <p:nvPr/>
          </p:nvSpPr>
          <p:spPr>
            <a:xfrm>
              <a:off x="6663800" y="3103250"/>
              <a:ext cx="102875" cy="112950"/>
            </a:xfrm>
            <a:custGeom>
              <a:avLst/>
              <a:gdLst/>
              <a:ahLst/>
              <a:cxnLst/>
              <a:rect l="l" t="t" r="r" b="b"/>
              <a:pathLst>
                <a:path w="4115" h="4518" extrusionOk="0">
                  <a:moveTo>
                    <a:pt x="3706" y="408"/>
                  </a:moveTo>
                  <a:lnTo>
                    <a:pt x="3706" y="4110"/>
                  </a:lnTo>
                  <a:lnTo>
                    <a:pt x="410" y="4110"/>
                  </a:lnTo>
                  <a:lnTo>
                    <a:pt x="410" y="408"/>
                  </a:lnTo>
                  <a:close/>
                  <a:moveTo>
                    <a:pt x="1" y="0"/>
                  </a:moveTo>
                  <a:lnTo>
                    <a:pt x="1" y="4518"/>
                  </a:lnTo>
                  <a:lnTo>
                    <a:pt x="4114" y="4518"/>
                  </a:lnTo>
                  <a:lnTo>
                    <a:pt x="4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68"/>
            <p:cNvSpPr/>
            <p:nvPr/>
          </p:nvSpPr>
          <p:spPr>
            <a:xfrm>
              <a:off x="6668975" y="2594575"/>
              <a:ext cx="46325" cy="513775"/>
            </a:xfrm>
            <a:custGeom>
              <a:avLst/>
              <a:gdLst/>
              <a:ahLst/>
              <a:cxnLst/>
              <a:rect l="l" t="t" r="r" b="b"/>
              <a:pathLst>
                <a:path w="1853" h="20551" extrusionOk="0">
                  <a:moveTo>
                    <a:pt x="1" y="0"/>
                  </a:moveTo>
                  <a:lnTo>
                    <a:pt x="1" y="20550"/>
                  </a:lnTo>
                  <a:lnTo>
                    <a:pt x="1852" y="20550"/>
                  </a:lnTo>
                  <a:lnTo>
                    <a:pt x="18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68"/>
            <p:cNvSpPr/>
            <p:nvPr/>
          </p:nvSpPr>
          <p:spPr>
            <a:xfrm>
              <a:off x="6663850" y="2589500"/>
              <a:ext cx="56525" cy="523975"/>
            </a:xfrm>
            <a:custGeom>
              <a:avLst/>
              <a:gdLst/>
              <a:ahLst/>
              <a:cxnLst/>
              <a:rect l="l" t="t" r="r" b="b"/>
              <a:pathLst>
                <a:path w="2261" h="20959" extrusionOk="0">
                  <a:moveTo>
                    <a:pt x="1853" y="408"/>
                  </a:moveTo>
                  <a:lnTo>
                    <a:pt x="1853" y="20550"/>
                  </a:lnTo>
                  <a:lnTo>
                    <a:pt x="408" y="20550"/>
                  </a:lnTo>
                  <a:lnTo>
                    <a:pt x="408" y="408"/>
                  </a:lnTo>
                  <a:close/>
                  <a:moveTo>
                    <a:pt x="1" y="0"/>
                  </a:moveTo>
                  <a:lnTo>
                    <a:pt x="1" y="20958"/>
                  </a:lnTo>
                  <a:lnTo>
                    <a:pt x="2260" y="20958"/>
                  </a:lnTo>
                  <a:lnTo>
                    <a:pt x="2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68"/>
            <p:cNvSpPr/>
            <p:nvPr/>
          </p:nvSpPr>
          <p:spPr>
            <a:xfrm>
              <a:off x="6692900" y="3413875"/>
              <a:ext cx="141400" cy="1609775"/>
            </a:xfrm>
            <a:custGeom>
              <a:avLst/>
              <a:gdLst/>
              <a:ahLst/>
              <a:cxnLst/>
              <a:rect l="l" t="t" r="r" b="b"/>
              <a:pathLst>
                <a:path w="5656" h="64391" extrusionOk="0">
                  <a:moveTo>
                    <a:pt x="1" y="1"/>
                  </a:moveTo>
                  <a:lnTo>
                    <a:pt x="1" y="64390"/>
                  </a:lnTo>
                  <a:lnTo>
                    <a:pt x="5655" y="64390"/>
                  </a:lnTo>
                  <a:lnTo>
                    <a:pt x="5655"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68"/>
            <p:cNvSpPr/>
            <p:nvPr/>
          </p:nvSpPr>
          <p:spPr>
            <a:xfrm>
              <a:off x="6624250" y="3210625"/>
              <a:ext cx="210000" cy="1813025"/>
            </a:xfrm>
            <a:custGeom>
              <a:avLst/>
              <a:gdLst/>
              <a:ahLst/>
              <a:cxnLst/>
              <a:rect l="l" t="t" r="r" b="b"/>
              <a:pathLst>
                <a:path w="8400" h="72521" extrusionOk="0">
                  <a:moveTo>
                    <a:pt x="1" y="0"/>
                  </a:moveTo>
                  <a:lnTo>
                    <a:pt x="1" y="3387"/>
                  </a:lnTo>
                  <a:lnTo>
                    <a:pt x="1" y="72520"/>
                  </a:lnTo>
                  <a:lnTo>
                    <a:pt x="8399" y="72520"/>
                  </a:lnTo>
                  <a:lnTo>
                    <a:pt x="8399" y="8131"/>
                  </a:lnTo>
                  <a:lnTo>
                    <a:pt x="5493" y="8131"/>
                  </a:lnTo>
                  <a:lnTo>
                    <a:pt x="5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68"/>
            <p:cNvSpPr/>
            <p:nvPr/>
          </p:nvSpPr>
          <p:spPr>
            <a:xfrm>
              <a:off x="6541550" y="3629750"/>
              <a:ext cx="151300" cy="1393900"/>
            </a:xfrm>
            <a:custGeom>
              <a:avLst/>
              <a:gdLst/>
              <a:ahLst/>
              <a:cxnLst/>
              <a:rect l="l" t="t" r="r" b="b"/>
              <a:pathLst>
                <a:path w="6052" h="55756" extrusionOk="0">
                  <a:moveTo>
                    <a:pt x="1" y="1"/>
                  </a:moveTo>
                  <a:lnTo>
                    <a:pt x="1" y="55755"/>
                  </a:lnTo>
                  <a:lnTo>
                    <a:pt x="6051" y="55755"/>
                  </a:lnTo>
                  <a:lnTo>
                    <a:pt x="60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68"/>
            <p:cNvSpPr/>
            <p:nvPr/>
          </p:nvSpPr>
          <p:spPr>
            <a:xfrm>
              <a:off x="6536475" y="3624650"/>
              <a:ext cx="161575" cy="1404125"/>
            </a:xfrm>
            <a:custGeom>
              <a:avLst/>
              <a:gdLst/>
              <a:ahLst/>
              <a:cxnLst/>
              <a:rect l="l" t="t" r="r" b="b"/>
              <a:pathLst>
                <a:path w="6463" h="56165" extrusionOk="0">
                  <a:moveTo>
                    <a:pt x="6053" y="410"/>
                  </a:moveTo>
                  <a:lnTo>
                    <a:pt x="6053" y="55754"/>
                  </a:lnTo>
                  <a:lnTo>
                    <a:pt x="411" y="55754"/>
                  </a:lnTo>
                  <a:lnTo>
                    <a:pt x="411" y="410"/>
                  </a:lnTo>
                  <a:close/>
                  <a:moveTo>
                    <a:pt x="1" y="0"/>
                  </a:moveTo>
                  <a:lnTo>
                    <a:pt x="1" y="56164"/>
                  </a:lnTo>
                  <a:lnTo>
                    <a:pt x="6463" y="56164"/>
                  </a:lnTo>
                  <a:lnTo>
                    <a:pt x="64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68"/>
            <p:cNvSpPr/>
            <p:nvPr/>
          </p:nvSpPr>
          <p:spPr>
            <a:xfrm>
              <a:off x="6447925" y="4063125"/>
              <a:ext cx="159125" cy="960575"/>
            </a:xfrm>
            <a:custGeom>
              <a:avLst/>
              <a:gdLst/>
              <a:ahLst/>
              <a:cxnLst/>
              <a:rect l="l" t="t" r="r" b="b"/>
              <a:pathLst>
                <a:path w="6365" h="38423" extrusionOk="0">
                  <a:moveTo>
                    <a:pt x="1" y="1"/>
                  </a:moveTo>
                  <a:lnTo>
                    <a:pt x="1" y="38422"/>
                  </a:lnTo>
                  <a:lnTo>
                    <a:pt x="6364" y="38422"/>
                  </a:lnTo>
                  <a:lnTo>
                    <a:pt x="6364"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68"/>
            <p:cNvSpPr/>
            <p:nvPr/>
          </p:nvSpPr>
          <p:spPr>
            <a:xfrm>
              <a:off x="6447925" y="4063125"/>
              <a:ext cx="159125" cy="960575"/>
            </a:xfrm>
            <a:custGeom>
              <a:avLst/>
              <a:gdLst/>
              <a:ahLst/>
              <a:cxnLst/>
              <a:rect l="l" t="t" r="r" b="b"/>
              <a:pathLst>
                <a:path w="6365" h="38423" extrusionOk="0">
                  <a:moveTo>
                    <a:pt x="1" y="1"/>
                  </a:moveTo>
                  <a:lnTo>
                    <a:pt x="1" y="38422"/>
                  </a:lnTo>
                  <a:lnTo>
                    <a:pt x="6364" y="38422"/>
                  </a:lnTo>
                  <a:lnTo>
                    <a:pt x="6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68"/>
            <p:cNvSpPr/>
            <p:nvPr/>
          </p:nvSpPr>
          <p:spPr>
            <a:xfrm>
              <a:off x="6692900" y="3784425"/>
              <a:ext cx="180350" cy="1239225"/>
            </a:xfrm>
            <a:custGeom>
              <a:avLst/>
              <a:gdLst/>
              <a:ahLst/>
              <a:cxnLst/>
              <a:rect l="l" t="t" r="r" b="b"/>
              <a:pathLst>
                <a:path w="7214" h="49569" extrusionOk="0">
                  <a:moveTo>
                    <a:pt x="1" y="0"/>
                  </a:moveTo>
                  <a:lnTo>
                    <a:pt x="1" y="49568"/>
                  </a:lnTo>
                  <a:lnTo>
                    <a:pt x="7214" y="49568"/>
                  </a:lnTo>
                  <a:lnTo>
                    <a:pt x="72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68"/>
            <p:cNvSpPr/>
            <p:nvPr/>
          </p:nvSpPr>
          <p:spPr>
            <a:xfrm>
              <a:off x="6687800" y="3779300"/>
              <a:ext cx="190625" cy="1249475"/>
            </a:xfrm>
            <a:custGeom>
              <a:avLst/>
              <a:gdLst/>
              <a:ahLst/>
              <a:cxnLst/>
              <a:rect l="l" t="t" r="r" b="b"/>
              <a:pathLst>
                <a:path w="7625" h="49979" extrusionOk="0">
                  <a:moveTo>
                    <a:pt x="7213" y="412"/>
                  </a:moveTo>
                  <a:lnTo>
                    <a:pt x="7213" y="49568"/>
                  </a:lnTo>
                  <a:lnTo>
                    <a:pt x="410" y="49568"/>
                  </a:lnTo>
                  <a:lnTo>
                    <a:pt x="410" y="412"/>
                  </a:lnTo>
                  <a:close/>
                  <a:moveTo>
                    <a:pt x="0" y="0"/>
                  </a:moveTo>
                  <a:lnTo>
                    <a:pt x="0" y="49978"/>
                  </a:lnTo>
                  <a:lnTo>
                    <a:pt x="7624" y="49978"/>
                  </a:lnTo>
                  <a:lnTo>
                    <a:pt x="7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68"/>
            <p:cNvSpPr/>
            <p:nvPr/>
          </p:nvSpPr>
          <p:spPr>
            <a:xfrm>
              <a:off x="6763975" y="4166425"/>
              <a:ext cx="155175" cy="857225"/>
            </a:xfrm>
            <a:custGeom>
              <a:avLst/>
              <a:gdLst/>
              <a:ahLst/>
              <a:cxnLst/>
              <a:rect l="l" t="t" r="r" b="b"/>
              <a:pathLst>
                <a:path w="6207" h="34289" extrusionOk="0">
                  <a:moveTo>
                    <a:pt x="1" y="0"/>
                  </a:moveTo>
                  <a:lnTo>
                    <a:pt x="1" y="34288"/>
                  </a:lnTo>
                  <a:lnTo>
                    <a:pt x="6207" y="34288"/>
                  </a:lnTo>
                  <a:lnTo>
                    <a:pt x="6207"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68"/>
            <p:cNvSpPr/>
            <p:nvPr/>
          </p:nvSpPr>
          <p:spPr>
            <a:xfrm>
              <a:off x="6763975" y="4166425"/>
              <a:ext cx="155175" cy="857225"/>
            </a:xfrm>
            <a:custGeom>
              <a:avLst/>
              <a:gdLst/>
              <a:ahLst/>
              <a:cxnLst/>
              <a:rect l="l" t="t" r="r" b="b"/>
              <a:pathLst>
                <a:path w="6207" h="34289" extrusionOk="0">
                  <a:moveTo>
                    <a:pt x="1" y="0"/>
                  </a:moveTo>
                  <a:lnTo>
                    <a:pt x="1" y="34288"/>
                  </a:lnTo>
                  <a:lnTo>
                    <a:pt x="6207" y="34288"/>
                  </a:lnTo>
                  <a:lnTo>
                    <a:pt x="6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68"/>
            <p:cNvSpPr/>
            <p:nvPr/>
          </p:nvSpPr>
          <p:spPr>
            <a:xfrm>
              <a:off x="6415075" y="4445050"/>
              <a:ext cx="191975" cy="578600"/>
            </a:xfrm>
            <a:custGeom>
              <a:avLst/>
              <a:gdLst/>
              <a:ahLst/>
              <a:cxnLst/>
              <a:rect l="l" t="t" r="r" b="b"/>
              <a:pathLst>
                <a:path w="7679" h="23144" extrusionOk="0">
                  <a:moveTo>
                    <a:pt x="1" y="0"/>
                  </a:moveTo>
                  <a:lnTo>
                    <a:pt x="1" y="23143"/>
                  </a:lnTo>
                  <a:lnTo>
                    <a:pt x="7678" y="23143"/>
                  </a:lnTo>
                  <a:lnTo>
                    <a:pt x="76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68"/>
            <p:cNvSpPr/>
            <p:nvPr/>
          </p:nvSpPr>
          <p:spPr>
            <a:xfrm>
              <a:off x="6409950" y="4439925"/>
              <a:ext cx="202200" cy="588850"/>
            </a:xfrm>
            <a:custGeom>
              <a:avLst/>
              <a:gdLst/>
              <a:ahLst/>
              <a:cxnLst/>
              <a:rect l="l" t="t" r="r" b="b"/>
              <a:pathLst>
                <a:path w="8088" h="23554" extrusionOk="0">
                  <a:moveTo>
                    <a:pt x="7678" y="410"/>
                  </a:moveTo>
                  <a:lnTo>
                    <a:pt x="7678" y="23143"/>
                  </a:lnTo>
                  <a:lnTo>
                    <a:pt x="408" y="23143"/>
                  </a:lnTo>
                  <a:lnTo>
                    <a:pt x="408" y="410"/>
                  </a:lnTo>
                  <a:close/>
                  <a:moveTo>
                    <a:pt x="1" y="0"/>
                  </a:moveTo>
                  <a:lnTo>
                    <a:pt x="1" y="23553"/>
                  </a:lnTo>
                  <a:lnTo>
                    <a:pt x="8088" y="23553"/>
                  </a:lnTo>
                  <a:lnTo>
                    <a:pt x="8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68"/>
            <p:cNvSpPr/>
            <p:nvPr/>
          </p:nvSpPr>
          <p:spPr>
            <a:xfrm>
              <a:off x="6357050" y="4718750"/>
              <a:ext cx="159125" cy="304950"/>
            </a:xfrm>
            <a:custGeom>
              <a:avLst/>
              <a:gdLst/>
              <a:ahLst/>
              <a:cxnLst/>
              <a:rect l="l" t="t" r="r" b="b"/>
              <a:pathLst>
                <a:path w="6365" h="12198" extrusionOk="0">
                  <a:moveTo>
                    <a:pt x="1" y="0"/>
                  </a:moveTo>
                  <a:lnTo>
                    <a:pt x="1" y="12197"/>
                  </a:lnTo>
                  <a:lnTo>
                    <a:pt x="6364" y="12197"/>
                  </a:lnTo>
                  <a:lnTo>
                    <a:pt x="6364"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68"/>
            <p:cNvSpPr/>
            <p:nvPr/>
          </p:nvSpPr>
          <p:spPr>
            <a:xfrm>
              <a:off x="6357050" y="4718750"/>
              <a:ext cx="159125" cy="304950"/>
            </a:xfrm>
            <a:custGeom>
              <a:avLst/>
              <a:gdLst/>
              <a:ahLst/>
              <a:cxnLst/>
              <a:rect l="l" t="t" r="r" b="b"/>
              <a:pathLst>
                <a:path w="6365" h="12198" extrusionOk="0">
                  <a:moveTo>
                    <a:pt x="1" y="0"/>
                  </a:moveTo>
                  <a:lnTo>
                    <a:pt x="1" y="12197"/>
                  </a:lnTo>
                  <a:lnTo>
                    <a:pt x="6364" y="12197"/>
                  </a:lnTo>
                  <a:lnTo>
                    <a:pt x="6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68"/>
            <p:cNvSpPr/>
            <p:nvPr/>
          </p:nvSpPr>
          <p:spPr>
            <a:xfrm>
              <a:off x="6764475" y="4545025"/>
              <a:ext cx="204625" cy="478675"/>
            </a:xfrm>
            <a:custGeom>
              <a:avLst/>
              <a:gdLst/>
              <a:ahLst/>
              <a:cxnLst/>
              <a:rect l="l" t="t" r="r" b="b"/>
              <a:pathLst>
                <a:path w="8185" h="19147" extrusionOk="0">
                  <a:moveTo>
                    <a:pt x="1" y="1"/>
                  </a:moveTo>
                  <a:lnTo>
                    <a:pt x="1" y="19146"/>
                  </a:lnTo>
                  <a:lnTo>
                    <a:pt x="8184" y="19146"/>
                  </a:lnTo>
                  <a:lnTo>
                    <a:pt x="8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68"/>
            <p:cNvSpPr/>
            <p:nvPr/>
          </p:nvSpPr>
          <p:spPr>
            <a:xfrm>
              <a:off x="6759350" y="4539900"/>
              <a:ext cx="214875" cy="488875"/>
            </a:xfrm>
            <a:custGeom>
              <a:avLst/>
              <a:gdLst/>
              <a:ahLst/>
              <a:cxnLst/>
              <a:rect l="l" t="t" r="r" b="b"/>
              <a:pathLst>
                <a:path w="8595" h="19555" extrusionOk="0">
                  <a:moveTo>
                    <a:pt x="8187" y="411"/>
                  </a:moveTo>
                  <a:lnTo>
                    <a:pt x="8187" y="19144"/>
                  </a:lnTo>
                  <a:lnTo>
                    <a:pt x="410" y="19144"/>
                  </a:lnTo>
                  <a:lnTo>
                    <a:pt x="410" y="411"/>
                  </a:lnTo>
                  <a:close/>
                  <a:moveTo>
                    <a:pt x="1" y="1"/>
                  </a:moveTo>
                  <a:lnTo>
                    <a:pt x="1" y="19554"/>
                  </a:lnTo>
                  <a:lnTo>
                    <a:pt x="8594" y="19554"/>
                  </a:lnTo>
                  <a:lnTo>
                    <a:pt x="8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68"/>
            <p:cNvSpPr/>
            <p:nvPr/>
          </p:nvSpPr>
          <p:spPr>
            <a:xfrm>
              <a:off x="6619125" y="3292525"/>
              <a:ext cx="78100" cy="10275"/>
            </a:xfrm>
            <a:custGeom>
              <a:avLst/>
              <a:gdLst/>
              <a:ahLst/>
              <a:cxnLst/>
              <a:rect l="l" t="t" r="r" b="b"/>
              <a:pathLst>
                <a:path w="3124" h="411" extrusionOk="0">
                  <a:moveTo>
                    <a:pt x="206" y="1"/>
                  </a:moveTo>
                  <a:cubicBezTo>
                    <a:pt x="93" y="1"/>
                    <a:pt x="1" y="93"/>
                    <a:pt x="1" y="205"/>
                  </a:cubicBezTo>
                  <a:cubicBezTo>
                    <a:pt x="1" y="320"/>
                    <a:pt x="91" y="410"/>
                    <a:pt x="206" y="410"/>
                  </a:cubicBezTo>
                  <a:lnTo>
                    <a:pt x="2920" y="410"/>
                  </a:lnTo>
                  <a:cubicBezTo>
                    <a:pt x="3033" y="410"/>
                    <a:pt x="3123" y="320"/>
                    <a:pt x="3123" y="205"/>
                  </a:cubicBezTo>
                  <a:cubicBezTo>
                    <a:pt x="3123" y="93"/>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68"/>
            <p:cNvSpPr/>
            <p:nvPr/>
          </p:nvSpPr>
          <p:spPr>
            <a:xfrm>
              <a:off x="6619125" y="3352750"/>
              <a:ext cx="78100" cy="10275"/>
            </a:xfrm>
            <a:custGeom>
              <a:avLst/>
              <a:gdLst/>
              <a:ahLst/>
              <a:cxnLst/>
              <a:rect l="l" t="t" r="r" b="b"/>
              <a:pathLst>
                <a:path w="3124" h="411" extrusionOk="0">
                  <a:moveTo>
                    <a:pt x="206" y="1"/>
                  </a:moveTo>
                  <a:cubicBezTo>
                    <a:pt x="93" y="1"/>
                    <a:pt x="1" y="92"/>
                    <a:pt x="1" y="206"/>
                  </a:cubicBezTo>
                  <a:cubicBezTo>
                    <a:pt x="1" y="318"/>
                    <a:pt x="91" y="411"/>
                    <a:pt x="206" y="411"/>
                  </a:cubicBezTo>
                  <a:lnTo>
                    <a:pt x="2920" y="411"/>
                  </a:lnTo>
                  <a:cubicBezTo>
                    <a:pt x="3033" y="411"/>
                    <a:pt x="3123" y="318"/>
                    <a:pt x="3123" y="206"/>
                  </a:cubicBezTo>
                  <a:cubicBezTo>
                    <a:pt x="3123" y="92"/>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68"/>
            <p:cNvSpPr/>
            <p:nvPr/>
          </p:nvSpPr>
          <p:spPr>
            <a:xfrm>
              <a:off x="6619125" y="3414975"/>
              <a:ext cx="78100" cy="10225"/>
            </a:xfrm>
            <a:custGeom>
              <a:avLst/>
              <a:gdLst/>
              <a:ahLst/>
              <a:cxnLst/>
              <a:rect l="l" t="t" r="r" b="b"/>
              <a:pathLst>
                <a:path w="3124" h="409" extrusionOk="0">
                  <a:moveTo>
                    <a:pt x="206" y="0"/>
                  </a:moveTo>
                  <a:cubicBezTo>
                    <a:pt x="93" y="0"/>
                    <a:pt x="1" y="91"/>
                    <a:pt x="1" y="203"/>
                  </a:cubicBezTo>
                  <a:cubicBezTo>
                    <a:pt x="1" y="317"/>
                    <a:pt x="91" y="408"/>
                    <a:pt x="206" y="408"/>
                  </a:cubicBezTo>
                  <a:lnTo>
                    <a:pt x="2920" y="408"/>
                  </a:lnTo>
                  <a:cubicBezTo>
                    <a:pt x="3033" y="408"/>
                    <a:pt x="3123" y="317"/>
                    <a:pt x="3123" y="203"/>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68"/>
            <p:cNvSpPr/>
            <p:nvPr/>
          </p:nvSpPr>
          <p:spPr>
            <a:xfrm>
              <a:off x="6619125" y="3475100"/>
              <a:ext cx="78100" cy="10225"/>
            </a:xfrm>
            <a:custGeom>
              <a:avLst/>
              <a:gdLst/>
              <a:ahLst/>
              <a:cxnLst/>
              <a:rect l="l" t="t" r="r" b="b"/>
              <a:pathLst>
                <a:path w="3124" h="409" extrusionOk="0">
                  <a:moveTo>
                    <a:pt x="206" y="1"/>
                  </a:moveTo>
                  <a:cubicBezTo>
                    <a:pt x="93" y="1"/>
                    <a:pt x="1" y="91"/>
                    <a:pt x="1" y="206"/>
                  </a:cubicBezTo>
                  <a:cubicBezTo>
                    <a:pt x="1" y="318"/>
                    <a:pt x="91" y="409"/>
                    <a:pt x="206" y="409"/>
                  </a:cubicBezTo>
                  <a:lnTo>
                    <a:pt x="2920" y="409"/>
                  </a:lnTo>
                  <a:cubicBezTo>
                    <a:pt x="3033" y="409"/>
                    <a:pt x="3123" y="318"/>
                    <a:pt x="3123" y="206"/>
                  </a:cubicBezTo>
                  <a:cubicBezTo>
                    <a:pt x="3123" y="91"/>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68"/>
            <p:cNvSpPr/>
            <p:nvPr/>
          </p:nvSpPr>
          <p:spPr>
            <a:xfrm>
              <a:off x="6768475" y="3509250"/>
              <a:ext cx="78075" cy="10250"/>
            </a:xfrm>
            <a:custGeom>
              <a:avLst/>
              <a:gdLst/>
              <a:ahLst/>
              <a:cxnLst/>
              <a:rect l="l" t="t" r="r" b="b"/>
              <a:pathLst>
                <a:path w="3123" h="410" extrusionOk="0">
                  <a:moveTo>
                    <a:pt x="203" y="0"/>
                  </a:moveTo>
                  <a:cubicBezTo>
                    <a:pt x="91" y="0"/>
                    <a:pt x="0" y="93"/>
                    <a:pt x="0" y="205"/>
                  </a:cubicBezTo>
                  <a:cubicBezTo>
                    <a:pt x="0" y="319"/>
                    <a:pt x="91" y="410"/>
                    <a:pt x="203" y="410"/>
                  </a:cubicBezTo>
                  <a:lnTo>
                    <a:pt x="2918" y="410"/>
                  </a:lnTo>
                  <a:cubicBezTo>
                    <a:pt x="3030" y="410"/>
                    <a:pt x="3123" y="319"/>
                    <a:pt x="3123" y="205"/>
                  </a:cubicBezTo>
                  <a:cubicBezTo>
                    <a:pt x="3123" y="93"/>
                    <a:pt x="3030"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68"/>
            <p:cNvSpPr/>
            <p:nvPr/>
          </p:nvSpPr>
          <p:spPr>
            <a:xfrm>
              <a:off x="6768475" y="3569475"/>
              <a:ext cx="78075" cy="10275"/>
            </a:xfrm>
            <a:custGeom>
              <a:avLst/>
              <a:gdLst/>
              <a:ahLst/>
              <a:cxnLst/>
              <a:rect l="l" t="t" r="r" b="b"/>
              <a:pathLst>
                <a:path w="3123" h="411" extrusionOk="0">
                  <a:moveTo>
                    <a:pt x="203" y="1"/>
                  </a:moveTo>
                  <a:cubicBezTo>
                    <a:pt x="91" y="1"/>
                    <a:pt x="0" y="91"/>
                    <a:pt x="0" y="205"/>
                  </a:cubicBezTo>
                  <a:cubicBezTo>
                    <a:pt x="0" y="318"/>
                    <a:pt x="91" y="410"/>
                    <a:pt x="203" y="410"/>
                  </a:cubicBezTo>
                  <a:lnTo>
                    <a:pt x="2918" y="410"/>
                  </a:lnTo>
                  <a:cubicBezTo>
                    <a:pt x="3030" y="410"/>
                    <a:pt x="3123" y="318"/>
                    <a:pt x="3123" y="205"/>
                  </a:cubicBezTo>
                  <a:cubicBezTo>
                    <a:pt x="3123" y="91"/>
                    <a:pt x="3030"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68"/>
            <p:cNvSpPr/>
            <p:nvPr/>
          </p:nvSpPr>
          <p:spPr>
            <a:xfrm>
              <a:off x="6768475" y="3631675"/>
              <a:ext cx="78075" cy="10225"/>
            </a:xfrm>
            <a:custGeom>
              <a:avLst/>
              <a:gdLst/>
              <a:ahLst/>
              <a:cxnLst/>
              <a:rect l="l" t="t" r="r" b="b"/>
              <a:pathLst>
                <a:path w="3123" h="409" extrusionOk="0">
                  <a:moveTo>
                    <a:pt x="203" y="1"/>
                  </a:moveTo>
                  <a:cubicBezTo>
                    <a:pt x="91" y="1"/>
                    <a:pt x="0" y="91"/>
                    <a:pt x="0" y="204"/>
                  </a:cubicBezTo>
                  <a:cubicBezTo>
                    <a:pt x="0" y="318"/>
                    <a:pt x="91" y="409"/>
                    <a:pt x="203" y="409"/>
                  </a:cubicBezTo>
                  <a:lnTo>
                    <a:pt x="2918" y="409"/>
                  </a:lnTo>
                  <a:cubicBezTo>
                    <a:pt x="3030" y="409"/>
                    <a:pt x="3123" y="318"/>
                    <a:pt x="3123" y="204"/>
                  </a:cubicBezTo>
                  <a:cubicBezTo>
                    <a:pt x="3123" y="91"/>
                    <a:pt x="3030"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68"/>
            <p:cNvSpPr/>
            <p:nvPr/>
          </p:nvSpPr>
          <p:spPr>
            <a:xfrm>
              <a:off x="6768475" y="3691875"/>
              <a:ext cx="78075" cy="10275"/>
            </a:xfrm>
            <a:custGeom>
              <a:avLst/>
              <a:gdLst/>
              <a:ahLst/>
              <a:cxnLst/>
              <a:rect l="l" t="t" r="r" b="b"/>
              <a:pathLst>
                <a:path w="3123" h="411" extrusionOk="0">
                  <a:moveTo>
                    <a:pt x="203" y="0"/>
                  </a:moveTo>
                  <a:cubicBezTo>
                    <a:pt x="91" y="0"/>
                    <a:pt x="0" y="91"/>
                    <a:pt x="0" y="205"/>
                  </a:cubicBezTo>
                  <a:cubicBezTo>
                    <a:pt x="0" y="317"/>
                    <a:pt x="91" y="410"/>
                    <a:pt x="203" y="410"/>
                  </a:cubicBezTo>
                  <a:lnTo>
                    <a:pt x="2918" y="410"/>
                  </a:lnTo>
                  <a:cubicBezTo>
                    <a:pt x="3030" y="410"/>
                    <a:pt x="3123" y="317"/>
                    <a:pt x="3123" y="205"/>
                  </a:cubicBezTo>
                  <a:cubicBezTo>
                    <a:pt x="3123" y="91"/>
                    <a:pt x="3030"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68"/>
            <p:cNvSpPr/>
            <p:nvPr/>
          </p:nvSpPr>
          <p:spPr>
            <a:xfrm>
              <a:off x="6536475" y="3730475"/>
              <a:ext cx="78100" cy="10225"/>
            </a:xfrm>
            <a:custGeom>
              <a:avLst/>
              <a:gdLst/>
              <a:ahLst/>
              <a:cxnLst/>
              <a:rect l="l" t="t" r="r" b="b"/>
              <a:pathLst>
                <a:path w="3124" h="409" extrusionOk="0">
                  <a:moveTo>
                    <a:pt x="204" y="1"/>
                  </a:moveTo>
                  <a:cubicBezTo>
                    <a:pt x="92" y="1"/>
                    <a:pt x="1" y="91"/>
                    <a:pt x="1" y="206"/>
                  </a:cubicBezTo>
                  <a:cubicBezTo>
                    <a:pt x="1" y="318"/>
                    <a:pt x="92" y="409"/>
                    <a:pt x="204" y="409"/>
                  </a:cubicBezTo>
                  <a:lnTo>
                    <a:pt x="2919" y="409"/>
                  </a:lnTo>
                  <a:cubicBezTo>
                    <a:pt x="3031" y="409"/>
                    <a:pt x="3124" y="318"/>
                    <a:pt x="3124" y="206"/>
                  </a:cubicBezTo>
                  <a:cubicBezTo>
                    <a:pt x="3124" y="91"/>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68"/>
            <p:cNvSpPr/>
            <p:nvPr/>
          </p:nvSpPr>
          <p:spPr>
            <a:xfrm>
              <a:off x="6536475" y="3790675"/>
              <a:ext cx="78100" cy="10275"/>
            </a:xfrm>
            <a:custGeom>
              <a:avLst/>
              <a:gdLst/>
              <a:ahLst/>
              <a:cxnLst/>
              <a:rect l="l" t="t" r="r" b="b"/>
              <a:pathLst>
                <a:path w="3124" h="411" extrusionOk="0">
                  <a:moveTo>
                    <a:pt x="204" y="0"/>
                  </a:moveTo>
                  <a:cubicBezTo>
                    <a:pt x="92" y="0"/>
                    <a:pt x="1" y="93"/>
                    <a:pt x="1" y="205"/>
                  </a:cubicBezTo>
                  <a:cubicBezTo>
                    <a:pt x="1" y="319"/>
                    <a:pt x="92" y="410"/>
                    <a:pt x="204" y="410"/>
                  </a:cubicBezTo>
                  <a:lnTo>
                    <a:pt x="2919" y="410"/>
                  </a:lnTo>
                  <a:cubicBezTo>
                    <a:pt x="3031" y="410"/>
                    <a:pt x="3124" y="319"/>
                    <a:pt x="3124" y="205"/>
                  </a:cubicBezTo>
                  <a:cubicBezTo>
                    <a:pt x="3124" y="93"/>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68"/>
            <p:cNvSpPr/>
            <p:nvPr/>
          </p:nvSpPr>
          <p:spPr>
            <a:xfrm>
              <a:off x="6536475" y="3852875"/>
              <a:ext cx="78100" cy="10225"/>
            </a:xfrm>
            <a:custGeom>
              <a:avLst/>
              <a:gdLst/>
              <a:ahLst/>
              <a:cxnLst/>
              <a:rect l="l" t="t" r="r" b="b"/>
              <a:pathLst>
                <a:path w="3124" h="409" extrusionOk="0">
                  <a:moveTo>
                    <a:pt x="204" y="1"/>
                  </a:moveTo>
                  <a:cubicBezTo>
                    <a:pt x="92" y="1"/>
                    <a:pt x="1" y="91"/>
                    <a:pt x="1" y="205"/>
                  </a:cubicBezTo>
                  <a:cubicBezTo>
                    <a:pt x="1" y="318"/>
                    <a:pt x="92" y="408"/>
                    <a:pt x="204" y="408"/>
                  </a:cubicBezTo>
                  <a:lnTo>
                    <a:pt x="2919" y="408"/>
                  </a:lnTo>
                  <a:cubicBezTo>
                    <a:pt x="3031" y="408"/>
                    <a:pt x="3124" y="318"/>
                    <a:pt x="3124" y="205"/>
                  </a:cubicBezTo>
                  <a:cubicBezTo>
                    <a:pt x="3124" y="91"/>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68"/>
            <p:cNvSpPr/>
            <p:nvPr/>
          </p:nvSpPr>
          <p:spPr>
            <a:xfrm>
              <a:off x="6536475" y="3913075"/>
              <a:ext cx="78100" cy="10250"/>
            </a:xfrm>
            <a:custGeom>
              <a:avLst/>
              <a:gdLst/>
              <a:ahLst/>
              <a:cxnLst/>
              <a:rect l="l" t="t" r="r" b="b"/>
              <a:pathLst>
                <a:path w="3124" h="410" extrusionOk="0">
                  <a:moveTo>
                    <a:pt x="204" y="0"/>
                  </a:moveTo>
                  <a:cubicBezTo>
                    <a:pt x="92" y="0"/>
                    <a:pt x="1" y="91"/>
                    <a:pt x="1" y="205"/>
                  </a:cubicBezTo>
                  <a:cubicBezTo>
                    <a:pt x="1" y="319"/>
                    <a:pt x="92" y="410"/>
                    <a:pt x="204" y="410"/>
                  </a:cubicBezTo>
                  <a:lnTo>
                    <a:pt x="2919" y="410"/>
                  </a:lnTo>
                  <a:cubicBezTo>
                    <a:pt x="3031" y="410"/>
                    <a:pt x="3124" y="319"/>
                    <a:pt x="3124" y="205"/>
                  </a:cubicBezTo>
                  <a:cubicBezTo>
                    <a:pt x="3124" y="91"/>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68"/>
            <p:cNvSpPr/>
            <p:nvPr/>
          </p:nvSpPr>
          <p:spPr>
            <a:xfrm>
              <a:off x="6795150" y="3880700"/>
              <a:ext cx="78100" cy="10225"/>
            </a:xfrm>
            <a:custGeom>
              <a:avLst/>
              <a:gdLst/>
              <a:ahLst/>
              <a:cxnLst/>
              <a:rect l="l" t="t" r="r" b="b"/>
              <a:pathLst>
                <a:path w="3124" h="409" extrusionOk="0">
                  <a:moveTo>
                    <a:pt x="206" y="1"/>
                  </a:moveTo>
                  <a:cubicBezTo>
                    <a:pt x="92" y="1"/>
                    <a:pt x="1" y="91"/>
                    <a:pt x="1" y="206"/>
                  </a:cubicBezTo>
                  <a:cubicBezTo>
                    <a:pt x="1" y="318"/>
                    <a:pt x="92" y="408"/>
                    <a:pt x="206" y="408"/>
                  </a:cubicBezTo>
                  <a:lnTo>
                    <a:pt x="2919" y="408"/>
                  </a:lnTo>
                  <a:cubicBezTo>
                    <a:pt x="3033" y="408"/>
                    <a:pt x="3124" y="318"/>
                    <a:pt x="3124" y="206"/>
                  </a:cubicBezTo>
                  <a:cubicBezTo>
                    <a:pt x="3124" y="91"/>
                    <a:pt x="3033"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68"/>
            <p:cNvSpPr/>
            <p:nvPr/>
          </p:nvSpPr>
          <p:spPr>
            <a:xfrm>
              <a:off x="6795150" y="3940900"/>
              <a:ext cx="78100" cy="10250"/>
            </a:xfrm>
            <a:custGeom>
              <a:avLst/>
              <a:gdLst/>
              <a:ahLst/>
              <a:cxnLst/>
              <a:rect l="l" t="t" r="r" b="b"/>
              <a:pathLst>
                <a:path w="3124" h="410" extrusionOk="0">
                  <a:moveTo>
                    <a:pt x="206" y="0"/>
                  </a:moveTo>
                  <a:cubicBezTo>
                    <a:pt x="92" y="0"/>
                    <a:pt x="1" y="93"/>
                    <a:pt x="1" y="205"/>
                  </a:cubicBezTo>
                  <a:cubicBezTo>
                    <a:pt x="1" y="319"/>
                    <a:pt x="92" y="410"/>
                    <a:pt x="206" y="410"/>
                  </a:cubicBezTo>
                  <a:lnTo>
                    <a:pt x="2919" y="410"/>
                  </a:lnTo>
                  <a:cubicBezTo>
                    <a:pt x="3033" y="410"/>
                    <a:pt x="3124" y="319"/>
                    <a:pt x="3124" y="205"/>
                  </a:cubicBezTo>
                  <a:cubicBezTo>
                    <a:pt x="3124" y="93"/>
                    <a:pt x="3033"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68"/>
            <p:cNvSpPr/>
            <p:nvPr/>
          </p:nvSpPr>
          <p:spPr>
            <a:xfrm>
              <a:off x="6795150" y="4003100"/>
              <a:ext cx="78100" cy="10225"/>
            </a:xfrm>
            <a:custGeom>
              <a:avLst/>
              <a:gdLst/>
              <a:ahLst/>
              <a:cxnLst/>
              <a:rect l="l" t="t" r="r" b="b"/>
              <a:pathLst>
                <a:path w="3124" h="409" extrusionOk="0">
                  <a:moveTo>
                    <a:pt x="206" y="0"/>
                  </a:moveTo>
                  <a:cubicBezTo>
                    <a:pt x="92" y="0"/>
                    <a:pt x="1" y="91"/>
                    <a:pt x="1" y="205"/>
                  </a:cubicBezTo>
                  <a:cubicBezTo>
                    <a:pt x="1" y="318"/>
                    <a:pt x="92" y="408"/>
                    <a:pt x="206" y="408"/>
                  </a:cubicBezTo>
                  <a:lnTo>
                    <a:pt x="2919" y="408"/>
                  </a:lnTo>
                  <a:cubicBezTo>
                    <a:pt x="3033" y="408"/>
                    <a:pt x="3124" y="318"/>
                    <a:pt x="3124" y="205"/>
                  </a:cubicBezTo>
                  <a:cubicBezTo>
                    <a:pt x="3124" y="91"/>
                    <a:pt x="3033"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68"/>
            <p:cNvSpPr/>
            <p:nvPr/>
          </p:nvSpPr>
          <p:spPr>
            <a:xfrm>
              <a:off x="6795150" y="4063275"/>
              <a:ext cx="78100" cy="10275"/>
            </a:xfrm>
            <a:custGeom>
              <a:avLst/>
              <a:gdLst/>
              <a:ahLst/>
              <a:cxnLst/>
              <a:rect l="l" t="t" r="r" b="b"/>
              <a:pathLst>
                <a:path w="3124" h="411" extrusionOk="0">
                  <a:moveTo>
                    <a:pt x="206" y="1"/>
                  </a:moveTo>
                  <a:cubicBezTo>
                    <a:pt x="92" y="1"/>
                    <a:pt x="1" y="92"/>
                    <a:pt x="1" y="206"/>
                  </a:cubicBezTo>
                  <a:cubicBezTo>
                    <a:pt x="1" y="320"/>
                    <a:pt x="92" y="411"/>
                    <a:pt x="206" y="411"/>
                  </a:cubicBezTo>
                  <a:lnTo>
                    <a:pt x="2919" y="411"/>
                  </a:lnTo>
                  <a:cubicBezTo>
                    <a:pt x="3033" y="411"/>
                    <a:pt x="3124" y="320"/>
                    <a:pt x="3124" y="206"/>
                  </a:cubicBezTo>
                  <a:cubicBezTo>
                    <a:pt x="3124" y="92"/>
                    <a:pt x="3033"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68"/>
            <p:cNvSpPr/>
            <p:nvPr/>
          </p:nvSpPr>
          <p:spPr>
            <a:xfrm>
              <a:off x="6442800" y="4168600"/>
              <a:ext cx="78100" cy="10200"/>
            </a:xfrm>
            <a:custGeom>
              <a:avLst/>
              <a:gdLst/>
              <a:ahLst/>
              <a:cxnLst/>
              <a:rect l="l" t="t" r="r" b="b"/>
              <a:pathLst>
                <a:path w="3124" h="408" extrusionOk="0">
                  <a:moveTo>
                    <a:pt x="206" y="0"/>
                  </a:moveTo>
                  <a:cubicBezTo>
                    <a:pt x="93" y="0"/>
                    <a:pt x="1" y="91"/>
                    <a:pt x="1" y="205"/>
                  </a:cubicBezTo>
                  <a:cubicBezTo>
                    <a:pt x="1" y="317"/>
                    <a:pt x="91" y="408"/>
                    <a:pt x="206" y="408"/>
                  </a:cubicBezTo>
                  <a:lnTo>
                    <a:pt x="2920" y="408"/>
                  </a:lnTo>
                  <a:cubicBezTo>
                    <a:pt x="3033" y="408"/>
                    <a:pt x="3123" y="317"/>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68"/>
            <p:cNvSpPr/>
            <p:nvPr/>
          </p:nvSpPr>
          <p:spPr>
            <a:xfrm>
              <a:off x="6442800" y="4228775"/>
              <a:ext cx="78100" cy="10275"/>
            </a:xfrm>
            <a:custGeom>
              <a:avLst/>
              <a:gdLst/>
              <a:ahLst/>
              <a:cxnLst/>
              <a:rect l="l" t="t" r="r" b="b"/>
              <a:pathLst>
                <a:path w="3124" h="411" extrusionOk="0">
                  <a:moveTo>
                    <a:pt x="206" y="0"/>
                  </a:moveTo>
                  <a:cubicBezTo>
                    <a:pt x="93" y="0"/>
                    <a:pt x="1" y="91"/>
                    <a:pt x="1" y="205"/>
                  </a:cubicBezTo>
                  <a:cubicBezTo>
                    <a:pt x="1" y="320"/>
                    <a:pt x="91" y="410"/>
                    <a:pt x="206" y="410"/>
                  </a:cubicBezTo>
                  <a:lnTo>
                    <a:pt x="2920" y="410"/>
                  </a:lnTo>
                  <a:cubicBezTo>
                    <a:pt x="3033" y="410"/>
                    <a:pt x="3123" y="320"/>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68"/>
            <p:cNvSpPr/>
            <p:nvPr/>
          </p:nvSpPr>
          <p:spPr>
            <a:xfrm>
              <a:off x="6442800" y="4290975"/>
              <a:ext cx="78100" cy="10225"/>
            </a:xfrm>
            <a:custGeom>
              <a:avLst/>
              <a:gdLst/>
              <a:ahLst/>
              <a:cxnLst/>
              <a:rect l="l" t="t" r="r" b="b"/>
              <a:pathLst>
                <a:path w="3124" h="409" extrusionOk="0">
                  <a:moveTo>
                    <a:pt x="206" y="1"/>
                  </a:moveTo>
                  <a:cubicBezTo>
                    <a:pt x="93" y="1"/>
                    <a:pt x="1" y="91"/>
                    <a:pt x="1" y="206"/>
                  </a:cubicBezTo>
                  <a:cubicBezTo>
                    <a:pt x="1" y="318"/>
                    <a:pt x="91" y="409"/>
                    <a:pt x="206" y="409"/>
                  </a:cubicBezTo>
                  <a:lnTo>
                    <a:pt x="2920" y="409"/>
                  </a:lnTo>
                  <a:cubicBezTo>
                    <a:pt x="3033" y="409"/>
                    <a:pt x="3123" y="318"/>
                    <a:pt x="3123" y="206"/>
                  </a:cubicBezTo>
                  <a:cubicBezTo>
                    <a:pt x="3123" y="91"/>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68"/>
            <p:cNvSpPr/>
            <p:nvPr/>
          </p:nvSpPr>
          <p:spPr>
            <a:xfrm>
              <a:off x="6442800" y="4351175"/>
              <a:ext cx="78100" cy="10250"/>
            </a:xfrm>
            <a:custGeom>
              <a:avLst/>
              <a:gdLst/>
              <a:ahLst/>
              <a:cxnLst/>
              <a:rect l="l" t="t" r="r" b="b"/>
              <a:pathLst>
                <a:path w="3124" h="410" extrusionOk="0">
                  <a:moveTo>
                    <a:pt x="206" y="0"/>
                  </a:moveTo>
                  <a:cubicBezTo>
                    <a:pt x="93" y="0"/>
                    <a:pt x="1" y="93"/>
                    <a:pt x="1" y="205"/>
                  </a:cubicBezTo>
                  <a:cubicBezTo>
                    <a:pt x="1" y="319"/>
                    <a:pt x="91" y="410"/>
                    <a:pt x="206" y="410"/>
                  </a:cubicBezTo>
                  <a:lnTo>
                    <a:pt x="2920" y="410"/>
                  </a:lnTo>
                  <a:cubicBezTo>
                    <a:pt x="3033" y="410"/>
                    <a:pt x="3123" y="315"/>
                    <a:pt x="3123" y="205"/>
                  </a:cubicBezTo>
                  <a:cubicBezTo>
                    <a:pt x="3123" y="93"/>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68"/>
            <p:cNvSpPr/>
            <p:nvPr/>
          </p:nvSpPr>
          <p:spPr>
            <a:xfrm>
              <a:off x="6844475" y="4259900"/>
              <a:ext cx="78075" cy="10225"/>
            </a:xfrm>
            <a:custGeom>
              <a:avLst/>
              <a:gdLst/>
              <a:ahLst/>
              <a:cxnLst/>
              <a:rect l="l" t="t" r="r" b="b"/>
              <a:pathLst>
                <a:path w="3123" h="409" extrusionOk="0">
                  <a:moveTo>
                    <a:pt x="205" y="1"/>
                  </a:moveTo>
                  <a:cubicBezTo>
                    <a:pt x="93" y="1"/>
                    <a:pt x="0" y="91"/>
                    <a:pt x="0" y="204"/>
                  </a:cubicBezTo>
                  <a:cubicBezTo>
                    <a:pt x="0" y="318"/>
                    <a:pt x="93" y="408"/>
                    <a:pt x="205" y="408"/>
                  </a:cubicBezTo>
                  <a:lnTo>
                    <a:pt x="2920" y="408"/>
                  </a:lnTo>
                  <a:cubicBezTo>
                    <a:pt x="3032" y="408"/>
                    <a:pt x="3123" y="318"/>
                    <a:pt x="3123" y="204"/>
                  </a:cubicBezTo>
                  <a:cubicBezTo>
                    <a:pt x="3123" y="91"/>
                    <a:pt x="3032"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68"/>
            <p:cNvSpPr/>
            <p:nvPr/>
          </p:nvSpPr>
          <p:spPr>
            <a:xfrm>
              <a:off x="6844475" y="4320100"/>
              <a:ext cx="78075" cy="10250"/>
            </a:xfrm>
            <a:custGeom>
              <a:avLst/>
              <a:gdLst/>
              <a:ahLst/>
              <a:cxnLst/>
              <a:rect l="l" t="t" r="r" b="b"/>
              <a:pathLst>
                <a:path w="3123" h="410" extrusionOk="0">
                  <a:moveTo>
                    <a:pt x="205" y="0"/>
                  </a:moveTo>
                  <a:cubicBezTo>
                    <a:pt x="93" y="0"/>
                    <a:pt x="0" y="91"/>
                    <a:pt x="0" y="205"/>
                  </a:cubicBezTo>
                  <a:cubicBezTo>
                    <a:pt x="0" y="317"/>
                    <a:pt x="93" y="410"/>
                    <a:pt x="205" y="410"/>
                  </a:cubicBezTo>
                  <a:lnTo>
                    <a:pt x="2920" y="410"/>
                  </a:lnTo>
                  <a:cubicBezTo>
                    <a:pt x="3032" y="410"/>
                    <a:pt x="3123" y="317"/>
                    <a:pt x="3123" y="205"/>
                  </a:cubicBezTo>
                  <a:cubicBezTo>
                    <a:pt x="3123" y="91"/>
                    <a:pt x="3032"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68"/>
            <p:cNvSpPr/>
            <p:nvPr/>
          </p:nvSpPr>
          <p:spPr>
            <a:xfrm>
              <a:off x="6844475" y="4382200"/>
              <a:ext cx="78075" cy="10275"/>
            </a:xfrm>
            <a:custGeom>
              <a:avLst/>
              <a:gdLst/>
              <a:ahLst/>
              <a:cxnLst/>
              <a:rect l="l" t="t" r="r" b="b"/>
              <a:pathLst>
                <a:path w="3123" h="411" extrusionOk="0">
                  <a:moveTo>
                    <a:pt x="205" y="0"/>
                  </a:moveTo>
                  <a:cubicBezTo>
                    <a:pt x="93" y="0"/>
                    <a:pt x="0" y="91"/>
                    <a:pt x="0" y="205"/>
                  </a:cubicBezTo>
                  <a:cubicBezTo>
                    <a:pt x="0" y="320"/>
                    <a:pt x="93" y="410"/>
                    <a:pt x="205" y="410"/>
                  </a:cubicBezTo>
                  <a:lnTo>
                    <a:pt x="2920" y="410"/>
                  </a:lnTo>
                  <a:cubicBezTo>
                    <a:pt x="3032" y="410"/>
                    <a:pt x="3123" y="320"/>
                    <a:pt x="3123" y="205"/>
                  </a:cubicBezTo>
                  <a:cubicBezTo>
                    <a:pt x="3123" y="91"/>
                    <a:pt x="3032"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68"/>
            <p:cNvSpPr/>
            <p:nvPr/>
          </p:nvSpPr>
          <p:spPr>
            <a:xfrm>
              <a:off x="6844475" y="4442425"/>
              <a:ext cx="78075" cy="10225"/>
            </a:xfrm>
            <a:custGeom>
              <a:avLst/>
              <a:gdLst/>
              <a:ahLst/>
              <a:cxnLst/>
              <a:rect l="l" t="t" r="r" b="b"/>
              <a:pathLst>
                <a:path w="3123" h="409" extrusionOk="0">
                  <a:moveTo>
                    <a:pt x="205" y="1"/>
                  </a:moveTo>
                  <a:cubicBezTo>
                    <a:pt x="93" y="1"/>
                    <a:pt x="0" y="91"/>
                    <a:pt x="0" y="206"/>
                  </a:cubicBezTo>
                  <a:cubicBezTo>
                    <a:pt x="0" y="318"/>
                    <a:pt x="93" y="409"/>
                    <a:pt x="205" y="409"/>
                  </a:cubicBezTo>
                  <a:lnTo>
                    <a:pt x="2920" y="409"/>
                  </a:lnTo>
                  <a:cubicBezTo>
                    <a:pt x="3032" y="409"/>
                    <a:pt x="3123" y="318"/>
                    <a:pt x="3123" y="206"/>
                  </a:cubicBezTo>
                  <a:cubicBezTo>
                    <a:pt x="3123" y="91"/>
                    <a:pt x="3032"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68"/>
            <p:cNvSpPr/>
            <p:nvPr/>
          </p:nvSpPr>
          <p:spPr>
            <a:xfrm>
              <a:off x="6408325" y="4492075"/>
              <a:ext cx="78100" cy="10275"/>
            </a:xfrm>
            <a:custGeom>
              <a:avLst/>
              <a:gdLst/>
              <a:ahLst/>
              <a:cxnLst/>
              <a:rect l="l" t="t" r="r" b="b"/>
              <a:pathLst>
                <a:path w="3124" h="411" extrusionOk="0">
                  <a:moveTo>
                    <a:pt x="206" y="1"/>
                  </a:moveTo>
                  <a:cubicBezTo>
                    <a:pt x="93" y="1"/>
                    <a:pt x="1" y="93"/>
                    <a:pt x="1" y="206"/>
                  </a:cubicBezTo>
                  <a:cubicBezTo>
                    <a:pt x="1" y="320"/>
                    <a:pt x="91" y="411"/>
                    <a:pt x="206" y="411"/>
                  </a:cubicBezTo>
                  <a:lnTo>
                    <a:pt x="2920" y="411"/>
                  </a:lnTo>
                  <a:cubicBezTo>
                    <a:pt x="3033" y="411"/>
                    <a:pt x="3123" y="318"/>
                    <a:pt x="3123" y="206"/>
                  </a:cubicBezTo>
                  <a:cubicBezTo>
                    <a:pt x="3123" y="93"/>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68"/>
            <p:cNvSpPr/>
            <p:nvPr/>
          </p:nvSpPr>
          <p:spPr>
            <a:xfrm>
              <a:off x="6408325" y="4552275"/>
              <a:ext cx="78100" cy="10225"/>
            </a:xfrm>
            <a:custGeom>
              <a:avLst/>
              <a:gdLst/>
              <a:ahLst/>
              <a:cxnLst/>
              <a:rect l="l" t="t" r="r" b="b"/>
              <a:pathLst>
                <a:path w="3124" h="409" extrusionOk="0">
                  <a:moveTo>
                    <a:pt x="206" y="0"/>
                  </a:moveTo>
                  <a:cubicBezTo>
                    <a:pt x="93" y="0"/>
                    <a:pt x="1" y="91"/>
                    <a:pt x="1" y="205"/>
                  </a:cubicBezTo>
                  <a:cubicBezTo>
                    <a:pt x="1" y="317"/>
                    <a:pt x="91" y="408"/>
                    <a:pt x="206" y="408"/>
                  </a:cubicBezTo>
                  <a:lnTo>
                    <a:pt x="2920" y="408"/>
                  </a:lnTo>
                  <a:cubicBezTo>
                    <a:pt x="3033" y="408"/>
                    <a:pt x="3123" y="317"/>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68"/>
            <p:cNvSpPr/>
            <p:nvPr/>
          </p:nvSpPr>
          <p:spPr>
            <a:xfrm>
              <a:off x="6408325" y="4614425"/>
              <a:ext cx="78100" cy="10275"/>
            </a:xfrm>
            <a:custGeom>
              <a:avLst/>
              <a:gdLst/>
              <a:ahLst/>
              <a:cxnLst/>
              <a:rect l="l" t="t" r="r" b="b"/>
              <a:pathLst>
                <a:path w="3124" h="411" extrusionOk="0">
                  <a:moveTo>
                    <a:pt x="206" y="1"/>
                  </a:moveTo>
                  <a:cubicBezTo>
                    <a:pt x="93" y="1"/>
                    <a:pt x="1" y="93"/>
                    <a:pt x="1" y="205"/>
                  </a:cubicBezTo>
                  <a:cubicBezTo>
                    <a:pt x="1" y="320"/>
                    <a:pt x="91" y="410"/>
                    <a:pt x="206" y="410"/>
                  </a:cubicBezTo>
                  <a:lnTo>
                    <a:pt x="2920" y="410"/>
                  </a:lnTo>
                  <a:cubicBezTo>
                    <a:pt x="3033" y="410"/>
                    <a:pt x="3123" y="320"/>
                    <a:pt x="3123" y="205"/>
                  </a:cubicBezTo>
                  <a:cubicBezTo>
                    <a:pt x="3123" y="93"/>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68"/>
            <p:cNvSpPr/>
            <p:nvPr/>
          </p:nvSpPr>
          <p:spPr>
            <a:xfrm>
              <a:off x="6408325" y="4674650"/>
              <a:ext cx="78100" cy="10225"/>
            </a:xfrm>
            <a:custGeom>
              <a:avLst/>
              <a:gdLst/>
              <a:ahLst/>
              <a:cxnLst/>
              <a:rect l="l" t="t" r="r" b="b"/>
              <a:pathLst>
                <a:path w="3124" h="409" extrusionOk="0">
                  <a:moveTo>
                    <a:pt x="206" y="1"/>
                  </a:moveTo>
                  <a:cubicBezTo>
                    <a:pt x="93" y="1"/>
                    <a:pt x="1" y="92"/>
                    <a:pt x="1" y="206"/>
                  </a:cubicBezTo>
                  <a:cubicBezTo>
                    <a:pt x="1" y="318"/>
                    <a:pt x="91" y="409"/>
                    <a:pt x="206" y="409"/>
                  </a:cubicBezTo>
                  <a:lnTo>
                    <a:pt x="2920" y="409"/>
                  </a:lnTo>
                  <a:cubicBezTo>
                    <a:pt x="3033" y="409"/>
                    <a:pt x="3123" y="318"/>
                    <a:pt x="3123" y="206"/>
                  </a:cubicBezTo>
                  <a:cubicBezTo>
                    <a:pt x="3123" y="92"/>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68"/>
            <p:cNvSpPr/>
            <p:nvPr/>
          </p:nvSpPr>
          <p:spPr>
            <a:xfrm>
              <a:off x="6530175" y="4669925"/>
              <a:ext cx="78100" cy="10225"/>
            </a:xfrm>
            <a:custGeom>
              <a:avLst/>
              <a:gdLst/>
              <a:ahLst/>
              <a:cxnLst/>
              <a:rect l="l" t="t" r="r" b="b"/>
              <a:pathLst>
                <a:path w="3124" h="409" extrusionOk="0">
                  <a:moveTo>
                    <a:pt x="206" y="1"/>
                  </a:moveTo>
                  <a:cubicBezTo>
                    <a:pt x="91" y="1"/>
                    <a:pt x="1" y="91"/>
                    <a:pt x="1" y="204"/>
                  </a:cubicBezTo>
                  <a:cubicBezTo>
                    <a:pt x="1" y="318"/>
                    <a:pt x="91" y="409"/>
                    <a:pt x="206" y="409"/>
                  </a:cubicBezTo>
                  <a:lnTo>
                    <a:pt x="2918" y="409"/>
                  </a:lnTo>
                  <a:cubicBezTo>
                    <a:pt x="3031" y="409"/>
                    <a:pt x="3123" y="318"/>
                    <a:pt x="3123" y="204"/>
                  </a:cubicBezTo>
                  <a:cubicBezTo>
                    <a:pt x="3123" y="91"/>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68"/>
            <p:cNvSpPr/>
            <p:nvPr/>
          </p:nvSpPr>
          <p:spPr>
            <a:xfrm>
              <a:off x="6530175" y="4730125"/>
              <a:ext cx="78100" cy="10275"/>
            </a:xfrm>
            <a:custGeom>
              <a:avLst/>
              <a:gdLst/>
              <a:ahLst/>
              <a:cxnLst/>
              <a:rect l="l" t="t" r="r" b="b"/>
              <a:pathLst>
                <a:path w="3124" h="411" extrusionOk="0">
                  <a:moveTo>
                    <a:pt x="206" y="0"/>
                  </a:moveTo>
                  <a:cubicBezTo>
                    <a:pt x="91" y="0"/>
                    <a:pt x="1" y="91"/>
                    <a:pt x="1" y="205"/>
                  </a:cubicBezTo>
                  <a:cubicBezTo>
                    <a:pt x="1" y="317"/>
                    <a:pt x="91" y="410"/>
                    <a:pt x="206" y="410"/>
                  </a:cubicBezTo>
                  <a:lnTo>
                    <a:pt x="2918" y="410"/>
                  </a:lnTo>
                  <a:cubicBezTo>
                    <a:pt x="3031" y="410"/>
                    <a:pt x="3123" y="317"/>
                    <a:pt x="3123" y="205"/>
                  </a:cubicBezTo>
                  <a:cubicBezTo>
                    <a:pt x="3123" y="91"/>
                    <a:pt x="3033"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68"/>
            <p:cNvSpPr/>
            <p:nvPr/>
          </p:nvSpPr>
          <p:spPr>
            <a:xfrm>
              <a:off x="6530175" y="4792325"/>
              <a:ext cx="78100" cy="10225"/>
            </a:xfrm>
            <a:custGeom>
              <a:avLst/>
              <a:gdLst/>
              <a:ahLst/>
              <a:cxnLst/>
              <a:rect l="l" t="t" r="r" b="b"/>
              <a:pathLst>
                <a:path w="3124" h="409" extrusionOk="0">
                  <a:moveTo>
                    <a:pt x="206" y="1"/>
                  </a:moveTo>
                  <a:cubicBezTo>
                    <a:pt x="91" y="1"/>
                    <a:pt x="1" y="91"/>
                    <a:pt x="1" y="203"/>
                  </a:cubicBezTo>
                  <a:cubicBezTo>
                    <a:pt x="1" y="318"/>
                    <a:pt x="91" y="408"/>
                    <a:pt x="206" y="408"/>
                  </a:cubicBezTo>
                  <a:lnTo>
                    <a:pt x="2918" y="408"/>
                  </a:lnTo>
                  <a:cubicBezTo>
                    <a:pt x="3031" y="408"/>
                    <a:pt x="3123" y="318"/>
                    <a:pt x="3123" y="203"/>
                  </a:cubicBezTo>
                  <a:cubicBezTo>
                    <a:pt x="3123" y="91"/>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68"/>
            <p:cNvSpPr/>
            <p:nvPr/>
          </p:nvSpPr>
          <p:spPr>
            <a:xfrm>
              <a:off x="6530175" y="4852525"/>
              <a:ext cx="78100" cy="10250"/>
            </a:xfrm>
            <a:custGeom>
              <a:avLst/>
              <a:gdLst/>
              <a:ahLst/>
              <a:cxnLst/>
              <a:rect l="l" t="t" r="r" b="b"/>
              <a:pathLst>
                <a:path w="3124" h="410" extrusionOk="0">
                  <a:moveTo>
                    <a:pt x="206" y="0"/>
                  </a:moveTo>
                  <a:cubicBezTo>
                    <a:pt x="91" y="0"/>
                    <a:pt x="1" y="91"/>
                    <a:pt x="1" y="205"/>
                  </a:cubicBezTo>
                  <a:cubicBezTo>
                    <a:pt x="1" y="317"/>
                    <a:pt x="91" y="410"/>
                    <a:pt x="206" y="410"/>
                  </a:cubicBezTo>
                  <a:lnTo>
                    <a:pt x="2918" y="410"/>
                  </a:lnTo>
                  <a:cubicBezTo>
                    <a:pt x="3031" y="410"/>
                    <a:pt x="3123" y="315"/>
                    <a:pt x="3123" y="205"/>
                  </a:cubicBezTo>
                  <a:cubicBezTo>
                    <a:pt x="3123" y="91"/>
                    <a:pt x="3033"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68"/>
            <p:cNvSpPr/>
            <p:nvPr/>
          </p:nvSpPr>
          <p:spPr>
            <a:xfrm>
              <a:off x="6761325" y="4806600"/>
              <a:ext cx="78100" cy="10225"/>
            </a:xfrm>
            <a:custGeom>
              <a:avLst/>
              <a:gdLst/>
              <a:ahLst/>
              <a:cxnLst/>
              <a:rect l="l" t="t" r="r" b="b"/>
              <a:pathLst>
                <a:path w="3124" h="409" extrusionOk="0">
                  <a:moveTo>
                    <a:pt x="203" y="1"/>
                  </a:moveTo>
                  <a:cubicBezTo>
                    <a:pt x="91" y="1"/>
                    <a:pt x="0" y="92"/>
                    <a:pt x="0" y="204"/>
                  </a:cubicBezTo>
                  <a:cubicBezTo>
                    <a:pt x="0" y="318"/>
                    <a:pt x="91" y="409"/>
                    <a:pt x="203" y="409"/>
                  </a:cubicBezTo>
                  <a:lnTo>
                    <a:pt x="2918" y="409"/>
                  </a:lnTo>
                  <a:cubicBezTo>
                    <a:pt x="3029" y="409"/>
                    <a:pt x="3123" y="318"/>
                    <a:pt x="3123" y="204"/>
                  </a:cubicBezTo>
                  <a:cubicBezTo>
                    <a:pt x="3123" y="92"/>
                    <a:pt x="3031"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68"/>
            <p:cNvSpPr/>
            <p:nvPr/>
          </p:nvSpPr>
          <p:spPr>
            <a:xfrm>
              <a:off x="6761325" y="4866800"/>
              <a:ext cx="78100" cy="10275"/>
            </a:xfrm>
            <a:custGeom>
              <a:avLst/>
              <a:gdLst/>
              <a:ahLst/>
              <a:cxnLst/>
              <a:rect l="l" t="t" r="r" b="b"/>
              <a:pathLst>
                <a:path w="3124" h="411" extrusionOk="0">
                  <a:moveTo>
                    <a:pt x="203" y="0"/>
                  </a:moveTo>
                  <a:cubicBezTo>
                    <a:pt x="91" y="0"/>
                    <a:pt x="0" y="91"/>
                    <a:pt x="0" y="205"/>
                  </a:cubicBezTo>
                  <a:cubicBezTo>
                    <a:pt x="0" y="318"/>
                    <a:pt x="91" y="410"/>
                    <a:pt x="203" y="410"/>
                  </a:cubicBezTo>
                  <a:lnTo>
                    <a:pt x="2918" y="410"/>
                  </a:lnTo>
                  <a:cubicBezTo>
                    <a:pt x="3029" y="410"/>
                    <a:pt x="3123" y="318"/>
                    <a:pt x="3123" y="205"/>
                  </a:cubicBezTo>
                  <a:cubicBezTo>
                    <a:pt x="3123" y="91"/>
                    <a:pt x="3031"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68"/>
            <p:cNvSpPr/>
            <p:nvPr/>
          </p:nvSpPr>
          <p:spPr>
            <a:xfrm>
              <a:off x="6761325" y="4928900"/>
              <a:ext cx="78100" cy="10275"/>
            </a:xfrm>
            <a:custGeom>
              <a:avLst/>
              <a:gdLst/>
              <a:ahLst/>
              <a:cxnLst/>
              <a:rect l="l" t="t" r="r" b="b"/>
              <a:pathLst>
                <a:path w="3124" h="411" extrusionOk="0">
                  <a:moveTo>
                    <a:pt x="203" y="1"/>
                  </a:moveTo>
                  <a:cubicBezTo>
                    <a:pt x="91" y="1"/>
                    <a:pt x="0" y="91"/>
                    <a:pt x="0" y="206"/>
                  </a:cubicBezTo>
                  <a:cubicBezTo>
                    <a:pt x="0" y="320"/>
                    <a:pt x="91" y="410"/>
                    <a:pt x="203" y="410"/>
                  </a:cubicBezTo>
                  <a:lnTo>
                    <a:pt x="2918" y="410"/>
                  </a:lnTo>
                  <a:cubicBezTo>
                    <a:pt x="3029" y="410"/>
                    <a:pt x="3123" y="320"/>
                    <a:pt x="3123" y="206"/>
                  </a:cubicBezTo>
                  <a:cubicBezTo>
                    <a:pt x="3123" y="91"/>
                    <a:pt x="3031"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68"/>
            <p:cNvSpPr/>
            <p:nvPr/>
          </p:nvSpPr>
          <p:spPr>
            <a:xfrm>
              <a:off x="6761325" y="4989150"/>
              <a:ext cx="78100" cy="10200"/>
            </a:xfrm>
            <a:custGeom>
              <a:avLst/>
              <a:gdLst/>
              <a:ahLst/>
              <a:cxnLst/>
              <a:rect l="l" t="t" r="r" b="b"/>
              <a:pathLst>
                <a:path w="3124" h="408" extrusionOk="0">
                  <a:moveTo>
                    <a:pt x="203" y="0"/>
                  </a:moveTo>
                  <a:cubicBezTo>
                    <a:pt x="91" y="0"/>
                    <a:pt x="0" y="91"/>
                    <a:pt x="0" y="205"/>
                  </a:cubicBezTo>
                  <a:cubicBezTo>
                    <a:pt x="0" y="317"/>
                    <a:pt x="91" y="408"/>
                    <a:pt x="203" y="408"/>
                  </a:cubicBezTo>
                  <a:lnTo>
                    <a:pt x="2918" y="408"/>
                  </a:lnTo>
                  <a:cubicBezTo>
                    <a:pt x="3029" y="408"/>
                    <a:pt x="3123" y="317"/>
                    <a:pt x="3123" y="205"/>
                  </a:cubicBezTo>
                  <a:cubicBezTo>
                    <a:pt x="3123" y="91"/>
                    <a:pt x="3031"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68"/>
            <p:cNvSpPr/>
            <p:nvPr/>
          </p:nvSpPr>
          <p:spPr>
            <a:xfrm>
              <a:off x="6653850" y="4206325"/>
              <a:ext cx="78100" cy="10250"/>
            </a:xfrm>
            <a:custGeom>
              <a:avLst/>
              <a:gdLst/>
              <a:ahLst/>
              <a:cxnLst/>
              <a:rect l="l" t="t" r="r" b="b"/>
              <a:pathLst>
                <a:path w="3124" h="410" extrusionOk="0">
                  <a:moveTo>
                    <a:pt x="206" y="0"/>
                  </a:moveTo>
                  <a:cubicBezTo>
                    <a:pt x="93" y="0"/>
                    <a:pt x="1" y="91"/>
                    <a:pt x="1" y="205"/>
                  </a:cubicBezTo>
                  <a:cubicBezTo>
                    <a:pt x="1" y="317"/>
                    <a:pt x="91" y="410"/>
                    <a:pt x="206" y="410"/>
                  </a:cubicBezTo>
                  <a:lnTo>
                    <a:pt x="2920" y="410"/>
                  </a:lnTo>
                  <a:cubicBezTo>
                    <a:pt x="3033" y="410"/>
                    <a:pt x="3123" y="315"/>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68"/>
            <p:cNvSpPr/>
            <p:nvPr/>
          </p:nvSpPr>
          <p:spPr>
            <a:xfrm>
              <a:off x="6653850" y="4266450"/>
              <a:ext cx="78100" cy="10275"/>
            </a:xfrm>
            <a:custGeom>
              <a:avLst/>
              <a:gdLst/>
              <a:ahLst/>
              <a:cxnLst/>
              <a:rect l="l" t="t" r="r" b="b"/>
              <a:pathLst>
                <a:path w="3124" h="411" extrusionOk="0">
                  <a:moveTo>
                    <a:pt x="206" y="1"/>
                  </a:moveTo>
                  <a:cubicBezTo>
                    <a:pt x="93" y="1"/>
                    <a:pt x="1" y="91"/>
                    <a:pt x="1" y="206"/>
                  </a:cubicBezTo>
                  <a:cubicBezTo>
                    <a:pt x="1" y="320"/>
                    <a:pt x="91" y="410"/>
                    <a:pt x="206" y="410"/>
                  </a:cubicBezTo>
                  <a:lnTo>
                    <a:pt x="2920" y="410"/>
                  </a:lnTo>
                  <a:cubicBezTo>
                    <a:pt x="3033" y="410"/>
                    <a:pt x="3123" y="320"/>
                    <a:pt x="3123" y="206"/>
                  </a:cubicBezTo>
                  <a:cubicBezTo>
                    <a:pt x="3123" y="91"/>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68"/>
            <p:cNvSpPr/>
            <p:nvPr/>
          </p:nvSpPr>
          <p:spPr>
            <a:xfrm>
              <a:off x="6653850" y="4328650"/>
              <a:ext cx="78100" cy="10225"/>
            </a:xfrm>
            <a:custGeom>
              <a:avLst/>
              <a:gdLst/>
              <a:ahLst/>
              <a:cxnLst/>
              <a:rect l="l" t="t" r="r" b="b"/>
              <a:pathLst>
                <a:path w="3124" h="409" extrusionOk="0">
                  <a:moveTo>
                    <a:pt x="206" y="1"/>
                  </a:moveTo>
                  <a:cubicBezTo>
                    <a:pt x="93" y="1"/>
                    <a:pt x="1" y="92"/>
                    <a:pt x="1" y="206"/>
                  </a:cubicBezTo>
                  <a:cubicBezTo>
                    <a:pt x="1" y="318"/>
                    <a:pt x="91" y="409"/>
                    <a:pt x="206" y="409"/>
                  </a:cubicBezTo>
                  <a:lnTo>
                    <a:pt x="2920" y="409"/>
                  </a:lnTo>
                  <a:cubicBezTo>
                    <a:pt x="3033" y="409"/>
                    <a:pt x="3123" y="318"/>
                    <a:pt x="3123" y="206"/>
                  </a:cubicBezTo>
                  <a:cubicBezTo>
                    <a:pt x="3123" y="92"/>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68"/>
            <p:cNvSpPr/>
            <p:nvPr/>
          </p:nvSpPr>
          <p:spPr>
            <a:xfrm>
              <a:off x="6653850" y="4388850"/>
              <a:ext cx="78100" cy="10275"/>
            </a:xfrm>
            <a:custGeom>
              <a:avLst/>
              <a:gdLst/>
              <a:ahLst/>
              <a:cxnLst/>
              <a:rect l="l" t="t" r="r" b="b"/>
              <a:pathLst>
                <a:path w="3124" h="411" extrusionOk="0">
                  <a:moveTo>
                    <a:pt x="206" y="0"/>
                  </a:moveTo>
                  <a:cubicBezTo>
                    <a:pt x="93" y="0"/>
                    <a:pt x="1" y="91"/>
                    <a:pt x="1" y="205"/>
                  </a:cubicBezTo>
                  <a:cubicBezTo>
                    <a:pt x="1" y="320"/>
                    <a:pt x="91" y="410"/>
                    <a:pt x="206" y="410"/>
                  </a:cubicBezTo>
                  <a:lnTo>
                    <a:pt x="2920" y="410"/>
                  </a:lnTo>
                  <a:cubicBezTo>
                    <a:pt x="3033" y="410"/>
                    <a:pt x="3123" y="320"/>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68"/>
            <p:cNvSpPr/>
            <p:nvPr/>
          </p:nvSpPr>
          <p:spPr>
            <a:xfrm>
              <a:off x="6896125" y="4610725"/>
              <a:ext cx="78100" cy="10275"/>
            </a:xfrm>
            <a:custGeom>
              <a:avLst/>
              <a:gdLst/>
              <a:ahLst/>
              <a:cxnLst/>
              <a:rect l="l" t="t" r="r" b="b"/>
              <a:pathLst>
                <a:path w="3124" h="411" extrusionOk="0">
                  <a:moveTo>
                    <a:pt x="206" y="1"/>
                  </a:moveTo>
                  <a:cubicBezTo>
                    <a:pt x="91" y="1"/>
                    <a:pt x="1" y="93"/>
                    <a:pt x="1" y="206"/>
                  </a:cubicBezTo>
                  <a:cubicBezTo>
                    <a:pt x="1" y="320"/>
                    <a:pt x="91" y="411"/>
                    <a:pt x="206" y="411"/>
                  </a:cubicBezTo>
                  <a:lnTo>
                    <a:pt x="2918" y="411"/>
                  </a:lnTo>
                  <a:cubicBezTo>
                    <a:pt x="3033" y="411"/>
                    <a:pt x="3123" y="316"/>
                    <a:pt x="3123" y="206"/>
                  </a:cubicBezTo>
                  <a:cubicBezTo>
                    <a:pt x="3123" y="93"/>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68"/>
            <p:cNvSpPr/>
            <p:nvPr/>
          </p:nvSpPr>
          <p:spPr>
            <a:xfrm>
              <a:off x="6896125" y="4670925"/>
              <a:ext cx="78100" cy="10225"/>
            </a:xfrm>
            <a:custGeom>
              <a:avLst/>
              <a:gdLst/>
              <a:ahLst/>
              <a:cxnLst/>
              <a:rect l="l" t="t" r="r" b="b"/>
              <a:pathLst>
                <a:path w="3124" h="409" extrusionOk="0">
                  <a:moveTo>
                    <a:pt x="206" y="0"/>
                  </a:moveTo>
                  <a:cubicBezTo>
                    <a:pt x="91" y="0"/>
                    <a:pt x="1" y="91"/>
                    <a:pt x="1" y="203"/>
                  </a:cubicBezTo>
                  <a:cubicBezTo>
                    <a:pt x="1" y="317"/>
                    <a:pt x="91" y="408"/>
                    <a:pt x="206" y="408"/>
                  </a:cubicBezTo>
                  <a:lnTo>
                    <a:pt x="2918" y="408"/>
                  </a:lnTo>
                  <a:cubicBezTo>
                    <a:pt x="3033" y="408"/>
                    <a:pt x="3123" y="317"/>
                    <a:pt x="3123" y="203"/>
                  </a:cubicBezTo>
                  <a:cubicBezTo>
                    <a:pt x="3123" y="91"/>
                    <a:pt x="3033"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68"/>
            <p:cNvSpPr/>
            <p:nvPr/>
          </p:nvSpPr>
          <p:spPr>
            <a:xfrm>
              <a:off x="6896125" y="4733075"/>
              <a:ext cx="78100" cy="10275"/>
            </a:xfrm>
            <a:custGeom>
              <a:avLst/>
              <a:gdLst/>
              <a:ahLst/>
              <a:cxnLst/>
              <a:rect l="l" t="t" r="r" b="b"/>
              <a:pathLst>
                <a:path w="3124" h="411" extrusionOk="0">
                  <a:moveTo>
                    <a:pt x="206" y="1"/>
                  </a:moveTo>
                  <a:cubicBezTo>
                    <a:pt x="91" y="1"/>
                    <a:pt x="1" y="91"/>
                    <a:pt x="1" y="205"/>
                  </a:cubicBezTo>
                  <a:cubicBezTo>
                    <a:pt x="1" y="318"/>
                    <a:pt x="91" y="410"/>
                    <a:pt x="206" y="410"/>
                  </a:cubicBezTo>
                  <a:lnTo>
                    <a:pt x="2918" y="410"/>
                  </a:lnTo>
                  <a:cubicBezTo>
                    <a:pt x="3033" y="410"/>
                    <a:pt x="3123" y="318"/>
                    <a:pt x="3123" y="205"/>
                  </a:cubicBezTo>
                  <a:cubicBezTo>
                    <a:pt x="3123" y="91"/>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68"/>
            <p:cNvSpPr/>
            <p:nvPr/>
          </p:nvSpPr>
          <p:spPr>
            <a:xfrm>
              <a:off x="6896125" y="4793300"/>
              <a:ext cx="78100" cy="10225"/>
            </a:xfrm>
            <a:custGeom>
              <a:avLst/>
              <a:gdLst/>
              <a:ahLst/>
              <a:cxnLst/>
              <a:rect l="l" t="t" r="r" b="b"/>
              <a:pathLst>
                <a:path w="3124" h="409" extrusionOk="0">
                  <a:moveTo>
                    <a:pt x="206" y="1"/>
                  </a:moveTo>
                  <a:cubicBezTo>
                    <a:pt x="91" y="1"/>
                    <a:pt x="1" y="92"/>
                    <a:pt x="1" y="204"/>
                  </a:cubicBezTo>
                  <a:cubicBezTo>
                    <a:pt x="1" y="318"/>
                    <a:pt x="91" y="409"/>
                    <a:pt x="206" y="409"/>
                  </a:cubicBezTo>
                  <a:lnTo>
                    <a:pt x="2918" y="409"/>
                  </a:lnTo>
                  <a:cubicBezTo>
                    <a:pt x="3033" y="409"/>
                    <a:pt x="3123" y="318"/>
                    <a:pt x="3123" y="204"/>
                  </a:cubicBezTo>
                  <a:cubicBezTo>
                    <a:pt x="3123" y="92"/>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68"/>
            <p:cNvSpPr/>
            <p:nvPr/>
          </p:nvSpPr>
          <p:spPr>
            <a:xfrm>
              <a:off x="6351775" y="4796325"/>
              <a:ext cx="78100" cy="10200"/>
            </a:xfrm>
            <a:custGeom>
              <a:avLst/>
              <a:gdLst/>
              <a:ahLst/>
              <a:cxnLst/>
              <a:rect l="l" t="t" r="r" b="b"/>
              <a:pathLst>
                <a:path w="3124" h="408" extrusionOk="0">
                  <a:moveTo>
                    <a:pt x="204" y="0"/>
                  </a:moveTo>
                  <a:cubicBezTo>
                    <a:pt x="92" y="0"/>
                    <a:pt x="1" y="91"/>
                    <a:pt x="1" y="205"/>
                  </a:cubicBezTo>
                  <a:cubicBezTo>
                    <a:pt x="1" y="317"/>
                    <a:pt x="92" y="408"/>
                    <a:pt x="204" y="408"/>
                  </a:cubicBezTo>
                  <a:lnTo>
                    <a:pt x="2919" y="408"/>
                  </a:lnTo>
                  <a:cubicBezTo>
                    <a:pt x="3031" y="408"/>
                    <a:pt x="3124" y="317"/>
                    <a:pt x="3124" y="205"/>
                  </a:cubicBezTo>
                  <a:cubicBezTo>
                    <a:pt x="3124" y="91"/>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68"/>
            <p:cNvSpPr/>
            <p:nvPr/>
          </p:nvSpPr>
          <p:spPr>
            <a:xfrm>
              <a:off x="6351775" y="4856500"/>
              <a:ext cx="78100" cy="10275"/>
            </a:xfrm>
            <a:custGeom>
              <a:avLst/>
              <a:gdLst/>
              <a:ahLst/>
              <a:cxnLst/>
              <a:rect l="l" t="t" r="r" b="b"/>
              <a:pathLst>
                <a:path w="3124" h="411" extrusionOk="0">
                  <a:moveTo>
                    <a:pt x="204" y="1"/>
                  </a:moveTo>
                  <a:cubicBezTo>
                    <a:pt x="92" y="1"/>
                    <a:pt x="1" y="93"/>
                    <a:pt x="1" y="206"/>
                  </a:cubicBezTo>
                  <a:cubicBezTo>
                    <a:pt x="1" y="320"/>
                    <a:pt x="92" y="410"/>
                    <a:pt x="204" y="410"/>
                  </a:cubicBezTo>
                  <a:lnTo>
                    <a:pt x="2919" y="410"/>
                  </a:lnTo>
                  <a:cubicBezTo>
                    <a:pt x="3031" y="410"/>
                    <a:pt x="3124" y="320"/>
                    <a:pt x="3124" y="206"/>
                  </a:cubicBezTo>
                  <a:cubicBezTo>
                    <a:pt x="3124" y="93"/>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68"/>
            <p:cNvSpPr/>
            <p:nvPr/>
          </p:nvSpPr>
          <p:spPr>
            <a:xfrm>
              <a:off x="6351775" y="4918700"/>
              <a:ext cx="78100" cy="10225"/>
            </a:xfrm>
            <a:custGeom>
              <a:avLst/>
              <a:gdLst/>
              <a:ahLst/>
              <a:cxnLst/>
              <a:rect l="l" t="t" r="r" b="b"/>
              <a:pathLst>
                <a:path w="3124" h="409" extrusionOk="0">
                  <a:moveTo>
                    <a:pt x="204" y="1"/>
                  </a:moveTo>
                  <a:cubicBezTo>
                    <a:pt x="92" y="1"/>
                    <a:pt x="1" y="92"/>
                    <a:pt x="1" y="206"/>
                  </a:cubicBezTo>
                  <a:cubicBezTo>
                    <a:pt x="1" y="318"/>
                    <a:pt x="92" y="409"/>
                    <a:pt x="204" y="409"/>
                  </a:cubicBezTo>
                  <a:lnTo>
                    <a:pt x="2919" y="409"/>
                  </a:lnTo>
                  <a:cubicBezTo>
                    <a:pt x="3031" y="409"/>
                    <a:pt x="3124" y="318"/>
                    <a:pt x="3124" y="206"/>
                  </a:cubicBezTo>
                  <a:cubicBezTo>
                    <a:pt x="3124" y="92"/>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68"/>
            <p:cNvSpPr/>
            <p:nvPr/>
          </p:nvSpPr>
          <p:spPr>
            <a:xfrm>
              <a:off x="6351775" y="4978900"/>
              <a:ext cx="78100" cy="10275"/>
            </a:xfrm>
            <a:custGeom>
              <a:avLst/>
              <a:gdLst/>
              <a:ahLst/>
              <a:cxnLst/>
              <a:rect l="l" t="t" r="r" b="b"/>
              <a:pathLst>
                <a:path w="3124" h="411" extrusionOk="0">
                  <a:moveTo>
                    <a:pt x="204" y="0"/>
                  </a:moveTo>
                  <a:cubicBezTo>
                    <a:pt x="92" y="0"/>
                    <a:pt x="1" y="93"/>
                    <a:pt x="1" y="205"/>
                  </a:cubicBezTo>
                  <a:cubicBezTo>
                    <a:pt x="1" y="320"/>
                    <a:pt x="92" y="410"/>
                    <a:pt x="204" y="410"/>
                  </a:cubicBezTo>
                  <a:lnTo>
                    <a:pt x="2919" y="410"/>
                  </a:lnTo>
                  <a:cubicBezTo>
                    <a:pt x="3031" y="410"/>
                    <a:pt x="3124" y="320"/>
                    <a:pt x="3124" y="205"/>
                  </a:cubicBezTo>
                  <a:cubicBezTo>
                    <a:pt x="3124" y="93"/>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68"/>
            <p:cNvSpPr/>
            <p:nvPr/>
          </p:nvSpPr>
          <p:spPr>
            <a:xfrm>
              <a:off x="6273575" y="5023625"/>
              <a:ext cx="778750" cy="57900"/>
            </a:xfrm>
            <a:custGeom>
              <a:avLst/>
              <a:gdLst/>
              <a:ahLst/>
              <a:cxnLst/>
              <a:rect l="l" t="t" r="r" b="b"/>
              <a:pathLst>
                <a:path w="31150" h="2316" extrusionOk="0">
                  <a:moveTo>
                    <a:pt x="0" y="0"/>
                  </a:moveTo>
                  <a:lnTo>
                    <a:pt x="0" y="2315"/>
                  </a:lnTo>
                  <a:lnTo>
                    <a:pt x="31150" y="2315"/>
                  </a:lnTo>
                  <a:lnTo>
                    <a:pt x="311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68"/>
            <p:cNvSpPr/>
            <p:nvPr/>
          </p:nvSpPr>
          <p:spPr>
            <a:xfrm>
              <a:off x="6268450" y="5018500"/>
              <a:ext cx="789050" cy="68125"/>
            </a:xfrm>
            <a:custGeom>
              <a:avLst/>
              <a:gdLst/>
              <a:ahLst/>
              <a:cxnLst/>
              <a:rect l="l" t="t" r="r" b="b"/>
              <a:pathLst>
                <a:path w="31562" h="2725" extrusionOk="0">
                  <a:moveTo>
                    <a:pt x="31154" y="410"/>
                  </a:moveTo>
                  <a:lnTo>
                    <a:pt x="31154" y="2315"/>
                  </a:lnTo>
                  <a:lnTo>
                    <a:pt x="412" y="2315"/>
                  </a:lnTo>
                  <a:lnTo>
                    <a:pt x="412" y="410"/>
                  </a:lnTo>
                  <a:close/>
                  <a:moveTo>
                    <a:pt x="0" y="0"/>
                  </a:moveTo>
                  <a:lnTo>
                    <a:pt x="0" y="2725"/>
                  </a:lnTo>
                  <a:lnTo>
                    <a:pt x="31562" y="2725"/>
                  </a:lnTo>
                  <a:lnTo>
                    <a:pt x="3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 name="Google Shape;3752;p65">
            <a:extLst>
              <a:ext uri="{FF2B5EF4-FFF2-40B4-BE49-F238E27FC236}">
                <a16:creationId xmlns:a16="http://schemas.microsoft.com/office/drawing/2014/main" id="{3ABB0896-D434-E1FD-5750-A7EC7FB3F86C}"/>
              </a:ext>
            </a:extLst>
          </p:cNvPr>
          <p:cNvCxnSpPr/>
          <p:nvPr/>
        </p:nvCxnSpPr>
        <p:spPr>
          <a:xfrm rot="10800000">
            <a:off x="-403574" y="1804575"/>
            <a:ext cx="9153000" cy="0"/>
          </a:xfrm>
          <a:prstGeom prst="straightConnector1">
            <a:avLst/>
          </a:prstGeom>
          <a:noFill/>
          <a:ln w="9525" cap="flat" cmpd="sng">
            <a:solidFill>
              <a:schemeClr val="dk1"/>
            </a:solidFill>
            <a:prstDash val="solid"/>
            <a:round/>
            <a:headEnd type="none" w="med" len="med"/>
            <a:tailEnd type="none" w="med" len="med"/>
          </a:ln>
        </p:spPr>
      </p:cxnSp>
      <p:sp>
        <p:nvSpPr>
          <p:cNvPr id="8" name="Google Shape;3674;p65">
            <a:extLst>
              <a:ext uri="{FF2B5EF4-FFF2-40B4-BE49-F238E27FC236}">
                <a16:creationId xmlns:a16="http://schemas.microsoft.com/office/drawing/2014/main" id="{5C32B20F-BFE0-0E1A-0CEF-9E9FB5A53CA1}"/>
              </a:ext>
            </a:extLst>
          </p:cNvPr>
          <p:cNvSpPr txBox="1">
            <a:spLocks noGrp="1"/>
          </p:cNvSpPr>
          <p:nvPr/>
        </p:nvSpPr>
        <p:spPr>
          <a:xfrm>
            <a:off x="720000" y="2354175"/>
            <a:ext cx="4110600" cy="101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Rozha One"/>
              <a:buNone/>
              <a:defRPr sz="72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a:t>THANKS!</a:t>
            </a:r>
            <a:endParaRPr/>
          </a:p>
        </p:txBody>
      </p:sp>
      <p:grpSp>
        <p:nvGrpSpPr>
          <p:cNvPr id="9" name="Google Shape;3677;p65">
            <a:extLst>
              <a:ext uri="{FF2B5EF4-FFF2-40B4-BE49-F238E27FC236}">
                <a16:creationId xmlns:a16="http://schemas.microsoft.com/office/drawing/2014/main" id="{32E9600D-B95E-F2A0-AF22-F17A4A838825}"/>
              </a:ext>
            </a:extLst>
          </p:cNvPr>
          <p:cNvGrpSpPr/>
          <p:nvPr/>
        </p:nvGrpSpPr>
        <p:grpSpPr>
          <a:xfrm>
            <a:off x="5730256" y="2754949"/>
            <a:ext cx="346056" cy="345674"/>
            <a:chOff x="5730256" y="2754949"/>
            <a:chExt cx="346056" cy="345674"/>
          </a:xfrm>
        </p:grpSpPr>
        <p:sp>
          <p:nvSpPr>
            <p:cNvPr id="4890" name="Google Shape;3678;p65">
              <a:extLst>
                <a:ext uri="{FF2B5EF4-FFF2-40B4-BE49-F238E27FC236}">
                  <a16:creationId xmlns:a16="http://schemas.microsoft.com/office/drawing/2014/main" id="{4E960A76-6F3E-DE0C-FB27-2657A0F52669}"/>
                </a:ext>
              </a:extLst>
            </p:cNvPr>
            <p:cNvSpPr/>
            <p:nvPr/>
          </p:nvSpPr>
          <p:spPr>
            <a:xfrm>
              <a:off x="5730256" y="27549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91" name="Google Shape;3679;p65">
              <a:extLst>
                <a:ext uri="{FF2B5EF4-FFF2-40B4-BE49-F238E27FC236}">
                  <a16:creationId xmlns:a16="http://schemas.microsoft.com/office/drawing/2014/main" id="{6CAD5CB8-FA0D-32F9-35E9-81BBDAEFC371}"/>
                </a:ext>
              </a:extLst>
            </p:cNvPr>
            <p:cNvSpPr/>
            <p:nvPr/>
          </p:nvSpPr>
          <p:spPr>
            <a:xfrm>
              <a:off x="5795062" y="28201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92" name="Google Shape;3680;p65">
              <a:extLst>
                <a:ext uri="{FF2B5EF4-FFF2-40B4-BE49-F238E27FC236}">
                  <a16:creationId xmlns:a16="http://schemas.microsoft.com/office/drawing/2014/main" id="{E6FC2298-8B85-AAA8-0881-BD5017EECA04}"/>
                </a:ext>
              </a:extLst>
            </p:cNvPr>
            <p:cNvSpPr/>
            <p:nvPr/>
          </p:nvSpPr>
          <p:spPr>
            <a:xfrm>
              <a:off x="5845131" y="28712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93" name="Google Shape;3681;p65">
              <a:extLst>
                <a:ext uri="{FF2B5EF4-FFF2-40B4-BE49-F238E27FC236}">
                  <a16:creationId xmlns:a16="http://schemas.microsoft.com/office/drawing/2014/main" id="{DBC5E800-036E-FE1F-55D2-FD77FD176521}"/>
                </a:ext>
              </a:extLst>
            </p:cNvPr>
            <p:cNvSpPr/>
            <p:nvPr/>
          </p:nvSpPr>
          <p:spPr>
            <a:xfrm>
              <a:off x="5946286" y="28477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0" name="Google Shape;3682;p65">
            <a:extLst>
              <a:ext uri="{FF2B5EF4-FFF2-40B4-BE49-F238E27FC236}">
                <a16:creationId xmlns:a16="http://schemas.microsoft.com/office/drawing/2014/main" id="{CE8E7C0F-52B0-5BF5-E1A9-A6812B7E2F55}"/>
              </a:ext>
            </a:extLst>
          </p:cNvPr>
          <p:cNvGrpSpPr/>
          <p:nvPr/>
        </p:nvGrpSpPr>
        <p:grpSpPr>
          <a:xfrm>
            <a:off x="7119608" y="2757030"/>
            <a:ext cx="357387" cy="357387"/>
            <a:chOff x="7984795" y="2749092"/>
            <a:chExt cx="357387" cy="357387"/>
          </a:xfrm>
        </p:grpSpPr>
        <p:sp>
          <p:nvSpPr>
            <p:cNvPr id="4887" name="Google Shape;3683;p65">
              <a:extLst>
                <a:ext uri="{FF2B5EF4-FFF2-40B4-BE49-F238E27FC236}">
                  <a16:creationId xmlns:a16="http://schemas.microsoft.com/office/drawing/2014/main" id="{DA8E95B5-ACC0-017F-3737-236984E2C0A3}"/>
                </a:ext>
              </a:extLst>
            </p:cNvPr>
            <p:cNvSpPr/>
            <p:nvPr/>
          </p:nvSpPr>
          <p:spPr>
            <a:xfrm>
              <a:off x="8052624" y="2808965"/>
              <a:ext cx="71649" cy="71267"/>
            </a:xfrm>
            <a:custGeom>
              <a:avLst/>
              <a:gdLst/>
              <a:ahLst/>
              <a:cxnLst/>
              <a:rect l="l" t="t" r="r" b="b"/>
              <a:pathLst>
                <a:path w="2251" h="2239" extrusionOk="0">
                  <a:moveTo>
                    <a:pt x="1120" y="0"/>
                  </a:moveTo>
                  <a:cubicBezTo>
                    <a:pt x="489" y="0"/>
                    <a:pt x="1" y="500"/>
                    <a:pt x="1" y="1120"/>
                  </a:cubicBezTo>
                  <a:cubicBezTo>
                    <a:pt x="1" y="1727"/>
                    <a:pt x="513" y="2239"/>
                    <a:pt x="1120" y="2239"/>
                  </a:cubicBezTo>
                  <a:cubicBezTo>
                    <a:pt x="1739" y="2239"/>
                    <a:pt x="2239" y="1727"/>
                    <a:pt x="2239" y="1120"/>
                  </a:cubicBezTo>
                  <a:cubicBezTo>
                    <a:pt x="2251" y="1048"/>
                    <a:pt x="2156" y="953"/>
                    <a:pt x="2072" y="953"/>
                  </a:cubicBezTo>
                  <a:lnTo>
                    <a:pt x="1358" y="953"/>
                  </a:lnTo>
                  <a:cubicBezTo>
                    <a:pt x="1251" y="953"/>
                    <a:pt x="1179" y="1024"/>
                    <a:pt x="1179" y="1131"/>
                  </a:cubicBezTo>
                  <a:cubicBezTo>
                    <a:pt x="1179" y="1239"/>
                    <a:pt x="1251" y="1310"/>
                    <a:pt x="1358" y="1310"/>
                  </a:cubicBezTo>
                  <a:lnTo>
                    <a:pt x="1858" y="1310"/>
                  </a:lnTo>
                  <a:cubicBezTo>
                    <a:pt x="1787" y="1655"/>
                    <a:pt x="1477" y="1905"/>
                    <a:pt x="1120" y="1905"/>
                  </a:cubicBezTo>
                  <a:cubicBezTo>
                    <a:pt x="703" y="1905"/>
                    <a:pt x="346" y="1560"/>
                    <a:pt x="346" y="1131"/>
                  </a:cubicBezTo>
                  <a:cubicBezTo>
                    <a:pt x="346" y="715"/>
                    <a:pt x="691" y="358"/>
                    <a:pt x="1120" y="358"/>
                  </a:cubicBezTo>
                  <a:cubicBezTo>
                    <a:pt x="1310" y="358"/>
                    <a:pt x="1489" y="429"/>
                    <a:pt x="1620" y="548"/>
                  </a:cubicBezTo>
                  <a:cubicBezTo>
                    <a:pt x="1660" y="576"/>
                    <a:pt x="1702" y="591"/>
                    <a:pt x="1745" y="591"/>
                  </a:cubicBezTo>
                  <a:cubicBezTo>
                    <a:pt x="1791" y="591"/>
                    <a:pt x="1838" y="573"/>
                    <a:pt x="1882" y="536"/>
                  </a:cubicBezTo>
                  <a:cubicBezTo>
                    <a:pt x="1953" y="465"/>
                    <a:pt x="1941" y="358"/>
                    <a:pt x="1858" y="286"/>
                  </a:cubicBezTo>
                  <a:cubicBezTo>
                    <a:pt x="1656" y="108"/>
                    <a:pt x="1406" y="0"/>
                    <a:pt x="1120"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88" name="Google Shape;3684;p65">
              <a:extLst>
                <a:ext uri="{FF2B5EF4-FFF2-40B4-BE49-F238E27FC236}">
                  <a16:creationId xmlns:a16="http://schemas.microsoft.com/office/drawing/2014/main" id="{C6D05627-8451-C484-8061-D6152662B2EB}"/>
                </a:ext>
              </a:extLst>
            </p:cNvPr>
            <p:cNvSpPr/>
            <p:nvPr/>
          </p:nvSpPr>
          <p:spPr>
            <a:xfrm>
              <a:off x="8218618" y="2779012"/>
              <a:ext cx="70917" cy="71299"/>
            </a:xfrm>
            <a:custGeom>
              <a:avLst/>
              <a:gdLst/>
              <a:ahLst/>
              <a:cxnLst/>
              <a:rect l="l" t="t" r="r" b="b"/>
              <a:pathLst>
                <a:path w="2228" h="2240" extrusionOk="0">
                  <a:moveTo>
                    <a:pt x="1108" y="346"/>
                  </a:moveTo>
                  <a:cubicBezTo>
                    <a:pt x="1548" y="346"/>
                    <a:pt x="1882" y="691"/>
                    <a:pt x="1882" y="1120"/>
                  </a:cubicBezTo>
                  <a:cubicBezTo>
                    <a:pt x="1870" y="1549"/>
                    <a:pt x="1525" y="1894"/>
                    <a:pt x="1108" y="1894"/>
                  </a:cubicBezTo>
                  <a:cubicBezTo>
                    <a:pt x="691" y="1894"/>
                    <a:pt x="334" y="1549"/>
                    <a:pt x="334" y="1120"/>
                  </a:cubicBezTo>
                  <a:cubicBezTo>
                    <a:pt x="334" y="703"/>
                    <a:pt x="679" y="346"/>
                    <a:pt x="1108" y="346"/>
                  </a:cubicBezTo>
                  <a:close/>
                  <a:moveTo>
                    <a:pt x="1108" y="1"/>
                  </a:moveTo>
                  <a:cubicBezTo>
                    <a:pt x="489" y="1"/>
                    <a:pt x="1" y="513"/>
                    <a:pt x="1" y="1120"/>
                  </a:cubicBezTo>
                  <a:cubicBezTo>
                    <a:pt x="1" y="1751"/>
                    <a:pt x="501" y="2239"/>
                    <a:pt x="1108" y="2239"/>
                  </a:cubicBezTo>
                  <a:cubicBezTo>
                    <a:pt x="1739" y="2239"/>
                    <a:pt x="2227" y="1727"/>
                    <a:pt x="2227" y="1120"/>
                  </a:cubicBezTo>
                  <a:cubicBezTo>
                    <a:pt x="2227" y="513"/>
                    <a:pt x="1727" y="1"/>
                    <a:pt x="1108"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89" name="Google Shape;3685;p65">
              <a:extLst>
                <a:ext uri="{FF2B5EF4-FFF2-40B4-BE49-F238E27FC236}">
                  <a16:creationId xmlns:a16="http://schemas.microsoft.com/office/drawing/2014/main" id="{61509DF7-C8F5-8030-72CC-894652CEEEFB}"/>
                </a:ext>
              </a:extLst>
            </p:cNvPr>
            <p:cNvSpPr/>
            <p:nvPr/>
          </p:nvSpPr>
          <p:spPr>
            <a:xfrm>
              <a:off x="7984795" y="2749092"/>
              <a:ext cx="357387" cy="357387"/>
            </a:xfrm>
            <a:custGeom>
              <a:avLst/>
              <a:gdLst/>
              <a:ahLst/>
              <a:cxnLst/>
              <a:rect l="l" t="t" r="r" b="b"/>
              <a:pathLst>
                <a:path w="11228" h="11228" extrusionOk="0">
                  <a:moveTo>
                    <a:pt x="8454" y="369"/>
                  </a:moveTo>
                  <a:cubicBezTo>
                    <a:pt x="9525" y="369"/>
                    <a:pt x="10406" y="1238"/>
                    <a:pt x="10406" y="2310"/>
                  </a:cubicBezTo>
                  <a:cubicBezTo>
                    <a:pt x="10406" y="3167"/>
                    <a:pt x="9097" y="4691"/>
                    <a:pt x="8454" y="5370"/>
                  </a:cubicBezTo>
                  <a:cubicBezTo>
                    <a:pt x="7823" y="4691"/>
                    <a:pt x="6513" y="3143"/>
                    <a:pt x="6513" y="2310"/>
                  </a:cubicBezTo>
                  <a:cubicBezTo>
                    <a:pt x="6513" y="1227"/>
                    <a:pt x="7370" y="369"/>
                    <a:pt x="8454" y="369"/>
                  </a:cubicBezTo>
                  <a:close/>
                  <a:moveTo>
                    <a:pt x="5620" y="369"/>
                  </a:moveTo>
                  <a:cubicBezTo>
                    <a:pt x="6073" y="369"/>
                    <a:pt x="6537" y="429"/>
                    <a:pt x="6989" y="548"/>
                  </a:cubicBezTo>
                  <a:cubicBezTo>
                    <a:pt x="6477" y="965"/>
                    <a:pt x="6156" y="1596"/>
                    <a:pt x="6156" y="2310"/>
                  </a:cubicBezTo>
                  <a:cubicBezTo>
                    <a:pt x="6156" y="2524"/>
                    <a:pt x="6215" y="2751"/>
                    <a:pt x="6299" y="2989"/>
                  </a:cubicBezTo>
                  <a:lnTo>
                    <a:pt x="536" y="6977"/>
                  </a:lnTo>
                  <a:cubicBezTo>
                    <a:pt x="417" y="6537"/>
                    <a:pt x="358" y="6084"/>
                    <a:pt x="358" y="5620"/>
                  </a:cubicBezTo>
                  <a:cubicBezTo>
                    <a:pt x="358" y="2715"/>
                    <a:pt x="2715" y="369"/>
                    <a:pt x="5620" y="369"/>
                  </a:cubicBezTo>
                  <a:close/>
                  <a:moveTo>
                    <a:pt x="10359" y="3417"/>
                  </a:moveTo>
                  <a:cubicBezTo>
                    <a:pt x="10668" y="4096"/>
                    <a:pt x="10835" y="4858"/>
                    <a:pt x="10835" y="5620"/>
                  </a:cubicBezTo>
                  <a:cubicBezTo>
                    <a:pt x="10871" y="7418"/>
                    <a:pt x="9966" y="9013"/>
                    <a:pt x="8561" y="9966"/>
                  </a:cubicBezTo>
                  <a:lnTo>
                    <a:pt x="5358" y="5394"/>
                  </a:lnTo>
                  <a:lnTo>
                    <a:pt x="7001" y="4191"/>
                  </a:lnTo>
                  <a:cubicBezTo>
                    <a:pt x="7585" y="4989"/>
                    <a:pt x="8263" y="5679"/>
                    <a:pt x="8311" y="5739"/>
                  </a:cubicBezTo>
                  <a:cubicBezTo>
                    <a:pt x="8335" y="5763"/>
                    <a:pt x="8382" y="5799"/>
                    <a:pt x="8430" y="5799"/>
                  </a:cubicBezTo>
                  <a:cubicBezTo>
                    <a:pt x="8478" y="5799"/>
                    <a:pt x="8513" y="5775"/>
                    <a:pt x="8549" y="5739"/>
                  </a:cubicBezTo>
                  <a:cubicBezTo>
                    <a:pt x="8609" y="5679"/>
                    <a:pt x="9764" y="4513"/>
                    <a:pt x="10359" y="3417"/>
                  </a:cubicBezTo>
                  <a:close/>
                  <a:moveTo>
                    <a:pt x="5096" y="5608"/>
                  </a:moveTo>
                  <a:lnTo>
                    <a:pt x="8275" y="10156"/>
                  </a:lnTo>
                  <a:cubicBezTo>
                    <a:pt x="8025" y="10287"/>
                    <a:pt x="7775" y="10406"/>
                    <a:pt x="7525" y="10513"/>
                  </a:cubicBezTo>
                  <a:lnTo>
                    <a:pt x="4430" y="6096"/>
                  </a:lnTo>
                  <a:lnTo>
                    <a:pt x="5096" y="5608"/>
                  </a:lnTo>
                  <a:close/>
                  <a:moveTo>
                    <a:pt x="6466" y="3310"/>
                  </a:moveTo>
                  <a:cubicBezTo>
                    <a:pt x="6573" y="3501"/>
                    <a:pt x="6692" y="3715"/>
                    <a:pt x="6823" y="3905"/>
                  </a:cubicBezTo>
                  <a:lnTo>
                    <a:pt x="3215" y="6537"/>
                  </a:lnTo>
                  <a:cubicBezTo>
                    <a:pt x="3132" y="6596"/>
                    <a:pt x="3132" y="6739"/>
                    <a:pt x="3203" y="6811"/>
                  </a:cubicBezTo>
                  <a:cubicBezTo>
                    <a:pt x="3236" y="6843"/>
                    <a:pt x="3283" y="6862"/>
                    <a:pt x="3329" y="6862"/>
                  </a:cubicBezTo>
                  <a:cubicBezTo>
                    <a:pt x="3366" y="6862"/>
                    <a:pt x="3403" y="6849"/>
                    <a:pt x="3429" y="6822"/>
                  </a:cubicBezTo>
                  <a:lnTo>
                    <a:pt x="4144" y="6299"/>
                  </a:lnTo>
                  <a:lnTo>
                    <a:pt x="7180" y="10632"/>
                  </a:lnTo>
                  <a:cubicBezTo>
                    <a:pt x="6668" y="10799"/>
                    <a:pt x="6156" y="10871"/>
                    <a:pt x="5620" y="10871"/>
                  </a:cubicBezTo>
                  <a:cubicBezTo>
                    <a:pt x="3751" y="10871"/>
                    <a:pt x="2132" y="9906"/>
                    <a:pt x="1191" y="8442"/>
                  </a:cubicBezTo>
                  <a:lnTo>
                    <a:pt x="2727" y="7334"/>
                  </a:lnTo>
                  <a:cubicBezTo>
                    <a:pt x="2822" y="7275"/>
                    <a:pt x="2822" y="7132"/>
                    <a:pt x="2739" y="7061"/>
                  </a:cubicBezTo>
                  <a:cubicBezTo>
                    <a:pt x="2706" y="7028"/>
                    <a:pt x="2663" y="7010"/>
                    <a:pt x="2620" y="7010"/>
                  </a:cubicBezTo>
                  <a:cubicBezTo>
                    <a:pt x="2585" y="7010"/>
                    <a:pt x="2551" y="7022"/>
                    <a:pt x="2525" y="7049"/>
                  </a:cubicBezTo>
                  <a:lnTo>
                    <a:pt x="1012" y="8144"/>
                  </a:lnTo>
                  <a:cubicBezTo>
                    <a:pt x="870" y="7894"/>
                    <a:pt x="751" y="7608"/>
                    <a:pt x="655" y="7334"/>
                  </a:cubicBezTo>
                  <a:lnTo>
                    <a:pt x="6466" y="3310"/>
                  </a:lnTo>
                  <a:close/>
                  <a:moveTo>
                    <a:pt x="5608" y="0"/>
                  </a:moveTo>
                  <a:cubicBezTo>
                    <a:pt x="4108" y="0"/>
                    <a:pt x="2715" y="584"/>
                    <a:pt x="1643" y="1643"/>
                  </a:cubicBezTo>
                  <a:cubicBezTo>
                    <a:pt x="584" y="2703"/>
                    <a:pt x="0" y="4120"/>
                    <a:pt x="0" y="5620"/>
                  </a:cubicBezTo>
                  <a:cubicBezTo>
                    <a:pt x="0" y="7120"/>
                    <a:pt x="584" y="8525"/>
                    <a:pt x="1643" y="9597"/>
                  </a:cubicBezTo>
                  <a:cubicBezTo>
                    <a:pt x="2691" y="10644"/>
                    <a:pt x="4108" y="11228"/>
                    <a:pt x="5608" y="11228"/>
                  </a:cubicBezTo>
                  <a:cubicBezTo>
                    <a:pt x="7120" y="11228"/>
                    <a:pt x="8513" y="10644"/>
                    <a:pt x="9585" y="9597"/>
                  </a:cubicBezTo>
                  <a:cubicBezTo>
                    <a:pt x="10645" y="8537"/>
                    <a:pt x="11228" y="7120"/>
                    <a:pt x="11228" y="5620"/>
                  </a:cubicBezTo>
                  <a:cubicBezTo>
                    <a:pt x="11228" y="4715"/>
                    <a:pt x="11002" y="3822"/>
                    <a:pt x="10585" y="3012"/>
                  </a:cubicBezTo>
                  <a:cubicBezTo>
                    <a:pt x="10692" y="2762"/>
                    <a:pt x="10752" y="2524"/>
                    <a:pt x="10752" y="2310"/>
                  </a:cubicBezTo>
                  <a:cubicBezTo>
                    <a:pt x="10752" y="1048"/>
                    <a:pt x="9716" y="0"/>
                    <a:pt x="8442" y="0"/>
                  </a:cubicBezTo>
                  <a:cubicBezTo>
                    <a:pt x="8037" y="0"/>
                    <a:pt x="7668" y="107"/>
                    <a:pt x="7358" y="286"/>
                  </a:cubicBezTo>
                  <a:cubicBezTo>
                    <a:pt x="6787" y="107"/>
                    <a:pt x="6204" y="0"/>
                    <a:pt x="5608"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 name="Google Shape;3686;p65">
            <a:extLst>
              <a:ext uri="{FF2B5EF4-FFF2-40B4-BE49-F238E27FC236}">
                <a16:creationId xmlns:a16="http://schemas.microsoft.com/office/drawing/2014/main" id="{AA7D1A16-2BB7-A0EB-BF91-D8505DBB5AEB}"/>
              </a:ext>
            </a:extLst>
          </p:cNvPr>
          <p:cNvGrpSpPr/>
          <p:nvPr/>
        </p:nvGrpSpPr>
        <p:grpSpPr>
          <a:xfrm>
            <a:off x="6474331" y="2749283"/>
            <a:ext cx="357005" cy="357005"/>
            <a:chOff x="6474331" y="2749283"/>
            <a:chExt cx="357005" cy="357005"/>
          </a:xfrm>
        </p:grpSpPr>
        <p:sp>
          <p:nvSpPr>
            <p:cNvPr id="4885" name="Google Shape;3687;p65">
              <a:extLst>
                <a:ext uri="{FF2B5EF4-FFF2-40B4-BE49-F238E27FC236}">
                  <a16:creationId xmlns:a16="http://schemas.microsoft.com/office/drawing/2014/main" id="{4C0CF479-F64E-9F5F-E554-64851B277791}"/>
                </a:ext>
              </a:extLst>
            </p:cNvPr>
            <p:cNvSpPr/>
            <p:nvPr/>
          </p:nvSpPr>
          <p:spPr>
            <a:xfrm>
              <a:off x="6474331" y="2749283"/>
              <a:ext cx="357005" cy="357005"/>
            </a:xfrm>
            <a:custGeom>
              <a:avLst/>
              <a:gdLst/>
              <a:ahLst/>
              <a:cxnLst/>
              <a:rect l="l" t="t" r="r" b="b"/>
              <a:pathLst>
                <a:path w="11216" h="11216" extrusionOk="0">
                  <a:moveTo>
                    <a:pt x="5620" y="357"/>
                  </a:moveTo>
                  <a:cubicBezTo>
                    <a:pt x="8525" y="357"/>
                    <a:pt x="10882" y="2703"/>
                    <a:pt x="10882" y="5608"/>
                  </a:cubicBezTo>
                  <a:cubicBezTo>
                    <a:pt x="10882" y="8513"/>
                    <a:pt x="8525" y="10859"/>
                    <a:pt x="5620" y="10859"/>
                  </a:cubicBezTo>
                  <a:cubicBezTo>
                    <a:pt x="2727" y="10859"/>
                    <a:pt x="369" y="8513"/>
                    <a:pt x="369" y="5608"/>
                  </a:cubicBezTo>
                  <a:cubicBezTo>
                    <a:pt x="369" y="2703"/>
                    <a:pt x="2727" y="357"/>
                    <a:pt x="5620" y="357"/>
                  </a:cubicBezTo>
                  <a:close/>
                  <a:moveTo>
                    <a:pt x="5608" y="0"/>
                  </a:moveTo>
                  <a:cubicBezTo>
                    <a:pt x="4108" y="0"/>
                    <a:pt x="2703" y="572"/>
                    <a:pt x="1631" y="1631"/>
                  </a:cubicBezTo>
                  <a:cubicBezTo>
                    <a:pt x="584" y="2691"/>
                    <a:pt x="0" y="4108"/>
                    <a:pt x="0" y="5608"/>
                  </a:cubicBezTo>
                  <a:cubicBezTo>
                    <a:pt x="0" y="7108"/>
                    <a:pt x="584" y="8513"/>
                    <a:pt x="1631" y="9585"/>
                  </a:cubicBezTo>
                  <a:cubicBezTo>
                    <a:pt x="2691" y="10632"/>
                    <a:pt x="4108" y="11216"/>
                    <a:pt x="5608" y="11216"/>
                  </a:cubicBezTo>
                  <a:cubicBezTo>
                    <a:pt x="7108" y="11216"/>
                    <a:pt x="8513" y="10632"/>
                    <a:pt x="9585" y="9585"/>
                  </a:cubicBezTo>
                  <a:cubicBezTo>
                    <a:pt x="10656" y="8525"/>
                    <a:pt x="11216" y="7108"/>
                    <a:pt x="11216" y="5608"/>
                  </a:cubicBezTo>
                  <a:cubicBezTo>
                    <a:pt x="11216" y="4108"/>
                    <a:pt x="10656" y="2703"/>
                    <a:pt x="9585" y="1631"/>
                  </a:cubicBezTo>
                  <a:cubicBezTo>
                    <a:pt x="8525" y="572"/>
                    <a:pt x="7108" y="0"/>
                    <a:pt x="5608"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86" name="Google Shape;3688;p65">
              <a:extLst>
                <a:ext uri="{FF2B5EF4-FFF2-40B4-BE49-F238E27FC236}">
                  <a16:creationId xmlns:a16="http://schemas.microsoft.com/office/drawing/2014/main" id="{040E61CC-2DD0-6798-C3E9-27EE52DF486D}"/>
                </a:ext>
              </a:extLst>
            </p:cNvPr>
            <p:cNvSpPr/>
            <p:nvPr/>
          </p:nvSpPr>
          <p:spPr>
            <a:xfrm>
              <a:off x="6529270" y="2800434"/>
              <a:ext cx="244104" cy="233473"/>
            </a:xfrm>
            <a:custGeom>
              <a:avLst/>
              <a:gdLst/>
              <a:ahLst/>
              <a:cxnLst/>
              <a:rect l="l" t="t" r="r" b="b"/>
              <a:pathLst>
                <a:path w="7669" h="7335" extrusionOk="0">
                  <a:moveTo>
                    <a:pt x="3775" y="0"/>
                  </a:moveTo>
                  <a:cubicBezTo>
                    <a:pt x="3334" y="24"/>
                    <a:pt x="1846" y="239"/>
                    <a:pt x="1751" y="1882"/>
                  </a:cubicBezTo>
                  <a:lnTo>
                    <a:pt x="1751" y="1905"/>
                  </a:lnTo>
                  <a:lnTo>
                    <a:pt x="1751" y="2834"/>
                  </a:lnTo>
                  <a:lnTo>
                    <a:pt x="1394" y="2739"/>
                  </a:lnTo>
                  <a:cubicBezTo>
                    <a:pt x="1347" y="2725"/>
                    <a:pt x="1299" y="2718"/>
                    <a:pt x="1252" y="2718"/>
                  </a:cubicBezTo>
                  <a:cubicBezTo>
                    <a:pt x="1097" y="2718"/>
                    <a:pt x="949" y="2792"/>
                    <a:pt x="858" y="2929"/>
                  </a:cubicBezTo>
                  <a:cubicBezTo>
                    <a:pt x="763" y="3072"/>
                    <a:pt x="739" y="3263"/>
                    <a:pt x="834" y="3429"/>
                  </a:cubicBezTo>
                  <a:cubicBezTo>
                    <a:pt x="882" y="3525"/>
                    <a:pt x="965" y="3596"/>
                    <a:pt x="1060" y="3656"/>
                  </a:cubicBezTo>
                  <a:lnTo>
                    <a:pt x="1536" y="3894"/>
                  </a:lnTo>
                  <a:cubicBezTo>
                    <a:pt x="1620" y="3941"/>
                    <a:pt x="1667" y="4037"/>
                    <a:pt x="1620" y="4144"/>
                  </a:cubicBezTo>
                  <a:cubicBezTo>
                    <a:pt x="1477" y="4501"/>
                    <a:pt x="1084" y="5144"/>
                    <a:pt x="143" y="5370"/>
                  </a:cubicBezTo>
                  <a:cubicBezTo>
                    <a:pt x="60" y="5382"/>
                    <a:pt x="1" y="5477"/>
                    <a:pt x="12" y="5561"/>
                  </a:cubicBezTo>
                  <a:cubicBezTo>
                    <a:pt x="12" y="5596"/>
                    <a:pt x="120" y="6168"/>
                    <a:pt x="1024" y="6215"/>
                  </a:cubicBezTo>
                  <a:cubicBezTo>
                    <a:pt x="1072" y="6382"/>
                    <a:pt x="1132" y="6585"/>
                    <a:pt x="1203" y="6668"/>
                  </a:cubicBezTo>
                  <a:cubicBezTo>
                    <a:pt x="1238" y="6703"/>
                    <a:pt x="1292" y="6725"/>
                    <a:pt x="1342" y="6725"/>
                  </a:cubicBezTo>
                  <a:cubicBezTo>
                    <a:pt x="1360" y="6725"/>
                    <a:pt x="1378" y="6722"/>
                    <a:pt x="1394" y="6716"/>
                  </a:cubicBezTo>
                  <a:cubicBezTo>
                    <a:pt x="1394" y="6716"/>
                    <a:pt x="1676" y="6624"/>
                    <a:pt x="1983" y="6624"/>
                  </a:cubicBezTo>
                  <a:cubicBezTo>
                    <a:pt x="2060" y="6624"/>
                    <a:pt x="2139" y="6630"/>
                    <a:pt x="2215" y="6644"/>
                  </a:cubicBezTo>
                  <a:cubicBezTo>
                    <a:pt x="2215" y="6644"/>
                    <a:pt x="2679" y="6739"/>
                    <a:pt x="2953" y="7013"/>
                  </a:cubicBezTo>
                  <a:cubicBezTo>
                    <a:pt x="3096" y="7156"/>
                    <a:pt x="3251" y="7239"/>
                    <a:pt x="3441" y="7287"/>
                  </a:cubicBezTo>
                  <a:cubicBezTo>
                    <a:pt x="3537" y="7311"/>
                    <a:pt x="3656" y="7335"/>
                    <a:pt x="3763" y="7335"/>
                  </a:cubicBezTo>
                  <a:cubicBezTo>
                    <a:pt x="3870" y="7335"/>
                    <a:pt x="3989" y="7311"/>
                    <a:pt x="4096" y="7287"/>
                  </a:cubicBezTo>
                  <a:cubicBezTo>
                    <a:pt x="4275" y="7239"/>
                    <a:pt x="4430" y="7156"/>
                    <a:pt x="4573" y="7013"/>
                  </a:cubicBezTo>
                  <a:cubicBezTo>
                    <a:pt x="4846" y="6739"/>
                    <a:pt x="5311" y="6644"/>
                    <a:pt x="5311" y="6644"/>
                  </a:cubicBezTo>
                  <a:cubicBezTo>
                    <a:pt x="5389" y="6630"/>
                    <a:pt x="5469" y="6624"/>
                    <a:pt x="5547" y="6624"/>
                  </a:cubicBezTo>
                  <a:cubicBezTo>
                    <a:pt x="5858" y="6624"/>
                    <a:pt x="6132" y="6716"/>
                    <a:pt x="6132" y="6716"/>
                  </a:cubicBezTo>
                  <a:cubicBezTo>
                    <a:pt x="6153" y="6726"/>
                    <a:pt x="6173" y="6730"/>
                    <a:pt x="6192" y="6730"/>
                  </a:cubicBezTo>
                  <a:cubicBezTo>
                    <a:pt x="6242" y="6730"/>
                    <a:pt x="6289" y="6702"/>
                    <a:pt x="6323" y="6668"/>
                  </a:cubicBezTo>
                  <a:cubicBezTo>
                    <a:pt x="6394" y="6573"/>
                    <a:pt x="6454" y="6370"/>
                    <a:pt x="6501" y="6215"/>
                  </a:cubicBezTo>
                  <a:cubicBezTo>
                    <a:pt x="7394" y="6168"/>
                    <a:pt x="7501" y="5584"/>
                    <a:pt x="7513" y="5561"/>
                  </a:cubicBezTo>
                  <a:cubicBezTo>
                    <a:pt x="7668" y="5501"/>
                    <a:pt x="7609" y="5430"/>
                    <a:pt x="7513" y="5394"/>
                  </a:cubicBezTo>
                  <a:cubicBezTo>
                    <a:pt x="6573" y="5180"/>
                    <a:pt x="6192" y="4537"/>
                    <a:pt x="6037" y="4180"/>
                  </a:cubicBezTo>
                  <a:cubicBezTo>
                    <a:pt x="6001" y="4084"/>
                    <a:pt x="6037" y="3965"/>
                    <a:pt x="6132" y="3929"/>
                  </a:cubicBezTo>
                  <a:lnTo>
                    <a:pt x="6609" y="3691"/>
                  </a:lnTo>
                  <a:cubicBezTo>
                    <a:pt x="6692" y="3644"/>
                    <a:pt x="6787" y="3572"/>
                    <a:pt x="6823" y="3465"/>
                  </a:cubicBezTo>
                  <a:cubicBezTo>
                    <a:pt x="6918" y="3298"/>
                    <a:pt x="6906" y="3108"/>
                    <a:pt x="6799" y="2953"/>
                  </a:cubicBezTo>
                  <a:cubicBezTo>
                    <a:pt x="6708" y="2816"/>
                    <a:pt x="6553" y="2742"/>
                    <a:pt x="6400" y="2742"/>
                  </a:cubicBezTo>
                  <a:cubicBezTo>
                    <a:pt x="6354" y="2742"/>
                    <a:pt x="6307" y="2749"/>
                    <a:pt x="6263" y="2763"/>
                  </a:cubicBezTo>
                  <a:lnTo>
                    <a:pt x="5906" y="2870"/>
                  </a:lnTo>
                  <a:lnTo>
                    <a:pt x="5906" y="2322"/>
                  </a:lnTo>
                  <a:cubicBezTo>
                    <a:pt x="5906" y="2215"/>
                    <a:pt x="5835" y="2144"/>
                    <a:pt x="5727" y="2144"/>
                  </a:cubicBezTo>
                  <a:cubicBezTo>
                    <a:pt x="5620" y="2144"/>
                    <a:pt x="5549" y="2215"/>
                    <a:pt x="5549" y="2322"/>
                  </a:cubicBezTo>
                  <a:lnTo>
                    <a:pt x="5549" y="3108"/>
                  </a:lnTo>
                  <a:cubicBezTo>
                    <a:pt x="5549" y="3144"/>
                    <a:pt x="5561" y="3179"/>
                    <a:pt x="5573" y="3215"/>
                  </a:cubicBezTo>
                  <a:cubicBezTo>
                    <a:pt x="5612" y="3265"/>
                    <a:pt x="5669" y="3290"/>
                    <a:pt x="5734" y="3290"/>
                  </a:cubicBezTo>
                  <a:cubicBezTo>
                    <a:pt x="5748" y="3290"/>
                    <a:pt x="5761" y="3289"/>
                    <a:pt x="5775" y="3287"/>
                  </a:cubicBezTo>
                  <a:lnTo>
                    <a:pt x="6347" y="3120"/>
                  </a:lnTo>
                  <a:cubicBezTo>
                    <a:pt x="6363" y="3117"/>
                    <a:pt x="6379" y="3116"/>
                    <a:pt x="6393" y="3116"/>
                  </a:cubicBezTo>
                  <a:cubicBezTo>
                    <a:pt x="6440" y="3116"/>
                    <a:pt x="6474" y="3131"/>
                    <a:pt x="6501" y="3167"/>
                  </a:cubicBezTo>
                  <a:cubicBezTo>
                    <a:pt x="6525" y="3203"/>
                    <a:pt x="6525" y="3251"/>
                    <a:pt x="6513" y="3275"/>
                  </a:cubicBezTo>
                  <a:cubicBezTo>
                    <a:pt x="6513" y="3298"/>
                    <a:pt x="6489" y="3334"/>
                    <a:pt x="6442" y="3358"/>
                  </a:cubicBezTo>
                  <a:lnTo>
                    <a:pt x="5954" y="3596"/>
                  </a:lnTo>
                  <a:cubicBezTo>
                    <a:pt x="5692" y="3727"/>
                    <a:pt x="5573" y="4025"/>
                    <a:pt x="5680" y="4299"/>
                  </a:cubicBezTo>
                  <a:cubicBezTo>
                    <a:pt x="5847" y="4680"/>
                    <a:pt x="6251" y="5358"/>
                    <a:pt x="7168" y="5668"/>
                  </a:cubicBezTo>
                  <a:cubicBezTo>
                    <a:pt x="7092" y="5766"/>
                    <a:pt x="6907" y="5873"/>
                    <a:pt x="6558" y="5873"/>
                  </a:cubicBezTo>
                  <a:cubicBezTo>
                    <a:pt x="6525" y="5873"/>
                    <a:pt x="6490" y="5872"/>
                    <a:pt x="6454" y="5870"/>
                  </a:cubicBezTo>
                  <a:cubicBezTo>
                    <a:pt x="6370" y="5870"/>
                    <a:pt x="6311" y="5930"/>
                    <a:pt x="6275" y="6013"/>
                  </a:cubicBezTo>
                  <a:cubicBezTo>
                    <a:pt x="6251" y="6132"/>
                    <a:pt x="6204" y="6263"/>
                    <a:pt x="6168" y="6346"/>
                  </a:cubicBezTo>
                  <a:cubicBezTo>
                    <a:pt x="6036" y="6322"/>
                    <a:pt x="5841" y="6285"/>
                    <a:pt x="5618" y="6285"/>
                  </a:cubicBezTo>
                  <a:cubicBezTo>
                    <a:pt x="5520" y="6285"/>
                    <a:pt x="5416" y="6292"/>
                    <a:pt x="5311" y="6311"/>
                  </a:cubicBezTo>
                  <a:cubicBezTo>
                    <a:pt x="5275" y="6311"/>
                    <a:pt x="4739" y="6430"/>
                    <a:pt x="4370" y="6787"/>
                  </a:cubicBezTo>
                  <a:cubicBezTo>
                    <a:pt x="4287" y="6870"/>
                    <a:pt x="4180" y="6930"/>
                    <a:pt x="4061" y="6966"/>
                  </a:cubicBezTo>
                  <a:cubicBezTo>
                    <a:pt x="3989" y="6977"/>
                    <a:pt x="3894" y="6989"/>
                    <a:pt x="3822" y="6989"/>
                  </a:cubicBezTo>
                  <a:cubicBezTo>
                    <a:pt x="3751" y="6989"/>
                    <a:pt x="3656" y="6977"/>
                    <a:pt x="3584" y="6966"/>
                  </a:cubicBezTo>
                  <a:cubicBezTo>
                    <a:pt x="3477" y="6930"/>
                    <a:pt x="3358" y="6870"/>
                    <a:pt x="3275" y="6787"/>
                  </a:cubicBezTo>
                  <a:cubicBezTo>
                    <a:pt x="2918" y="6430"/>
                    <a:pt x="2370" y="6323"/>
                    <a:pt x="2334" y="6311"/>
                  </a:cubicBezTo>
                  <a:cubicBezTo>
                    <a:pt x="2236" y="6292"/>
                    <a:pt x="2135" y="6285"/>
                    <a:pt x="2038" y="6285"/>
                  </a:cubicBezTo>
                  <a:cubicBezTo>
                    <a:pt x="1817" y="6285"/>
                    <a:pt x="1613" y="6322"/>
                    <a:pt x="1489" y="6346"/>
                  </a:cubicBezTo>
                  <a:cubicBezTo>
                    <a:pt x="1453" y="6263"/>
                    <a:pt x="1417" y="6132"/>
                    <a:pt x="1382" y="6013"/>
                  </a:cubicBezTo>
                  <a:cubicBezTo>
                    <a:pt x="1370" y="5930"/>
                    <a:pt x="1298" y="5870"/>
                    <a:pt x="1203" y="5870"/>
                  </a:cubicBezTo>
                  <a:cubicBezTo>
                    <a:pt x="786" y="5870"/>
                    <a:pt x="596" y="5751"/>
                    <a:pt x="489" y="5656"/>
                  </a:cubicBezTo>
                  <a:cubicBezTo>
                    <a:pt x="1429" y="5358"/>
                    <a:pt x="1834" y="4680"/>
                    <a:pt x="1977" y="4287"/>
                  </a:cubicBezTo>
                  <a:cubicBezTo>
                    <a:pt x="2084" y="4013"/>
                    <a:pt x="1977" y="3703"/>
                    <a:pt x="1715" y="3584"/>
                  </a:cubicBezTo>
                  <a:lnTo>
                    <a:pt x="1215" y="3346"/>
                  </a:lnTo>
                  <a:cubicBezTo>
                    <a:pt x="1179" y="3310"/>
                    <a:pt x="1155" y="3287"/>
                    <a:pt x="1144" y="3251"/>
                  </a:cubicBezTo>
                  <a:cubicBezTo>
                    <a:pt x="1144" y="3227"/>
                    <a:pt x="1132" y="3191"/>
                    <a:pt x="1155" y="3144"/>
                  </a:cubicBezTo>
                  <a:cubicBezTo>
                    <a:pt x="1181" y="3118"/>
                    <a:pt x="1218" y="3093"/>
                    <a:pt x="1259" y="3093"/>
                  </a:cubicBezTo>
                  <a:cubicBezTo>
                    <a:pt x="1275" y="3093"/>
                    <a:pt x="1293" y="3097"/>
                    <a:pt x="1310" y="3108"/>
                  </a:cubicBezTo>
                  <a:lnTo>
                    <a:pt x="1894" y="3275"/>
                  </a:lnTo>
                  <a:cubicBezTo>
                    <a:pt x="1908" y="3277"/>
                    <a:pt x="1923" y="3279"/>
                    <a:pt x="1938" y="3279"/>
                  </a:cubicBezTo>
                  <a:cubicBezTo>
                    <a:pt x="1994" y="3279"/>
                    <a:pt x="2046" y="3257"/>
                    <a:pt x="2084" y="3191"/>
                  </a:cubicBezTo>
                  <a:cubicBezTo>
                    <a:pt x="2096" y="3167"/>
                    <a:pt x="2108" y="3120"/>
                    <a:pt x="2108" y="3096"/>
                  </a:cubicBezTo>
                  <a:lnTo>
                    <a:pt x="2108" y="1917"/>
                  </a:lnTo>
                  <a:cubicBezTo>
                    <a:pt x="2191" y="596"/>
                    <a:pt x="3299" y="381"/>
                    <a:pt x="3799" y="346"/>
                  </a:cubicBezTo>
                  <a:cubicBezTo>
                    <a:pt x="4227" y="381"/>
                    <a:pt x="5132" y="548"/>
                    <a:pt x="5406" y="1465"/>
                  </a:cubicBezTo>
                  <a:cubicBezTo>
                    <a:pt x="5418" y="1548"/>
                    <a:pt x="5489" y="1608"/>
                    <a:pt x="5561" y="1608"/>
                  </a:cubicBezTo>
                  <a:cubicBezTo>
                    <a:pt x="5680" y="1608"/>
                    <a:pt x="5775" y="1489"/>
                    <a:pt x="5727" y="1382"/>
                  </a:cubicBezTo>
                  <a:cubicBezTo>
                    <a:pt x="5406" y="191"/>
                    <a:pt x="4192" y="24"/>
                    <a:pt x="3799"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3" name="Google Shape;3695;p65">
            <a:extLst>
              <a:ext uri="{FF2B5EF4-FFF2-40B4-BE49-F238E27FC236}">
                <a16:creationId xmlns:a16="http://schemas.microsoft.com/office/drawing/2014/main" id="{27BF9990-7099-107F-8657-C24294381486}"/>
              </a:ext>
            </a:extLst>
          </p:cNvPr>
          <p:cNvGrpSpPr/>
          <p:nvPr/>
        </p:nvGrpSpPr>
        <p:grpSpPr>
          <a:xfrm>
            <a:off x="-125762" y="768549"/>
            <a:ext cx="9153000" cy="1041360"/>
            <a:chOff x="-125762" y="768549"/>
            <a:chExt cx="9153000" cy="1041360"/>
          </a:xfrm>
        </p:grpSpPr>
        <p:grpSp>
          <p:nvGrpSpPr>
            <p:cNvPr id="14" name="Google Shape;3696;p65">
              <a:extLst>
                <a:ext uri="{FF2B5EF4-FFF2-40B4-BE49-F238E27FC236}">
                  <a16:creationId xmlns:a16="http://schemas.microsoft.com/office/drawing/2014/main" id="{A80737A1-E66E-DA5A-ED4E-017B1ED75916}"/>
                </a:ext>
              </a:extLst>
            </p:cNvPr>
            <p:cNvGrpSpPr/>
            <p:nvPr/>
          </p:nvGrpSpPr>
          <p:grpSpPr>
            <a:xfrm>
              <a:off x="2953570" y="768549"/>
              <a:ext cx="2987851" cy="1038524"/>
              <a:chOff x="2953570" y="768556"/>
              <a:chExt cx="2657994" cy="923879"/>
            </a:xfrm>
          </p:grpSpPr>
          <p:sp>
            <p:nvSpPr>
              <p:cNvPr id="38" name="Google Shape;3697;p65">
                <a:extLst>
                  <a:ext uri="{FF2B5EF4-FFF2-40B4-BE49-F238E27FC236}">
                    <a16:creationId xmlns:a16="http://schemas.microsoft.com/office/drawing/2014/main" id="{EB107F51-5B84-4AB8-819E-2C31F3DFF29A}"/>
                  </a:ext>
                </a:extLst>
              </p:cNvPr>
              <p:cNvSpPr/>
              <p:nvPr/>
            </p:nvSpPr>
            <p:spPr>
              <a:xfrm>
                <a:off x="4855855" y="773263"/>
                <a:ext cx="471530" cy="57836"/>
              </a:xfrm>
              <a:custGeom>
                <a:avLst/>
                <a:gdLst/>
                <a:ahLst/>
                <a:cxnLst/>
                <a:rect l="l" t="t" r="r" b="b"/>
                <a:pathLst>
                  <a:path w="9759" h="1197" extrusionOk="0">
                    <a:moveTo>
                      <a:pt x="1" y="0"/>
                    </a:moveTo>
                    <a:lnTo>
                      <a:pt x="1" y="1196"/>
                    </a:lnTo>
                    <a:lnTo>
                      <a:pt x="9759" y="1196"/>
                    </a:lnTo>
                    <a:lnTo>
                      <a:pt x="9759"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3698;p65">
                <a:extLst>
                  <a:ext uri="{FF2B5EF4-FFF2-40B4-BE49-F238E27FC236}">
                    <a16:creationId xmlns:a16="http://schemas.microsoft.com/office/drawing/2014/main" id="{60BE1928-4A7B-5611-B9B6-2C720B122D24}"/>
                  </a:ext>
                </a:extLst>
              </p:cNvPr>
              <p:cNvSpPr/>
              <p:nvPr/>
            </p:nvSpPr>
            <p:spPr>
              <a:xfrm>
                <a:off x="4859096" y="771470"/>
                <a:ext cx="40538" cy="911316"/>
              </a:xfrm>
              <a:custGeom>
                <a:avLst/>
                <a:gdLst/>
                <a:ahLst/>
                <a:cxnLst/>
                <a:rect l="l" t="t" r="r" b="b"/>
                <a:pathLst>
                  <a:path w="839" h="18861" extrusionOk="0">
                    <a:moveTo>
                      <a:pt x="1" y="0"/>
                    </a:moveTo>
                    <a:lnTo>
                      <a:pt x="1" y="18860"/>
                    </a:lnTo>
                    <a:lnTo>
                      <a:pt x="838" y="18860"/>
                    </a:lnTo>
                    <a:lnTo>
                      <a:pt x="83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3699;p65">
                <a:extLst>
                  <a:ext uri="{FF2B5EF4-FFF2-40B4-BE49-F238E27FC236}">
                    <a16:creationId xmlns:a16="http://schemas.microsoft.com/office/drawing/2014/main" id="{F537C26D-6D29-14E0-BE18-9B8651ED18E2}"/>
                  </a:ext>
                </a:extLst>
              </p:cNvPr>
              <p:cNvSpPr/>
              <p:nvPr/>
            </p:nvSpPr>
            <p:spPr>
              <a:xfrm>
                <a:off x="5290233" y="771470"/>
                <a:ext cx="40490" cy="911316"/>
              </a:xfrm>
              <a:custGeom>
                <a:avLst/>
                <a:gdLst/>
                <a:ahLst/>
                <a:cxnLst/>
                <a:rect l="l" t="t" r="r" b="b"/>
                <a:pathLst>
                  <a:path w="838" h="18861" extrusionOk="0">
                    <a:moveTo>
                      <a:pt x="1" y="0"/>
                    </a:moveTo>
                    <a:lnTo>
                      <a:pt x="1" y="18860"/>
                    </a:lnTo>
                    <a:lnTo>
                      <a:pt x="838" y="18860"/>
                    </a:lnTo>
                    <a:lnTo>
                      <a:pt x="83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3700;p65">
                <a:extLst>
                  <a:ext uri="{FF2B5EF4-FFF2-40B4-BE49-F238E27FC236}">
                    <a16:creationId xmlns:a16="http://schemas.microsoft.com/office/drawing/2014/main" id="{A30550FC-C403-AB0C-0180-AF8B871FAA15}"/>
                  </a:ext>
                </a:extLst>
              </p:cNvPr>
              <p:cNvSpPr/>
              <p:nvPr/>
            </p:nvSpPr>
            <p:spPr>
              <a:xfrm>
                <a:off x="5074640" y="771470"/>
                <a:ext cx="40490" cy="911316"/>
              </a:xfrm>
              <a:custGeom>
                <a:avLst/>
                <a:gdLst/>
                <a:ahLst/>
                <a:cxnLst/>
                <a:rect l="l" t="t" r="r" b="b"/>
                <a:pathLst>
                  <a:path w="838" h="18861" extrusionOk="0">
                    <a:moveTo>
                      <a:pt x="0" y="0"/>
                    </a:moveTo>
                    <a:lnTo>
                      <a:pt x="0" y="18860"/>
                    </a:lnTo>
                    <a:lnTo>
                      <a:pt x="838" y="18860"/>
                    </a:lnTo>
                    <a:lnTo>
                      <a:pt x="83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3701;p65">
                <a:extLst>
                  <a:ext uri="{FF2B5EF4-FFF2-40B4-BE49-F238E27FC236}">
                    <a16:creationId xmlns:a16="http://schemas.microsoft.com/office/drawing/2014/main" id="{0BB2806C-9AA1-EE77-D2C8-6A81FD3A60AC}"/>
                  </a:ext>
                </a:extLst>
              </p:cNvPr>
              <p:cNvSpPr/>
              <p:nvPr/>
            </p:nvSpPr>
            <p:spPr>
              <a:xfrm>
                <a:off x="4899682" y="829258"/>
                <a:ext cx="175199" cy="853529"/>
              </a:xfrm>
              <a:custGeom>
                <a:avLst/>
                <a:gdLst/>
                <a:ahLst/>
                <a:cxnLst/>
                <a:rect l="l" t="t" r="r" b="b"/>
                <a:pathLst>
                  <a:path w="3626" h="17665" extrusionOk="0">
                    <a:moveTo>
                      <a:pt x="0" y="0"/>
                    </a:moveTo>
                    <a:lnTo>
                      <a:pt x="0" y="17664"/>
                    </a:lnTo>
                    <a:lnTo>
                      <a:pt x="418" y="17664"/>
                    </a:lnTo>
                    <a:lnTo>
                      <a:pt x="418" y="6860"/>
                    </a:lnTo>
                    <a:cubicBezTo>
                      <a:pt x="418" y="4118"/>
                      <a:pt x="1813" y="2652"/>
                      <a:pt x="1813" y="2652"/>
                    </a:cubicBezTo>
                    <a:cubicBezTo>
                      <a:pt x="1813" y="2652"/>
                      <a:pt x="3206" y="4118"/>
                      <a:pt x="3206" y="6860"/>
                    </a:cubicBezTo>
                    <a:lnTo>
                      <a:pt x="3206" y="17664"/>
                    </a:lnTo>
                    <a:lnTo>
                      <a:pt x="3625" y="17664"/>
                    </a:lnTo>
                    <a:lnTo>
                      <a:pt x="3625"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3702;p65">
                <a:extLst>
                  <a:ext uri="{FF2B5EF4-FFF2-40B4-BE49-F238E27FC236}">
                    <a16:creationId xmlns:a16="http://schemas.microsoft.com/office/drawing/2014/main" id="{71A68FBE-C658-A6DE-9852-0CA6C8F40F8A}"/>
                  </a:ext>
                </a:extLst>
              </p:cNvPr>
              <p:cNvSpPr/>
              <p:nvPr/>
            </p:nvSpPr>
            <p:spPr>
              <a:xfrm>
                <a:off x="5115082" y="829258"/>
                <a:ext cx="175199" cy="853529"/>
              </a:xfrm>
              <a:custGeom>
                <a:avLst/>
                <a:gdLst/>
                <a:ahLst/>
                <a:cxnLst/>
                <a:rect l="l" t="t" r="r" b="b"/>
                <a:pathLst>
                  <a:path w="3626" h="17665" extrusionOk="0">
                    <a:moveTo>
                      <a:pt x="1" y="0"/>
                    </a:moveTo>
                    <a:lnTo>
                      <a:pt x="1" y="17664"/>
                    </a:lnTo>
                    <a:lnTo>
                      <a:pt x="420" y="17664"/>
                    </a:lnTo>
                    <a:lnTo>
                      <a:pt x="420" y="6860"/>
                    </a:lnTo>
                    <a:cubicBezTo>
                      <a:pt x="420" y="4118"/>
                      <a:pt x="1813" y="2652"/>
                      <a:pt x="1813" y="2652"/>
                    </a:cubicBezTo>
                    <a:cubicBezTo>
                      <a:pt x="1813" y="2652"/>
                      <a:pt x="3208" y="4118"/>
                      <a:pt x="3208" y="6860"/>
                    </a:cubicBezTo>
                    <a:lnTo>
                      <a:pt x="3208" y="17664"/>
                    </a:lnTo>
                    <a:lnTo>
                      <a:pt x="3626" y="17664"/>
                    </a:lnTo>
                    <a:lnTo>
                      <a:pt x="3626"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3703;p65">
                <a:extLst>
                  <a:ext uri="{FF2B5EF4-FFF2-40B4-BE49-F238E27FC236}">
                    <a16:creationId xmlns:a16="http://schemas.microsoft.com/office/drawing/2014/main" id="{E1883272-7B9D-0038-EDC1-177178665C41}"/>
                  </a:ext>
                </a:extLst>
              </p:cNvPr>
              <p:cNvSpPr/>
              <p:nvPr/>
            </p:nvSpPr>
            <p:spPr>
              <a:xfrm>
                <a:off x="3685798" y="776503"/>
                <a:ext cx="471530" cy="57836"/>
              </a:xfrm>
              <a:custGeom>
                <a:avLst/>
                <a:gdLst/>
                <a:ahLst/>
                <a:cxnLst/>
                <a:rect l="l" t="t" r="r" b="b"/>
                <a:pathLst>
                  <a:path w="9759" h="1197" extrusionOk="0">
                    <a:moveTo>
                      <a:pt x="0" y="0"/>
                    </a:moveTo>
                    <a:lnTo>
                      <a:pt x="0" y="1196"/>
                    </a:lnTo>
                    <a:lnTo>
                      <a:pt x="9758" y="1196"/>
                    </a:lnTo>
                    <a:lnTo>
                      <a:pt x="975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3704;p65">
                <a:extLst>
                  <a:ext uri="{FF2B5EF4-FFF2-40B4-BE49-F238E27FC236}">
                    <a16:creationId xmlns:a16="http://schemas.microsoft.com/office/drawing/2014/main" id="{CD233748-8711-4B76-C8A8-1A03ED630076}"/>
                  </a:ext>
                </a:extLst>
              </p:cNvPr>
              <p:cNvSpPr/>
              <p:nvPr/>
            </p:nvSpPr>
            <p:spPr>
              <a:xfrm>
                <a:off x="3685798" y="776503"/>
                <a:ext cx="40490" cy="911316"/>
              </a:xfrm>
              <a:custGeom>
                <a:avLst/>
                <a:gdLst/>
                <a:ahLst/>
                <a:cxnLst/>
                <a:rect l="l" t="t" r="r" b="b"/>
                <a:pathLst>
                  <a:path w="838" h="18861" extrusionOk="0">
                    <a:moveTo>
                      <a:pt x="0" y="0"/>
                    </a:moveTo>
                    <a:lnTo>
                      <a:pt x="0" y="18860"/>
                    </a:lnTo>
                    <a:lnTo>
                      <a:pt x="838" y="18860"/>
                    </a:lnTo>
                    <a:lnTo>
                      <a:pt x="83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3705;p65">
                <a:extLst>
                  <a:ext uri="{FF2B5EF4-FFF2-40B4-BE49-F238E27FC236}">
                    <a16:creationId xmlns:a16="http://schemas.microsoft.com/office/drawing/2014/main" id="{240C49F3-5B44-92EC-FE79-A293FFE3C3A5}"/>
                  </a:ext>
                </a:extLst>
              </p:cNvPr>
              <p:cNvSpPr/>
              <p:nvPr/>
            </p:nvSpPr>
            <p:spPr>
              <a:xfrm>
                <a:off x="4116790" y="776503"/>
                <a:ext cx="40538" cy="911316"/>
              </a:xfrm>
              <a:custGeom>
                <a:avLst/>
                <a:gdLst/>
                <a:ahLst/>
                <a:cxnLst/>
                <a:rect l="l" t="t" r="r" b="b"/>
                <a:pathLst>
                  <a:path w="839" h="18861" extrusionOk="0">
                    <a:moveTo>
                      <a:pt x="1" y="0"/>
                    </a:moveTo>
                    <a:lnTo>
                      <a:pt x="1" y="18860"/>
                    </a:lnTo>
                    <a:lnTo>
                      <a:pt x="838" y="18860"/>
                    </a:lnTo>
                    <a:lnTo>
                      <a:pt x="83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3706;p65">
                <a:extLst>
                  <a:ext uri="{FF2B5EF4-FFF2-40B4-BE49-F238E27FC236}">
                    <a16:creationId xmlns:a16="http://schemas.microsoft.com/office/drawing/2014/main" id="{52C28BCE-C4B3-B32F-DDEB-211CDCCA05B8}"/>
                  </a:ext>
                </a:extLst>
              </p:cNvPr>
              <p:cNvSpPr/>
              <p:nvPr/>
            </p:nvSpPr>
            <p:spPr>
              <a:xfrm>
                <a:off x="3901294" y="776503"/>
                <a:ext cx="40490" cy="911316"/>
              </a:xfrm>
              <a:custGeom>
                <a:avLst/>
                <a:gdLst/>
                <a:ahLst/>
                <a:cxnLst/>
                <a:rect l="l" t="t" r="r" b="b"/>
                <a:pathLst>
                  <a:path w="838" h="18861" extrusionOk="0">
                    <a:moveTo>
                      <a:pt x="1" y="0"/>
                    </a:moveTo>
                    <a:lnTo>
                      <a:pt x="1" y="18860"/>
                    </a:lnTo>
                    <a:lnTo>
                      <a:pt x="838" y="18860"/>
                    </a:lnTo>
                    <a:lnTo>
                      <a:pt x="83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3707;p65">
                <a:extLst>
                  <a:ext uri="{FF2B5EF4-FFF2-40B4-BE49-F238E27FC236}">
                    <a16:creationId xmlns:a16="http://schemas.microsoft.com/office/drawing/2014/main" id="{1DF32109-CC01-3C91-2651-107C2B90E1C1}"/>
                  </a:ext>
                </a:extLst>
              </p:cNvPr>
              <p:cNvSpPr/>
              <p:nvPr/>
            </p:nvSpPr>
            <p:spPr>
              <a:xfrm>
                <a:off x="3726240" y="834291"/>
                <a:ext cx="175199" cy="853529"/>
              </a:xfrm>
              <a:custGeom>
                <a:avLst/>
                <a:gdLst/>
                <a:ahLst/>
                <a:cxnLst/>
                <a:rect l="l" t="t" r="r" b="b"/>
                <a:pathLst>
                  <a:path w="3626" h="17665" extrusionOk="0">
                    <a:moveTo>
                      <a:pt x="1" y="0"/>
                    </a:moveTo>
                    <a:lnTo>
                      <a:pt x="1" y="17664"/>
                    </a:lnTo>
                    <a:lnTo>
                      <a:pt x="420" y="17664"/>
                    </a:lnTo>
                    <a:lnTo>
                      <a:pt x="420" y="6860"/>
                    </a:lnTo>
                    <a:cubicBezTo>
                      <a:pt x="420" y="4118"/>
                      <a:pt x="1813" y="2652"/>
                      <a:pt x="1813" y="2652"/>
                    </a:cubicBezTo>
                    <a:cubicBezTo>
                      <a:pt x="1813" y="2652"/>
                      <a:pt x="3208" y="4118"/>
                      <a:pt x="3208" y="6860"/>
                    </a:cubicBezTo>
                    <a:lnTo>
                      <a:pt x="3208" y="17664"/>
                    </a:lnTo>
                    <a:lnTo>
                      <a:pt x="3626" y="17664"/>
                    </a:lnTo>
                    <a:lnTo>
                      <a:pt x="3626"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3708;p65">
                <a:extLst>
                  <a:ext uri="{FF2B5EF4-FFF2-40B4-BE49-F238E27FC236}">
                    <a16:creationId xmlns:a16="http://schemas.microsoft.com/office/drawing/2014/main" id="{36BD874C-5387-60B7-6F7A-ABC5C7CFEAAA}"/>
                  </a:ext>
                </a:extLst>
              </p:cNvPr>
              <p:cNvSpPr/>
              <p:nvPr/>
            </p:nvSpPr>
            <p:spPr>
              <a:xfrm>
                <a:off x="3941736" y="834291"/>
                <a:ext cx="175199" cy="853529"/>
              </a:xfrm>
              <a:custGeom>
                <a:avLst/>
                <a:gdLst/>
                <a:ahLst/>
                <a:cxnLst/>
                <a:rect l="l" t="t" r="r" b="b"/>
                <a:pathLst>
                  <a:path w="3626" h="17665" extrusionOk="0">
                    <a:moveTo>
                      <a:pt x="1" y="0"/>
                    </a:moveTo>
                    <a:lnTo>
                      <a:pt x="1" y="17664"/>
                    </a:lnTo>
                    <a:lnTo>
                      <a:pt x="419" y="17664"/>
                    </a:lnTo>
                    <a:lnTo>
                      <a:pt x="419" y="6860"/>
                    </a:lnTo>
                    <a:cubicBezTo>
                      <a:pt x="419" y="4118"/>
                      <a:pt x="1813" y="2652"/>
                      <a:pt x="1813" y="2652"/>
                    </a:cubicBezTo>
                    <a:cubicBezTo>
                      <a:pt x="1813" y="2652"/>
                      <a:pt x="3206" y="4118"/>
                      <a:pt x="3206" y="6860"/>
                    </a:cubicBezTo>
                    <a:lnTo>
                      <a:pt x="3206" y="17664"/>
                    </a:lnTo>
                    <a:lnTo>
                      <a:pt x="3626" y="17664"/>
                    </a:lnTo>
                    <a:lnTo>
                      <a:pt x="3626"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3709;p65">
                <a:extLst>
                  <a:ext uri="{FF2B5EF4-FFF2-40B4-BE49-F238E27FC236}">
                    <a16:creationId xmlns:a16="http://schemas.microsoft.com/office/drawing/2014/main" id="{6FD9DDF6-CEFE-2B4B-08D2-0F0EEB1988F3}"/>
                  </a:ext>
                </a:extLst>
              </p:cNvPr>
              <p:cNvSpPr/>
              <p:nvPr/>
            </p:nvSpPr>
            <p:spPr>
              <a:xfrm>
                <a:off x="3679685" y="769039"/>
                <a:ext cx="483706" cy="923396"/>
              </a:xfrm>
              <a:custGeom>
                <a:avLst/>
                <a:gdLst/>
                <a:ahLst/>
                <a:cxnLst/>
                <a:rect l="l" t="t" r="r" b="b"/>
                <a:pathLst>
                  <a:path w="10011" h="19111" extrusionOk="0">
                    <a:moveTo>
                      <a:pt x="127" y="1"/>
                    </a:moveTo>
                    <a:cubicBezTo>
                      <a:pt x="58" y="1"/>
                      <a:pt x="0" y="58"/>
                      <a:pt x="0" y="127"/>
                    </a:cubicBezTo>
                    <a:lnTo>
                      <a:pt x="0" y="18985"/>
                    </a:lnTo>
                    <a:cubicBezTo>
                      <a:pt x="0" y="19054"/>
                      <a:pt x="58" y="19111"/>
                      <a:pt x="127" y="19111"/>
                    </a:cubicBezTo>
                    <a:cubicBezTo>
                      <a:pt x="196" y="19111"/>
                      <a:pt x="253" y="19054"/>
                      <a:pt x="253" y="18985"/>
                    </a:cubicBezTo>
                    <a:lnTo>
                      <a:pt x="253" y="247"/>
                    </a:lnTo>
                    <a:lnTo>
                      <a:pt x="9758" y="247"/>
                    </a:lnTo>
                    <a:lnTo>
                      <a:pt x="9758" y="18983"/>
                    </a:lnTo>
                    <a:cubicBezTo>
                      <a:pt x="9758" y="19052"/>
                      <a:pt x="9816" y="19109"/>
                      <a:pt x="9885" y="19109"/>
                    </a:cubicBezTo>
                    <a:cubicBezTo>
                      <a:pt x="9954" y="19109"/>
                      <a:pt x="10011" y="19054"/>
                      <a:pt x="10011" y="18985"/>
                    </a:cubicBezTo>
                    <a:lnTo>
                      <a:pt x="10011" y="127"/>
                    </a:lnTo>
                    <a:cubicBezTo>
                      <a:pt x="10011" y="58"/>
                      <a:pt x="9954" y="1"/>
                      <a:pt x="9885" y="1"/>
                    </a:cubicBezTo>
                    <a:close/>
                  </a:path>
                </a:pathLst>
              </a:custGeom>
              <a:solidFill>
                <a:srgbClr val="3F3C3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3710;p65">
                <a:extLst>
                  <a:ext uri="{FF2B5EF4-FFF2-40B4-BE49-F238E27FC236}">
                    <a16:creationId xmlns:a16="http://schemas.microsoft.com/office/drawing/2014/main" id="{DED04A8D-ECBF-6F12-8F30-7098589F6D30}"/>
                  </a:ext>
                </a:extLst>
              </p:cNvPr>
              <p:cNvSpPr/>
              <p:nvPr/>
            </p:nvSpPr>
            <p:spPr>
              <a:xfrm>
                <a:off x="3679685" y="768942"/>
                <a:ext cx="483706" cy="69819"/>
              </a:xfrm>
              <a:custGeom>
                <a:avLst/>
                <a:gdLst/>
                <a:ahLst/>
                <a:cxnLst/>
                <a:rect l="l" t="t" r="r" b="b"/>
                <a:pathLst>
                  <a:path w="10011" h="1445" extrusionOk="0">
                    <a:moveTo>
                      <a:pt x="9760" y="251"/>
                    </a:moveTo>
                    <a:lnTo>
                      <a:pt x="9760" y="1196"/>
                    </a:lnTo>
                    <a:lnTo>
                      <a:pt x="253" y="1196"/>
                    </a:lnTo>
                    <a:lnTo>
                      <a:pt x="253" y="251"/>
                    </a:lnTo>
                    <a:close/>
                    <a:moveTo>
                      <a:pt x="127" y="1"/>
                    </a:moveTo>
                    <a:cubicBezTo>
                      <a:pt x="58" y="1"/>
                      <a:pt x="0" y="56"/>
                      <a:pt x="0" y="125"/>
                    </a:cubicBezTo>
                    <a:lnTo>
                      <a:pt x="0" y="1321"/>
                    </a:lnTo>
                    <a:cubicBezTo>
                      <a:pt x="0" y="1390"/>
                      <a:pt x="58" y="1445"/>
                      <a:pt x="127" y="1445"/>
                    </a:cubicBezTo>
                    <a:lnTo>
                      <a:pt x="9885" y="1445"/>
                    </a:lnTo>
                    <a:cubicBezTo>
                      <a:pt x="9954" y="1445"/>
                      <a:pt x="10011" y="1392"/>
                      <a:pt x="10011" y="1321"/>
                    </a:cubicBezTo>
                    <a:lnTo>
                      <a:pt x="10011" y="125"/>
                    </a:lnTo>
                    <a:cubicBezTo>
                      <a:pt x="10011" y="56"/>
                      <a:pt x="9954" y="1"/>
                      <a:pt x="9885"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3711;p65">
                <a:extLst>
                  <a:ext uri="{FF2B5EF4-FFF2-40B4-BE49-F238E27FC236}">
                    <a16:creationId xmlns:a16="http://schemas.microsoft.com/office/drawing/2014/main" id="{B48ED15C-59F5-BC53-C4B6-547D2C84A259}"/>
                  </a:ext>
                </a:extLst>
              </p:cNvPr>
              <p:cNvSpPr/>
              <p:nvPr/>
            </p:nvSpPr>
            <p:spPr>
              <a:xfrm>
                <a:off x="3679685" y="768942"/>
                <a:ext cx="52666" cy="923396"/>
              </a:xfrm>
              <a:custGeom>
                <a:avLst/>
                <a:gdLst/>
                <a:ahLst/>
                <a:cxnLst/>
                <a:rect l="l" t="t" r="r" b="b"/>
                <a:pathLst>
                  <a:path w="1090" h="19111" extrusionOk="0">
                    <a:moveTo>
                      <a:pt x="842" y="251"/>
                    </a:moveTo>
                    <a:lnTo>
                      <a:pt x="842" y="18861"/>
                    </a:lnTo>
                    <a:lnTo>
                      <a:pt x="253" y="18861"/>
                    </a:lnTo>
                    <a:lnTo>
                      <a:pt x="253" y="251"/>
                    </a:lnTo>
                    <a:close/>
                    <a:moveTo>
                      <a:pt x="127" y="1"/>
                    </a:moveTo>
                    <a:cubicBezTo>
                      <a:pt x="58" y="1"/>
                      <a:pt x="0" y="56"/>
                      <a:pt x="0" y="125"/>
                    </a:cubicBezTo>
                    <a:lnTo>
                      <a:pt x="0" y="18985"/>
                    </a:lnTo>
                    <a:cubicBezTo>
                      <a:pt x="0" y="19054"/>
                      <a:pt x="58" y="19111"/>
                      <a:pt x="127" y="19111"/>
                    </a:cubicBezTo>
                    <a:lnTo>
                      <a:pt x="964" y="19111"/>
                    </a:lnTo>
                    <a:cubicBezTo>
                      <a:pt x="1033" y="19111"/>
                      <a:pt x="1090" y="19056"/>
                      <a:pt x="1090" y="18987"/>
                    </a:cubicBezTo>
                    <a:lnTo>
                      <a:pt x="1090" y="125"/>
                    </a:lnTo>
                    <a:cubicBezTo>
                      <a:pt x="1090" y="56"/>
                      <a:pt x="1033" y="1"/>
                      <a:pt x="96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3712;p65">
                <a:extLst>
                  <a:ext uri="{FF2B5EF4-FFF2-40B4-BE49-F238E27FC236}">
                    <a16:creationId xmlns:a16="http://schemas.microsoft.com/office/drawing/2014/main" id="{2A13B0C4-2A74-A8BA-2EA8-BB46072914C1}"/>
                  </a:ext>
                </a:extLst>
              </p:cNvPr>
              <p:cNvSpPr/>
              <p:nvPr/>
            </p:nvSpPr>
            <p:spPr>
              <a:xfrm>
                <a:off x="4110725" y="768942"/>
                <a:ext cx="52666" cy="923396"/>
              </a:xfrm>
              <a:custGeom>
                <a:avLst/>
                <a:gdLst/>
                <a:ahLst/>
                <a:cxnLst/>
                <a:rect l="l" t="t" r="r" b="b"/>
                <a:pathLst>
                  <a:path w="1090" h="19111" extrusionOk="0">
                    <a:moveTo>
                      <a:pt x="839" y="251"/>
                    </a:moveTo>
                    <a:lnTo>
                      <a:pt x="839" y="18861"/>
                    </a:lnTo>
                    <a:lnTo>
                      <a:pt x="252" y="18861"/>
                    </a:lnTo>
                    <a:lnTo>
                      <a:pt x="252" y="251"/>
                    </a:lnTo>
                    <a:close/>
                    <a:moveTo>
                      <a:pt x="126" y="1"/>
                    </a:moveTo>
                    <a:cubicBezTo>
                      <a:pt x="57" y="1"/>
                      <a:pt x="0" y="56"/>
                      <a:pt x="0" y="125"/>
                    </a:cubicBezTo>
                    <a:lnTo>
                      <a:pt x="0" y="18985"/>
                    </a:lnTo>
                    <a:cubicBezTo>
                      <a:pt x="0" y="19054"/>
                      <a:pt x="57" y="19111"/>
                      <a:pt x="126" y="19111"/>
                    </a:cubicBezTo>
                    <a:lnTo>
                      <a:pt x="964" y="19111"/>
                    </a:lnTo>
                    <a:cubicBezTo>
                      <a:pt x="1033" y="19111"/>
                      <a:pt x="1090" y="19056"/>
                      <a:pt x="1090" y="18987"/>
                    </a:cubicBezTo>
                    <a:lnTo>
                      <a:pt x="1090" y="125"/>
                    </a:lnTo>
                    <a:cubicBezTo>
                      <a:pt x="1090" y="56"/>
                      <a:pt x="1033" y="1"/>
                      <a:pt x="96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3713;p65">
                <a:extLst>
                  <a:ext uri="{FF2B5EF4-FFF2-40B4-BE49-F238E27FC236}">
                    <a16:creationId xmlns:a16="http://schemas.microsoft.com/office/drawing/2014/main" id="{A19B6DBB-8DD9-786A-1327-A8C2D2F604EC}"/>
                  </a:ext>
                </a:extLst>
              </p:cNvPr>
              <p:cNvSpPr/>
              <p:nvPr/>
            </p:nvSpPr>
            <p:spPr>
              <a:xfrm>
                <a:off x="3895181" y="768942"/>
                <a:ext cx="52714" cy="923396"/>
              </a:xfrm>
              <a:custGeom>
                <a:avLst/>
                <a:gdLst/>
                <a:ahLst/>
                <a:cxnLst/>
                <a:rect l="l" t="t" r="r" b="b"/>
                <a:pathLst>
                  <a:path w="1091" h="19111" extrusionOk="0">
                    <a:moveTo>
                      <a:pt x="842" y="251"/>
                    </a:moveTo>
                    <a:lnTo>
                      <a:pt x="842" y="18861"/>
                    </a:lnTo>
                    <a:lnTo>
                      <a:pt x="253" y="18861"/>
                    </a:lnTo>
                    <a:lnTo>
                      <a:pt x="253" y="251"/>
                    </a:lnTo>
                    <a:close/>
                    <a:moveTo>
                      <a:pt x="127" y="1"/>
                    </a:moveTo>
                    <a:cubicBezTo>
                      <a:pt x="58" y="1"/>
                      <a:pt x="1" y="56"/>
                      <a:pt x="1" y="125"/>
                    </a:cubicBezTo>
                    <a:lnTo>
                      <a:pt x="1" y="18985"/>
                    </a:lnTo>
                    <a:cubicBezTo>
                      <a:pt x="1" y="19054"/>
                      <a:pt x="58" y="19111"/>
                      <a:pt x="127" y="19111"/>
                    </a:cubicBezTo>
                    <a:lnTo>
                      <a:pt x="964" y="19111"/>
                    </a:lnTo>
                    <a:cubicBezTo>
                      <a:pt x="1033" y="19111"/>
                      <a:pt x="1090" y="19056"/>
                      <a:pt x="1090" y="18987"/>
                    </a:cubicBezTo>
                    <a:lnTo>
                      <a:pt x="1090" y="125"/>
                    </a:lnTo>
                    <a:cubicBezTo>
                      <a:pt x="1090" y="56"/>
                      <a:pt x="1033" y="1"/>
                      <a:pt x="96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3714;p65">
                <a:extLst>
                  <a:ext uri="{FF2B5EF4-FFF2-40B4-BE49-F238E27FC236}">
                    <a16:creationId xmlns:a16="http://schemas.microsoft.com/office/drawing/2014/main" id="{56C7C61A-123B-D020-0823-46F29C3F7CEB}"/>
                  </a:ext>
                </a:extLst>
              </p:cNvPr>
              <p:cNvSpPr/>
              <p:nvPr/>
            </p:nvSpPr>
            <p:spPr>
              <a:xfrm>
                <a:off x="3720030" y="826730"/>
                <a:ext cx="187375" cy="865705"/>
              </a:xfrm>
              <a:custGeom>
                <a:avLst/>
                <a:gdLst/>
                <a:ahLst/>
                <a:cxnLst/>
                <a:rect l="l" t="t" r="r" b="b"/>
                <a:pathLst>
                  <a:path w="3878" h="17917" extrusionOk="0">
                    <a:moveTo>
                      <a:pt x="3630" y="249"/>
                    </a:moveTo>
                    <a:lnTo>
                      <a:pt x="3630" y="17665"/>
                    </a:lnTo>
                    <a:lnTo>
                      <a:pt x="3464" y="17665"/>
                    </a:lnTo>
                    <a:lnTo>
                      <a:pt x="3464" y="6987"/>
                    </a:lnTo>
                    <a:cubicBezTo>
                      <a:pt x="3464" y="5546"/>
                      <a:pt x="3078" y="4459"/>
                      <a:pt x="2755" y="3799"/>
                    </a:cubicBezTo>
                    <a:cubicBezTo>
                      <a:pt x="2400" y="3082"/>
                      <a:pt x="2050" y="2707"/>
                      <a:pt x="2036" y="2692"/>
                    </a:cubicBezTo>
                    <a:cubicBezTo>
                      <a:pt x="2010" y="2668"/>
                      <a:pt x="1979" y="2652"/>
                      <a:pt x="1945" y="2652"/>
                    </a:cubicBezTo>
                    <a:cubicBezTo>
                      <a:pt x="1910" y="2652"/>
                      <a:pt x="1878" y="2668"/>
                      <a:pt x="1853" y="2692"/>
                    </a:cubicBezTo>
                    <a:cubicBezTo>
                      <a:pt x="1839" y="2707"/>
                      <a:pt x="1486" y="3080"/>
                      <a:pt x="1134" y="3799"/>
                    </a:cubicBezTo>
                    <a:cubicBezTo>
                      <a:pt x="812" y="4459"/>
                      <a:pt x="424" y="5546"/>
                      <a:pt x="424" y="6987"/>
                    </a:cubicBezTo>
                    <a:lnTo>
                      <a:pt x="424" y="17665"/>
                    </a:lnTo>
                    <a:lnTo>
                      <a:pt x="255" y="17665"/>
                    </a:lnTo>
                    <a:lnTo>
                      <a:pt x="255" y="249"/>
                    </a:lnTo>
                    <a:close/>
                    <a:moveTo>
                      <a:pt x="127" y="0"/>
                    </a:moveTo>
                    <a:cubicBezTo>
                      <a:pt x="58" y="0"/>
                      <a:pt x="1" y="58"/>
                      <a:pt x="1" y="127"/>
                    </a:cubicBezTo>
                    <a:lnTo>
                      <a:pt x="1" y="17791"/>
                    </a:lnTo>
                    <a:cubicBezTo>
                      <a:pt x="1" y="17860"/>
                      <a:pt x="58" y="17917"/>
                      <a:pt x="127" y="17917"/>
                    </a:cubicBezTo>
                    <a:lnTo>
                      <a:pt x="545" y="17917"/>
                    </a:lnTo>
                    <a:cubicBezTo>
                      <a:pt x="615" y="17917"/>
                      <a:pt x="671" y="17860"/>
                      <a:pt x="671" y="17791"/>
                    </a:cubicBezTo>
                    <a:lnTo>
                      <a:pt x="671" y="6985"/>
                    </a:lnTo>
                    <a:cubicBezTo>
                      <a:pt x="671" y="5596"/>
                      <a:pt x="1041" y="4549"/>
                      <a:pt x="1350" y="3917"/>
                    </a:cubicBezTo>
                    <a:cubicBezTo>
                      <a:pt x="1583" y="3444"/>
                      <a:pt x="1817" y="3123"/>
                      <a:pt x="1939" y="2967"/>
                    </a:cubicBezTo>
                    <a:cubicBezTo>
                      <a:pt x="2243" y="3348"/>
                      <a:pt x="3208" y="4731"/>
                      <a:pt x="3208" y="6985"/>
                    </a:cubicBezTo>
                    <a:lnTo>
                      <a:pt x="3208" y="17789"/>
                    </a:lnTo>
                    <a:cubicBezTo>
                      <a:pt x="3208" y="17858"/>
                      <a:pt x="3265" y="17915"/>
                      <a:pt x="3334" y="17915"/>
                    </a:cubicBezTo>
                    <a:lnTo>
                      <a:pt x="3752" y="17915"/>
                    </a:lnTo>
                    <a:cubicBezTo>
                      <a:pt x="3821" y="17915"/>
                      <a:pt x="3878" y="17860"/>
                      <a:pt x="3878" y="17791"/>
                    </a:cubicBezTo>
                    <a:lnTo>
                      <a:pt x="3878" y="127"/>
                    </a:lnTo>
                    <a:cubicBezTo>
                      <a:pt x="3878" y="58"/>
                      <a:pt x="3821" y="0"/>
                      <a:pt x="375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3715;p65">
                <a:extLst>
                  <a:ext uri="{FF2B5EF4-FFF2-40B4-BE49-F238E27FC236}">
                    <a16:creationId xmlns:a16="http://schemas.microsoft.com/office/drawing/2014/main" id="{65036EFD-8F18-4A85-2D06-B1A72D91CB43}"/>
                  </a:ext>
                </a:extLst>
              </p:cNvPr>
              <p:cNvSpPr/>
              <p:nvPr/>
            </p:nvSpPr>
            <p:spPr>
              <a:xfrm>
                <a:off x="3935574" y="826730"/>
                <a:ext cx="187375" cy="865705"/>
              </a:xfrm>
              <a:custGeom>
                <a:avLst/>
                <a:gdLst/>
                <a:ahLst/>
                <a:cxnLst/>
                <a:rect l="l" t="t" r="r" b="b"/>
                <a:pathLst>
                  <a:path w="3878" h="17917" extrusionOk="0">
                    <a:moveTo>
                      <a:pt x="3627" y="249"/>
                    </a:moveTo>
                    <a:lnTo>
                      <a:pt x="3627" y="17665"/>
                    </a:lnTo>
                    <a:lnTo>
                      <a:pt x="3464" y="17665"/>
                    </a:lnTo>
                    <a:lnTo>
                      <a:pt x="3464" y="6987"/>
                    </a:lnTo>
                    <a:cubicBezTo>
                      <a:pt x="3464" y="5546"/>
                      <a:pt x="3076" y="4459"/>
                      <a:pt x="2754" y="3799"/>
                    </a:cubicBezTo>
                    <a:cubicBezTo>
                      <a:pt x="2400" y="3082"/>
                      <a:pt x="2049" y="2707"/>
                      <a:pt x="2035" y="2692"/>
                    </a:cubicBezTo>
                    <a:cubicBezTo>
                      <a:pt x="2010" y="2668"/>
                      <a:pt x="1978" y="2652"/>
                      <a:pt x="1943" y="2652"/>
                    </a:cubicBezTo>
                    <a:cubicBezTo>
                      <a:pt x="1909" y="2652"/>
                      <a:pt x="1878" y="2668"/>
                      <a:pt x="1852" y="2692"/>
                    </a:cubicBezTo>
                    <a:cubicBezTo>
                      <a:pt x="1838" y="2707"/>
                      <a:pt x="1486" y="3080"/>
                      <a:pt x="1133" y="3799"/>
                    </a:cubicBezTo>
                    <a:cubicBezTo>
                      <a:pt x="810" y="4459"/>
                      <a:pt x="424" y="5546"/>
                      <a:pt x="424" y="6987"/>
                    </a:cubicBezTo>
                    <a:lnTo>
                      <a:pt x="424" y="17665"/>
                    </a:lnTo>
                    <a:lnTo>
                      <a:pt x="254" y="17665"/>
                    </a:lnTo>
                    <a:lnTo>
                      <a:pt x="254" y="249"/>
                    </a:lnTo>
                    <a:close/>
                    <a:moveTo>
                      <a:pt x="126" y="0"/>
                    </a:moveTo>
                    <a:cubicBezTo>
                      <a:pt x="57" y="0"/>
                      <a:pt x="0" y="58"/>
                      <a:pt x="0" y="127"/>
                    </a:cubicBezTo>
                    <a:lnTo>
                      <a:pt x="0" y="17791"/>
                    </a:lnTo>
                    <a:cubicBezTo>
                      <a:pt x="0" y="17860"/>
                      <a:pt x="57" y="17917"/>
                      <a:pt x="126" y="17917"/>
                    </a:cubicBezTo>
                    <a:lnTo>
                      <a:pt x="544" y="17917"/>
                    </a:lnTo>
                    <a:cubicBezTo>
                      <a:pt x="613" y="17917"/>
                      <a:pt x="670" y="17860"/>
                      <a:pt x="670" y="17791"/>
                    </a:cubicBezTo>
                    <a:lnTo>
                      <a:pt x="670" y="6985"/>
                    </a:lnTo>
                    <a:cubicBezTo>
                      <a:pt x="670" y="5596"/>
                      <a:pt x="1040" y="4549"/>
                      <a:pt x="1350" y="3917"/>
                    </a:cubicBezTo>
                    <a:cubicBezTo>
                      <a:pt x="1582" y="3444"/>
                      <a:pt x="1815" y="3123"/>
                      <a:pt x="1939" y="2967"/>
                    </a:cubicBezTo>
                    <a:cubicBezTo>
                      <a:pt x="2240" y="3348"/>
                      <a:pt x="3208" y="4731"/>
                      <a:pt x="3208" y="6985"/>
                    </a:cubicBezTo>
                    <a:lnTo>
                      <a:pt x="3208" y="17789"/>
                    </a:lnTo>
                    <a:cubicBezTo>
                      <a:pt x="3208" y="17858"/>
                      <a:pt x="3263" y="17915"/>
                      <a:pt x="3332" y="17915"/>
                    </a:cubicBezTo>
                    <a:lnTo>
                      <a:pt x="3751" y="17915"/>
                    </a:lnTo>
                    <a:cubicBezTo>
                      <a:pt x="3820" y="17915"/>
                      <a:pt x="3877" y="17860"/>
                      <a:pt x="3873" y="17791"/>
                    </a:cubicBezTo>
                    <a:lnTo>
                      <a:pt x="3873" y="127"/>
                    </a:lnTo>
                    <a:cubicBezTo>
                      <a:pt x="3873" y="58"/>
                      <a:pt x="3816" y="0"/>
                      <a:pt x="374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3716;p65">
                <a:extLst>
                  <a:ext uri="{FF2B5EF4-FFF2-40B4-BE49-F238E27FC236}">
                    <a16:creationId xmlns:a16="http://schemas.microsoft.com/office/drawing/2014/main" id="{869E00A0-5C66-0BBA-FB59-F0F242BAF3AD}"/>
                  </a:ext>
                </a:extLst>
              </p:cNvPr>
              <p:cNvSpPr/>
              <p:nvPr/>
            </p:nvSpPr>
            <p:spPr>
              <a:xfrm>
                <a:off x="4849983" y="768942"/>
                <a:ext cx="483610" cy="69819"/>
              </a:xfrm>
              <a:custGeom>
                <a:avLst/>
                <a:gdLst/>
                <a:ahLst/>
                <a:cxnLst/>
                <a:rect l="l" t="t" r="r" b="b"/>
                <a:pathLst>
                  <a:path w="10009" h="1445" extrusionOk="0">
                    <a:moveTo>
                      <a:pt x="9758" y="251"/>
                    </a:moveTo>
                    <a:lnTo>
                      <a:pt x="9758" y="1196"/>
                    </a:lnTo>
                    <a:lnTo>
                      <a:pt x="250" y="1196"/>
                    </a:lnTo>
                    <a:lnTo>
                      <a:pt x="250" y="251"/>
                    </a:lnTo>
                    <a:close/>
                    <a:moveTo>
                      <a:pt x="126" y="1"/>
                    </a:moveTo>
                    <a:cubicBezTo>
                      <a:pt x="57" y="1"/>
                      <a:pt x="0" y="56"/>
                      <a:pt x="0" y="125"/>
                    </a:cubicBezTo>
                    <a:lnTo>
                      <a:pt x="0" y="1321"/>
                    </a:lnTo>
                    <a:cubicBezTo>
                      <a:pt x="0" y="1390"/>
                      <a:pt x="57" y="1445"/>
                      <a:pt x="126" y="1445"/>
                    </a:cubicBezTo>
                    <a:lnTo>
                      <a:pt x="9884" y="1445"/>
                    </a:lnTo>
                    <a:cubicBezTo>
                      <a:pt x="9949" y="1445"/>
                      <a:pt x="10006" y="1392"/>
                      <a:pt x="10008" y="1321"/>
                    </a:cubicBezTo>
                    <a:lnTo>
                      <a:pt x="10008" y="125"/>
                    </a:lnTo>
                    <a:cubicBezTo>
                      <a:pt x="10008" y="56"/>
                      <a:pt x="9953" y="1"/>
                      <a:pt x="988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3717;p65">
                <a:extLst>
                  <a:ext uri="{FF2B5EF4-FFF2-40B4-BE49-F238E27FC236}">
                    <a16:creationId xmlns:a16="http://schemas.microsoft.com/office/drawing/2014/main" id="{CF411CE4-5846-E508-F453-BFB4D5AD4E38}"/>
                  </a:ext>
                </a:extLst>
              </p:cNvPr>
              <p:cNvSpPr/>
              <p:nvPr/>
            </p:nvSpPr>
            <p:spPr>
              <a:xfrm>
                <a:off x="4849886" y="768942"/>
                <a:ext cx="52666" cy="923396"/>
              </a:xfrm>
              <a:custGeom>
                <a:avLst/>
                <a:gdLst/>
                <a:ahLst/>
                <a:cxnLst/>
                <a:rect l="l" t="t" r="r" b="b"/>
                <a:pathLst>
                  <a:path w="1090" h="19111" extrusionOk="0">
                    <a:moveTo>
                      <a:pt x="839" y="251"/>
                    </a:moveTo>
                    <a:lnTo>
                      <a:pt x="839" y="18861"/>
                    </a:lnTo>
                    <a:lnTo>
                      <a:pt x="252" y="18861"/>
                    </a:lnTo>
                    <a:lnTo>
                      <a:pt x="252" y="251"/>
                    </a:lnTo>
                    <a:close/>
                    <a:moveTo>
                      <a:pt x="126" y="1"/>
                    </a:moveTo>
                    <a:cubicBezTo>
                      <a:pt x="57" y="1"/>
                      <a:pt x="0" y="56"/>
                      <a:pt x="0" y="125"/>
                    </a:cubicBezTo>
                    <a:lnTo>
                      <a:pt x="0" y="18985"/>
                    </a:lnTo>
                    <a:cubicBezTo>
                      <a:pt x="0" y="19054"/>
                      <a:pt x="57" y="19111"/>
                      <a:pt x="126" y="19111"/>
                    </a:cubicBezTo>
                    <a:lnTo>
                      <a:pt x="964" y="19111"/>
                    </a:lnTo>
                    <a:cubicBezTo>
                      <a:pt x="1032" y="19111"/>
                      <a:pt x="1090" y="19056"/>
                      <a:pt x="1090" y="18987"/>
                    </a:cubicBezTo>
                    <a:lnTo>
                      <a:pt x="1090" y="125"/>
                    </a:lnTo>
                    <a:cubicBezTo>
                      <a:pt x="1090" y="56"/>
                      <a:pt x="1032" y="1"/>
                      <a:pt x="96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3718;p65">
                <a:extLst>
                  <a:ext uri="{FF2B5EF4-FFF2-40B4-BE49-F238E27FC236}">
                    <a16:creationId xmlns:a16="http://schemas.microsoft.com/office/drawing/2014/main" id="{D97EDFA9-5DD9-7DAC-1775-272527995851}"/>
                  </a:ext>
                </a:extLst>
              </p:cNvPr>
              <p:cNvSpPr/>
              <p:nvPr/>
            </p:nvSpPr>
            <p:spPr>
              <a:xfrm>
                <a:off x="5280975" y="768942"/>
                <a:ext cx="52618" cy="923396"/>
              </a:xfrm>
              <a:custGeom>
                <a:avLst/>
                <a:gdLst/>
                <a:ahLst/>
                <a:cxnLst/>
                <a:rect l="l" t="t" r="r" b="b"/>
                <a:pathLst>
                  <a:path w="1089" h="19111" extrusionOk="0">
                    <a:moveTo>
                      <a:pt x="838" y="251"/>
                    </a:moveTo>
                    <a:lnTo>
                      <a:pt x="838" y="18861"/>
                    </a:lnTo>
                    <a:lnTo>
                      <a:pt x="249" y="18861"/>
                    </a:lnTo>
                    <a:lnTo>
                      <a:pt x="249" y="251"/>
                    </a:lnTo>
                    <a:close/>
                    <a:moveTo>
                      <a:pt x="127" y="1"/>
                    </a:moveTo>
                    <a:cubicBezTo>
                      <a:pt x="56" y="1"/>
                      <a:pt x="1" y="56"/>
                      <a:pt x="1" y="125"/>
                    </a:cubicBezTo>
                    <a:lnTo>
                      <a:pt x="1" y="18985"/>
                    </a:lnTo>
                    <a:cubicBezTo>
                      <a:pt x="1" y="19054"/>
                      <a:pt x="58" y="19111"/>
                      <a:pt x="127" y="19111"/>
                    </a:cubicBezTo>
                    <a:lnTo>
                      <a:pt x="964" y="19111"/>
                    </a:lnTo>
                    <a:cubicBezTo>
                      <a:pt x="1029" y="19111"/>
                      <a:pt x="1086" y="19056"/>
                      <a:pt x="1088" y="18987"/>
                    </a:cubicBezTo>
                    <a:lnTo>
                      <a:pt x="1088" y="125"/>
                    </a:lnTo>
                    <a:cubicBezTo>
                      <a:pt x="1088" y="56"/>
                      <a:pt x="1033" y="1"/>
                      <a:pt x="96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3719;p65">
                <a:extLst>
                  <a:ext uri="{FF2B5EF4-FFF2-40B4-BE49-F238E27FC236}">
                    <a16:creationId xmlns:a16="http://schemas.microsoft.com/office/drawing/2014/main" id="{099071F6-F616-3836-9D7E-122142C8C4EE}"/>
                  </a:ext>
                </a:extLst>
              </p:cNvPr>
              <p:cNvSpPr/>
              <p:nvPr/>
            </p:nvSpPr>
            <p:spPr>
              <a:xfrm>
                <a:off x="5065383" y="768942"/>
                <a:ext cx="52569" cy="923396"/>
              </a:xfrm>
              <a:custGeom>
                <a:avLst/>
                <a:gdLst/>
                <a:ahLst/>
                <a:cxnLst/>
                <a:rect l="l" t="t" r="r" b="b"/>
                <a:pathLst>
                  <a:path w="1088" h="19111" extrusionOk="0">
                    <a:moveTo>
                      <a:pt x="840" y="251"/>
                    </a:moveTo>
                    <a:lnTo>
                      <a:pt x="840" y="18861"/>
                    </a:lnTo>
                    <a:lnTo>
                      <a:pt x="251" y="18861"/>
                    </a:lnTo>
                    <a:lnTo>
                      <a:pt x="251" y="251"/>
                    </a:lnTo>
                    <a:close/>
                    <a:moveTo>
                      <a:pt x="127" y="1"/>
                    </a:moveTo>
                    <a:cubicBezTo>
                      <a:pt x="56" y="1"/>
                      <a:pt x="0" y="56"/>
                      <a:pt x="0" y="125"/>
                    </a:cubicBezTo>
                    <a:lnTo>
                      <a:pt x="0" y="18985"/>
                    </a:lnTo>
                    <a:cubicBezTo>
                      <a:pt x="0" y="19054"/>
                      <a:pt x="58" y="19111"/>
                      <a:pt x="127" y="19111"/>
                    </a:cubicBezTo>
                    <a:lnTo>
                      <a:pt x="964" y="19111"/>
                    </a:lnTo>
                    <a:cubicBezTo>
                      <a:pt x="1033" y="19111"/>
                      <a:pt x="1088" y="19056"/>
                      <a:pt x="1088" y="18987"/>
                    </a:cubicBezTo>
                    <a:lnTo>
                      <a:pt x="1088" y="125"/>
                    </a:lnTo>
                    <a:cubicBezTo>
                      <a:pt x="1088" y="56"/>
                      <a:pt x="1031" y="1"/>
                      <a:pt x="96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3720;p65">
                <a:extLst>
                  <a:ext uri="{FF2B5EF4-FFF2-40B4-BE49-F238E27FC236}">
                    <a16:creationId xmlns:a16="http://schemas.microsoft.com/office/drawing/2014/main" id="{BAB66BC3-87AF-30E9-565D-F1CAAF0BBD16}"/>
                  </a:ext>
                </a:extLst>
              </p:cNvPr>
              <p:cNvSpPr/>
              <p:nvPr/>
            </p:nvSpPr>
            <p:spPr>
              <a:xfrm>
                <a:off x="4890232" y="826730"/>
                <a:ext cx="187279" cy="865705"/>
              </a:xfrm>
              <a:custGeom>
                <a:avLst/>
                <a:gdLst/>
                <a:ahLst/>
                <a:cxnLst/>
                <a:rect l="l" t="t" r="r" b="b"/>
                <a:pathLst>
                  <a:path w="3876" h="17917" extrusionOk="0">
                    <a:moveTo>
                      <a:pt x="3627" y="249"/>
                    </a:moveTo>
                    <a:lnTo>
                      <a:pt x="3627" y="17665"/>
                    </a:lnTo>
                    <a:lnTo>
                      <a:pt x="3462" y="17665"/>
                    </a:lnTo>
                    <a:lnTo>
                      <a:pt x="3462" y="6987"/>
                    </a:lnTo>
                    <a:cubicBezTo>
                      <a:pt x="3462" y="5546"/>
                      <a:pt x="3076" y="4459"/>
                      <a:pt x="2753" y="3799"/>
                    </a:cubicBezTo>
                    <a:cubicBezTo>
                      <a:pt x="2398" y="3082"/>
                      <a:pt x="2049" y="2707"/>
                      <a:pt x="2034" y="2692"/>
                    </a:cubicBezTo>
                    <a:cubicBezTo>
                      <a:pt x="2010" y="2668"/>
                      <a:pt x="1978" y="2652"/>
                      <a:pt x="1943" y="2652"/>
                    </a:cubicBezTo>
                    <a:cubicBezTo>
                      <a:pt x="1908" y="2652"/>
                      <a:pt x="1876" y="2668"/>
                      <a:pt x="1852" y="2692"/>
                    </a:cubicBezTo>
                    <a:cubicBezTo>
                      <a:pt x="1837" y="2707"/>
                      <a:pt x="1484" y="3080"/>
                      <a:pt x="1133" y="3799"/>
                    </a:cubicBezTo>
                    <a:cubicBezTo>
                      <a:pt x="810" y="4459"/>
                      <a:pt x="424" y="5546"/>
                      <a:pt x="424" y="6987"/>
                    </a:cubicBezTo>
                    <a:lnTo>
                      <a:pt x="424" y="17665"/>
                    </a:lnTo>
                    <a:lnTo>
                      <a:pt x="255" y="17665"/>
                    </a:lnTo>
                    <a:lnTo>
                      <a:pt x="255" y="249"/>
                    </a:lnTo>
                    <a:close/>
                    <a:moveTo>
                      <a:pt x="125" y="0"/>
                    </a:moveTo>
                    <a:cubicBezTo>
                      <a:pt x="56" y="0"/>
                      <a:pt x="0" y="58"/>
                      <a:pt x="0" y="127"/>
                    </a:cubicBezTo>
                    <a:lnTo>
                      <a:pt x="0" y="17791"/>
                    </a:lnTo>
                    <a:cubicBezTo>
                      <a:pt x="0" y="17860"/>
                      <a:pt x="58" y="17917"/>
                      <a:pt x="125" y="17917"/>
                    </a:cubicBezTo>
                    <a:lnTo>
                      <a:pt x="544" y="17917"/>
                    </a:lnTo>
                    <a:cubicBezTo>
                      <a:pt x="613" y="17917"/>
                      <a:pt x="670" y="17860"/>
                      <a:pt x="670" y="17791"/>
                    </a:cubicBezTo>
                    <a:lnTo>
                      <a:pt x="670" y="6985"/>
                    </a:lnTo>
                    <a:cubicBezTo>
                      <a:pt x="670" y="5596"/>
                      <a:pt x="1039" y="4549"/>
                      <a:pt x="1350" y="3917"/>
                    </a:cubicBezTo>
                    <a:cubicBezTo>
                      <a:pt x="1581" y="3444"/>
                      <a:pt x="1815" y="3123"/>
                      <a:pt x="1937" y="2967"/>
                    </a:cubicBezTo>
                    <a:cubicBezTo>
                      <a:pt x="2240" y="3348"/>
                      <a:pt x="3206" y="4731"/>
                      <a:pt x="3206" y="6985"/>
                    </a:cubicBezTo>
                    <a:lnTo>
                      <a:pt x="3206" y="17789"/>
                    </a:lnTo>
                    <a:cubicBezTo>
                      <a:pt x="3206" y="17858"/>
                      <a:pt x="3263" y="17915"/>
                      <a:pt x="3332" y="17915"/>
                    </a:cubicBezTo>
                    <a:lnTo>
                      <a:pt x="3752" y="17915"/>
                    </a:lnTo>
                    <a:cubicBezTo>
                      <a:pt x="3821" y="17915"/>
                      <a:pt x="3876" y="17860"/>
                      <a:pt x="3874" y="17791"/>
                    </a:cubicBezTo>
                    <a:lnTo>
                      <a:pt x="3874" y="127"/>
                    </a:lnTo>
                    <a:cubicBezTo>
                      <a:pt x="3874" y="58"/>
                      <a:pt x="3817" y="0"/>
                      <a:pt x="374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3721;p65">
                <a:extLst>
                  <a:ext uri="{FF2B5EF4-FFF2-40B4-BE49-F238E27FC236}">
                    <a16:creationId xmlns:a16="http://schemas.microsoft.com/office/drawing/2014/main" id="{1110AC8E-3DE9-1481-F6AD-0F7D43EFF2C9}"/>
                  </a:ext>
                </a:extLst>
              </p:cNvPr>
              <p:cNvSpPr/>
              <p:nvPr/>
            </p:nvSpPr>
            <p:spPr>
              <a:xfrm>
                <a:off x="5105824" y="826730"/>
                <a:ext cx="187230" cy="865705"/>
              </a:xfrm>
              <a:custGeom>
                <a:avLst/>
                <a:gdLst/>
                <a:ahLst/>
                <a:cxnLst/>
                <a:rect l="l" t="t" r="r" b="b"/>
                <a:pathLst>
                  <a:path w="3875" h="17917" extrusionOk="0">
                    <a:moveTo>
                      <a:pt x="3626" y="249"/>
                    </a:moveTo>
                    <a:lnTo>
                      <a:pt x="3626" y="17665"/>
                    </a:lnTo>
                    <a:lnTo>
                      <a:pt x="3460" y="17665"/>
                    </a:lnTo>
                    <a:lnTo>
                      <a:pt x="3460" y="6987"/>
                    </a:lnTo>
                    <a:cubicBezTo>
                      <a:pt x="3460" y="5546"/>
                      <a:pt x="3074" y="4459"/>
                      <a:pt x="2751" y="3799"/>
                    </a:cubicBezTo>
                    <a:cubicBezTo>
                      <a:pt x="2396" y="3082"/>
                      <a:pt x="2048" y="2707"/>
                      <a:pt x="2032" y="2692"/>
                    </a:cubicBezTo>
                    <a:cubicBezTo>
                      <a:pt x="2008" y="2668"/>
                      <a:pt x="1975" y="2652"/>
                      <a:pt x="1941" y="2652"/>
                    </a:cubicBezTo>
                    <a:cubicBezTo>
                      <a:pt x="1906" y="2652"/>
                      <a:pt x="1874" y="2668"/>
                      <a:pt x="1851" y="2692"/>
                    </a:cubicBezTo>
                    <a:cubicBezTo>
                      <a:pt x="1835" y="2707"/>
                      <a:pt x="1482" y="3080"/>
                      <a:pt x="1130" y="3799"/>
                    </a:cubicBezTo>
                    <a:cubicBezTo>
                      <a:pt x="809" y="4459"/>
                      <a:pt x="422" y="5546"/>
                      <a:pt x="422" y="6987"/>
                    </a:cubicBezTo>
                    <a:lnTo>
                      <a:pt x="422" y="17665"/>
                    </a:lnTo>
                    <a:lnTo>
                      <a:pt x="251" y="17665"/>
                    </a:lnTo>
                    <a:lnTo>
                      <a:pt x="251" y="249"/>
                    </a:lnTo>
                    <a:close/>
                    <a:moveTo>
                      <a:pt x="127" y="0"/>
                    </a:moveTo>
                    <a:cubicBezTo>
                      <a:pt x="56" y="0"/>
                      <a:pt x="1" y="58"/>
                      <a:pt x="1" y="127"/>
                    </a:cubicBezTo>
                    <a:lnTo>
                      <a:pt x="1" y="17791"/>
                    </a:lnTo>
                    <a:cubicBezTo>
                      <a:pt x="1" y="17860"/>
                      <a:pt x="58" y="17917"/>
                      <a:pt x="127" y="17917"/>
                    </a:cubicBezTo>
                    <a:lnTo>
                      <a:pt x="545" y="17917"/>
                    </a:lnTo>
                    <a:cubicBezTo>
                      <a:pt x="614" y="17917"/>
                      <a:pt x="671" y="17860"/>
                      <a:pt x="671" y="17791"/>
                    </a:cubicBezTo>
                    <a:lnTo>
                      <a:pt x="671" y="6985"/>
                    </a:lnTo>
                    <a:cubicBezTo>
                      <a:pt x="671" y="5596"/>
                      <a:pt x="1039" y="4549"/>
                      <a:pt x="1350" y="3917"/>
                    </a:cubicBezTo>
                    <a:cubicBezTo>
                      <a:pt x="1581" y="3444"/>
                      <a:pt x="1815" y="3123"/>
                      <a:pt x="1939" y="2967"/>
                    </a:cubicBezTo>
                    <a:cubicBezTo>
                      <a:pt x="2241" y="3348"/>
                      <a:pt x="3206" y="4731"/>
                      <a:pt x="3206" y="6985"/>
                    </a:cubicBezTo>
                    <a:lnTo>
                      <a:pt x="3206" y="17789"/>
                    </a:lnTo>
                    <a:cubicBezTo>
                      <a:pt x="3206" y="17858"/>
                      <a:pt x="3263" y="17915"/>
                      <a:pt x="3332" y="17915"/>
                    </a:cubicBezTo>
                    <a:lnTo>
                      <a:pt x="3752" y="17915"/>
                    </a:lnTo>
                    <a:cubicBezTo>
                      <a:pt x="3821" y="17915"/>
                      <a:pt x="3874" y="17860"/>
                      <a:pt x="3874" y="17791"/>
                    </a:cubicBezTo>
                    <a:lnTo>
                      <a:pt x="3874" y="127"/>
                    </a:lnTo>
                    <a:cubicBezTo>
                      <a:pt x="3874" y="58"/>
                      <a:pt x="3817" y="0"/>
                      <a:pt x="374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3722;p65">
                <a:extLst>
                  <a:ext uri="{FF2B5EF4-FFF2-40B4-BE49-F238E27FC236}">
                    <a16:creationId xmlns:a16="http://schemas.microsoft.com/office/drawing/2014/main" id="{8E04AE7A-867E-5EC4-6090-606C80D97D77}"/>
                  </a:ext>
                </a:extLst>
              </p:cNvPr>
              <p:cNvSpPr/>
              <p:nvPr/>
            </p:nvSpPr>
            <p:spPr>
              <a:xfrm>
                <a:off x="2954246" y="768556"/>
                <a:ext cx="2657318" cy="624214"/>
              </a:xfrm>
              <a:custGeom>
                <a:avLst/>
                <a:gdLst/>
                <a:ahLst/>
                <a:cxnLst/>
                <a:rect l="l" t="t" r="r" b="b"/>
                <a:pathLst>
                  <a:path w="54997" h="12919" extrusionOk="0">
                    <a:moveTo>
                      <a:pt x="49115" y="1"/>
                    </a:moveTo>
                    <a:cubicBezTo>
                      <a:pt x="49064" y="1"/>
                      <a:pt x="49017" y="38"/>
                      <a:pt x="49001" y="87"/>
                    </a:cubicBezTo>
                    <a:cubicBezTo>
                      <a:pt x="48991" y="119"/>
                      <a:pt x="47953" y="3279"/>
                      <a:pt x="45973" y="6394"/>
                    </a:cubicBezTo>
                    <a:cubicBezTo>
                      <a:pt x="44814" y="8218"/>
                      <a:pt x="43560" y="9672"/>
                      <a:pt x="42253" y="10712"/>
                    </a:cubicBezTo>
                    <a:cubicBezTo>
                      <a:pt x="40624" y="12009"/>
                      <a:pt x="38906" y="12663"/>
                      <a:pt x="37141" y="12663"/>
                    </a:cubicBezTo>
                    <a:cubicBezTo>
                      <a:pt x="35374" y="12663"/>
                      <a:pt x="33640" y="12007"/>
                      <a:pt x="31985" y="10712"/>
                    </a:cubicBezTo>
                    <a:cubicBezTo>
                      <a:pt x="30655" y="9672"/>
                      <a:pt x="29373" y="8218"/>
                      <a:pt x="28177" y="6394"/>
                    </a:cubicBezTo>
                    <a:cubicBezTo>
                      <a:pt x="26132" y="3279"/>
                      <a:pt x="25029" y="119"/>
                      <a:pt x="25019" y="87"/>
                    </a:cubicBezTo>
                    <a:cubicBezTo>
                      <a:pt x="25001" y="38"/>
                      <a:pt x="24956" y="3"/>
                      <a:pt x="24902" y="3"/>
                    </a:cubicBezTo>
                    <a:cubicBezTo>
                      <a:pt x="24901" y="3"/>
                      <a:pt x="24899" y="3"/>
                      <a:pt x="24898" y="3"/>
                    </a:cubicBezTo>
                    <a:cubicBezTo>
                      <a:pt x="24848" y="3"/>
                      <a:pt x="24803" y="34"/>
                      <a:pt x="24784" y="82"/>
                    </a:cubicBezTo>
                    <a:cubicBezTo>
                      <a:pt x="24782" y="91"/>
                      <a:pt x="24473" y="881"/>
                      <a:pt x="23716" y="2050"/>
                    </a:cubicBezTo>
                    <a:cubicBezTo>
                      <a:pt x="23019" y="3125"/>
                      <a:pt x="21786" y="4749"/>
                      <a:pt x="19883" y="6374"/>
                    </a:cubicBezTo>
                    <a:cubicBezTo>
                      <a:pt x="17741" y="8200"/>
                      <a:pt x="15204" y="9654"/>
                      <a:pt x="12339" y="10698"/>
                    </a:cubicBezTo>
                    <a:cubicBezTo>
                      <a:pt x="8753" y="12003"/>
                      <a:pt x="4646" y="12667"/>
                      <a:pt x="126" y="12667"/>
                    </a:cubicBezTo>
                    <a:cubicBezTo>
                      <a:pt x="57" y="12667"/>
                      <a:pt x="0" y="12722"/>
                      <a:pt x="0" y="12791"/>
                    </a:cubicBezTo>
                    <a:cubicBezTo>
                      <a:pt x="0" y="12860"/>
                      <a:pt x="57" y="12917"/>
                      <a:pt x="126" y="12917"/>
                    </a:cubicBezTo>
                    <a:cubicBezTo>
                      <a:pt x="4679" y="12917"/>
                      <a:pt x="8822" y="12249"/>
                      <a:pt x="12436" y="10933"/>
                    </a:cubicBezTo>
                    <a:cubicBezTo>
                      <a:pt x="15328" y="9879"/>
                      <a:pt x="17893" y="8405"/>
                      <a:pt x="20056" y="6559"/>
                    </a:cubicBezTo>
                    <a:cubicBezTo>
                      <a:pt x="21983" y="4912"/>
                      <a:pt x="23228" y="3271"/>
                      <a:pt x="23933" y="2180"/>
                    </a:cubicBezTo>
                    <a:cubicBezTo>
                      <a:pt x="24434" y="1407"/>
                      <a:pt x="24735" y="807"/>
                      <a:pt x="24891" y="472"/>
                    </a:cubicBezTo>
                    <a:cubicBezTo>
                      <a:pt x="25216" y="1333"/>
                      <a:pt x="26268" y="3949"/>
                      <a:pt x="27964" y="6534"/>
                    </a:cubicBezTo>
                    <a:cubicBezTo>
                      <a:pt x="29178" y="8384"/>
                      <a:pt x="30478" y="9855"/>
                      <a:pt x="31831" y="10915"/>
                    </a:cubicBezTo>
                    <a:cubicBezTo>
                      <a:pt x="33530" y="12245"/>
                      <a:pt x="35315" y="12919"/>
                      <a:pt x="37141" y="12919"/>
                    </a:cubicBezTo>
                    <a:cubicBezTo>
                      <a:pt x="38965" y="12919"/>
                      <a:pt x="40736" y="12245"/>
                      <a:pt x="42413" y="10903"/>
                    </a:cubicBezTo>
                    <a:cubicBezTo>
                      <a:pt x="43743" y="9843"/>
                      <a:pt x="45013" y="8368"/>
                      <a:pt x="46188" y="6520"/>
                    </a:cubicBezTo>
                    <a:cubicBezTo>
                      <a:pt x="47821" y="3951"/>
                      <a:pt x="48816" y="1352"/>
                      <a:pt x="49131" y="474"/>
                    </a:cubicBezTo>
                    <a:cubicBezTo>
                      <a:pt x="49312" y="901"/>
                      <a:pt x="49702" y="1734"/>
                      <a:pt x="50327" y="2761"/>
                    </a:cubicBezTo>
                    <a:cubicBezTo>
                      <a:pt x="51852" y="5263"/>
                      <a:pt x="53587" y="6975"/>
                      <a:pt x="54777" y="7970"/>
                    </a:cubicBezTo>
                    <a:cubicBezTo>
                      <a:pt x="54800" y="7989"/>
                      <a:pt x="54828" y="7999"/>
                      <a:pt x="54857" y="7999"/>
                    </a:cubicBezTo>
                    <a:cubicBezTo>
                      <a:pt x="54892" y="7999"/>
                      <a:pt x="54928" y="7984"/>
                      <a:pt x="54953" y="7954"/>
                    </a:cubicBezTo>
                    <a:cubicBezTo>
                      <a:pt x="54996" y="7903"/>
                      <a:pt x="54990" y="7824"/>
                      <a:pt x="54937" y="7781"/>
                    </a:cubicBezTo>
                    <a:cubicBezTo>
                      <a:pt x="52809" y="6002"/>
                      <a:pt x="51375" y="4002"/>
                      <a:pt x="50544" y="2641"/>
                    </a:cubicBezTo>
                    <a:cubicBezTo>
                      <a:pt x="49643" y="1163"/>
                      <a:pt x="49241" y="91"/>
                      <a:pt x="49237" y="82"/>
                    </a:cubicBezTo>
                    <a:cubicBezTo>
                      <a:pt x="49218" y="32"/>
                      <a:pt x="49168" y="1"/>
                      <a:pt x="49115"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00" name="Google Shape;3723;p65">
                <a:extLst>
                  <a:ext uri="{FF2B5EF4-FFF2-40B4-BE49-F238E27FC236}">
                    <a16:creationId xmlns:a16="http://schemas.microsoft.com/office/drawing/2014/main" id="{CEFCE042-E767-17A4-63C8-64E37B1844DA}"/>
                  </a:ext>
                </a:extLst>
              </p:cNvPr>
              <p:cNvSpPr/>
              <p:nvPr/>
            </p:nvSpPr>
            <p:spPr>
              <a:xfrm>
                <a:off x="5320692" y="1328701"/>
                <a:ext cx="290098" cy="64069"/>
              </a:xfrm>
              <a:custGeom>
                <a:avLst/>
                <a:gdLst/>
                <a:ahLst/>
                <a:cxnLst/>
                <a:rect l="l" t="t" r="r" b="b"/>
                <a:pathLst>
                  <a:path w="6004" h="1326" extrusionOk="0">
                    <a:moveTo>
                      <a:pt x="141" y="1"/>
                    </a:moveTo>
                    <a:cubicBezTo>
                      <a:pt x="93" y="1"/>
                      <a:pt x="47" y="29"/>
                      <a:pt x="26" y="79"/>
                    </a:cubicBezTo>
                    <a:cubicBezTo>
                      <a:pt x="0" y="142"/>
                      <a:pt x="30" y="213"/>
                      <a:pt x="95" y="240"/>
                    </a:cubicBezTo>
                    <a:cubicBezTo>
                      <a:pt x="1868" y="961"/>
                      <a:pt x="3813" y="1326"/>
                      <a:pt x="5877" y="1326"/>
                    </a:cubicBezTo>
                    <a:cubicBezTo>
                      <a:pt x="5946" y="1326"/>
                      <a:pt x="6003" y="1273"/>
                      <a:pt x="6003" y="1202"/>
                    </a:cubicBezTo>
                    <a:cubicBezTo>
                      <a:pt x="6003" y="1133"/>
                      <a:pt x="5946" y="1076"/>
                      <a:pt x="5877" y="1076"/>
                    </a:cubicBezTo>
                    <a:cubicBezTo>
                      <a:pt x="3848" y="1076"/>
                      <a:pt x="1931" y="715"/>
                      <a:pt x="188" y="10"/>
                    </a:cubicBezTo>
                    <a:cubicBezTo>
                      <a:pt x="172" y="4"/>
                      <a:pt x="156" y="1"/>
                      <a:pt x="14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01" name="Google Shape;3724;p65">
                <a:extLst>
                  <a:ext uri="{FF2B5EF4-FFF2-40B4-BE49-F238E27FC236}">
                    <a16:creationId xmlns:a16="http://schemas.microsoft.com/office/drawing/2014/main" id="{4EDFEA95-C7BD-9081-D6A8-EFB0CCFC094F}"/>
                  </a:ext>
                </a:extLst>
              </p:cNvPr>
              <p:cNvSpPr/>
              <p:nvPr/>
            </p:nvSpPr>
            <p:spPr>
              <a:xfrm>
                <a:off x="5125441" y="1208293"/>
                <a:ext cx="148190" cy="104317"/>
              </a:xfrm>
              <a:custGeom>
                <a:avLst/>
                <a:gdLst/>
                <a:ahLst/>
                <a:cxnLst/>
                <a:rect l="l" t="t" r="r" b="b"/>
                <a:pathLst>
                  <a:path w="3067" h="2159" extrusionOk="0">
                    <a:moveTo>
                      <a:pt x="138" y="1"/>
                    </a:moveTo>
                    <a:cubicBezTo>
                      <a:pt x="104" y="1"/>
                      <a:pt x="70" y="15"/>
                      <a:pt x="46" y="43"/>
                    </a:cubicBezTo>
                    <a:cubicBezTo>
                      <a:pt x="1" y="94"/>
                      <a:pt x="7" y="173"/>
                      <a:pt x="58" y="218"/>
                    </a:cubicBezTo>
                    <a:cubicBezTo>
                      <a:pt x="933" y="977"/>
                      <a:pt x="1878" y="1625"/>
                      <a:pt x="2867" y="2143"/>
                    </a:cubicBezTo>
                    <a:cubicBezTo>
                      <a:pt x="2887" y="2153"/>
                      <a:pt x="2907" y="2159"/>
                      <a:pt x="2926" y="2159"/>
                    </a:cubicBezTo>
                    <a:cubicBezTo>
                      <a:pt x="2972" y="2159"/>
                      <a:pt x="3013" y="2137"/>
                      <a:pt x="3035" y="2092"/>
                    </a:cubicBezTo>
                    <a:cubicBezTo>
                      <a:pt x="3066" y="2033"/>
                      <a:pt x="3044" y="1956"/>
                      <a:pt x="2983" y="1925"/>
                    </a:cubicBezTo>
                    <a:cubicBezTo>
                      <a:pt x="2010" y="1412"/>
                      <a:pt x="1080" y="778"/>
                      <a:pt x="219" y="31"/>
                    </a:cubicBezTo>
                    <a:cubicBezTo>
                      <a:pt x="196" y="11"/>
                      <a:pt x="167" y="1"/>
                      <a:pt x="138" y="1"/>
                    </a:cubicBezTo>
                    <a:close/>
                  </a:path>
                </a:pathLst>
              </a:custGeom>
              <a:solidFill>
                <a:srgbClr val="3F3C3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02" name="Google Shape;3725;p65">
                <a:extLst>
                  <a:ext uri="{FF2B5EF4-FFF2-40B4-BE49-F238E27FC236}">
                    <a16:creationId xmlns:a16="http://schemas.microsoft.com/office/drawing/2014/main" id="{0859B5A4-3E31-4411-2529-845CA0F83215}"/>
                  </a:ext>
                </a:extLst>
              </p:cNvPr>
              <p:cNvSpPr/>
              <p:nvPr/>
            </p:nvSpPr>
            <p:spPr>
              <a:xfrm>
                <a:off x="4949614" y="995310"/>
                <a:ext cx="106975" cy="142247"/>
              </a:xfrm>
              <a:custGeom>
                <a:avLst/>
                <a:gdLst/>
                <a:ahLst/>
                <a:cxnLst/>
                <a:rect l="l" t="t" r="r" b="b"/>
                <a:pathLst>
                  <a:path w="2214" h="2944" extrusionOk="0">
                    <a:moveTo>
                      <a:pt x="141" y="1"/>
                    </a:moveTo>
                    <a:cubicBezTo>
                      <a:pt x="119" y="1"/>
                      <a:pt x="96" y="7"/>
                      <a:pt x="76" y="18"/>
                    </a:cubicBezTo>
                    <a:cubicBezTo>
                      <a:pt x="17" y="54"/>
                      <a:pt x="1" y="129"/>
                      <a:pt x="34" y="188"/>
                    </a:cubicBezTo>
                    <a:cubicBezTo>
                      <a:pt x="621" y="1169"/>
                      <a:pt x="1275" y="2079"/>
                      <a:pt x="1983" y="2901"/>
                    </a:cubicBezTo>
                    <a:cubicBezTo>
                      <a:pt x="2006" y="2930"/>
                      <a:pt x="2042" y="2944"/>
                      <a:pt x="2075" y="2944"/>
                    </a:cubicBezTo>
                    <a:cubicBezTo>
                      <a:pt x="2103" y="2944"/>
                      <a:pt x="2132" y="2934"/>
                      <a:pt x="2158" y="2912"/>
                    </a:cubicBezTo>
                    <a:cubicBezTo>
                      <a:pt x="2209" y="2867"/>
                      <a:pt x="2213" y="2788"/>
                      <a:pt x="2170" y="2737"/>
                    </a:cubicBezTo>
                    <a:cubicBezTo>
                      <a:pt x="1473" y="1929"/>
                      <a:pt x="824" y="1029"/>
                      <a:pt x="247" y="60"/>
                    </a:cubicBezTo>
                    <a:cubicBezTo>
                      <a:pt x="224" y="21"/>
                      <a:pt x="183" y="1"/>
                      <a:pt x="14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03" name="Google Shape;3726;p65">
                <a:extLst>
                  <a:ext uri="{FF2B5EF4-FFF2-40B4-BE49-F238E27FC236}">
                    <a16:creationId xmlns:a16="http://schemas.microsoft.com/office/drawing/2014/main" id="{65FB0B92-CCC6-5A15-C7DA-9106691DC2FB}"/>
                  </a:ext>
                </a:extLst>
              </p:cNvPr>
              <p:cNvSpPr/>
              <p:nvPr/>
            </p:nvSpPr>
            <p:spPr>
              <a:xfrm>
                <a:off x="4150491" y="769136"/>
                <a:ext cx="712200" cy="623634"/>
              </a:xfrm>
              <a:custGeom>
                <a:avLst/>
                <a:gdLst/>
                <a:ahLst/>
                <a:cxnLst/>
                <a:rect l="l" t="t" r="r" b="b"/>
                <a:pathLst>
                  <a:path w="14740" h="12907" extrusionOk="0">
                    <a:moveTo>
                      <a:pt x="14599" y="1"/>
                    </a:moveTo>
                    <a:cubicBezTo>
                      <a:pt x="14547" y="1"/>
                      <a:pt x="14499" y="33"/>
                      <a:pt x="14481" y="87"/>
                    </a:cubicBezTo>
                    <a:cubicBezTo>
                      <a:pt x="14471" y="119"/>
                      <a:pt x="13437" y="3273"/>
                      <a:pt x="11457" y="6390"/>
                    </a:cubicBezTo>
                    <a:cubicBezTo>
                      <a:pt x="10297" y="8216"/>
                      <a:pt x="9045" y="9670"/>
                      <a:pt x="7735" y="10710"/>
                    </a:cubicBezTo>
                    <a:cubicBezTo>
                      <a:pt x="6108" y="12004"/>
                      <a:pt x="4386" y="12661"/>
                      <a:pt x="2619" y="12661"/>
                    </a:cubicBezTo>
                    <a:cubicBezTo>
                      <a:pt x="1795" y="12661"/>
                      <a:pt x="974" y="12521"/>
                      <a:pt x="180" y="12243"/>
                    </a:cubicBezTo>
                    <a:cubicBezTo>
                      <a:pt x="167" y="12238"/>
                      <a:pt x="153" y="12236"/>
                      <a:pt x="140" y="12236"/>
                    </a:cubicBezTo>
                    <a:cubicBezTo>
                      <a:pt x="88" y="12236"/>
                      <a:pt x="40" y="12268"/>
                      <a:pt x="22" y="12320"/>
                    </a:cubicBezTo>
                    <a:cubicBezTo>
                      <a:pt x="1" y="12383"/>
                      <a:pt x="34" y="12454"/>
                      <a:pt x="99" y="12477"/>
                    </a:cubicBezTo>
                    <a:cubicBezTo>
                      <a:pt x="921" y="12763"/>
                      <a:pt x="1770" y="12907"/>
                      <a:pt x="2623" y="12907"/>
                    </a:cubicBezTo>
                    <a:cubicBezTo>
                      <a:pt x="4447" y="12907"/>
                      <a:pt x="6220" y="12233"/>
                      <a:pt x="7893" y="10905"/>
                    </a:cubicBezTo>
                    <a:cubicBezTo>
                      <a:pt x="9223" y="9847"/>
                      <a:pt x="10494" y="8372"/>
                      <a:pt x="11668" y="6522"/>
                    </a:cubicBezTo>
                    <a:cubicBezTo>
                      <a:pt x="13665" y="3379"/>
                      <a:pt x="14710" y="196"/>
                      <a:pt x="14719" y="164"/>
                    </a:cubicBezTo>
                    <a:cubicBezTo>
                      <a:pt x="14739" y="97"/>
                      <a:pt x="14704" y="28"/>
                      <a:pt x="14637" y="6"/>
                    </a:cubicBezTo>
                    <a:cubicBezTo>
                      <a:pt x="14624" y="3"/>
                      <a:pt x="14612" y="1"/>
                      <a:pt x="1459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04" name="Google Shape;3727;p65">
                <a:extLst>
                  <a:ext uri="{FF2B5EF4-FFF2-40B4-BE49-F238E27FC236}">
                    <a16:creationId xmlns:a16="http://schemas.microsoft.com/office/drawing/2014/main" id="{085766A3-00B9-3B54-26D9-9FCFC7536553}"/>
                  </a:ext>
                </a:extLst>
              </p:cNvPr>
              <p:cNvSpPr/>
              <p:nvPr/>
            </p:nvSpPr>
            <p:spPr>
              <a:xfrm>
                <a:off x="3955336" y="1229360"/>
                <a:ext cx="148190" cy="116010"/>
              </a:xfrm>
              <a:custGeom>
                <a:avLst/>
                <a:gdLst/>
                <a:ahLst/>
                <a:cxnLst/>
                <a:rect l="l" t="t" r="r" b="b"/>
                <a:pathLst>
                  <a:path w="3067" h="2401" extrusionOk="0">
                    <a:moveTo>
                      <a:pt x="138" y="0"/>
                    </a:moveTo>
                    <a:cubicBezTo>
                      <a:pt x="106" y="0"/>
                      <a:pt x="75" y="12"/>
                      <a:pt x="50" y="37"/>
                    </a:cubicBezTo>
                    <a:cubicBezTo>
                      <a:pt x="3" y="86"/>
                      <a:pt x="1" y="165"/>
                      <a:pt x="50" y="214"/>
                    </a:cubicBezTo>
                    <a:cubicBezTo>
                      <a:pt x="960" y="1136"/>
                      <a:pt x="1906" y="1869"/>
                      <a:pt x="2864" y="2385"/>
                    </a:cubicBezTo>
                    <a:cubicBezTo>
                      <a:pt x="2883" y="2395"/>
                      <a:pt x="2903" y="2401"/>
                      <a:pt x="2923" y="2401"/>
                    </a:cubicBezTo>
                    <a:cubicBezTo>
                      <a:pt x="2968" y="2401"/>
                      <a:pt x="3011" y="2377"/>
                      <a:pt x="3031" y="2334"/>
                    </a:cubicBezTo>
                    <a:cubicBezTo>
                      <a:pt x="3066" y="2273"/>
                      <a:pt x="3045" y="2196"/>
                      <a:pt x="2982" y="2164"/>
                    </a:cubicBezTo>
                    <a:cubicBezTo>
                      <a:pt x="2050" y="1658"/>
                      <a:pt x="1120" y="943"/>
                      <a:pt x="227" y="37"/>
                    </a:cubicBezTo>
                    <a:cubicBezTo>
                      <a:pt x="203" y="13"/>
                      <a:pt x="170" y="0"/>
                      <a:pt x="13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78" name="Google Shape;3728;p65">
                <a:extLst>
                  <a:ext uri="{FF2B5EF4-FFF2-40B4-BE49-F238E27FC236}">
                    <a16:creationId xmlns:a16="http://schemas.microsoft.com/office/drawing/2014/main" id="{17F8AEA6-B790-9A7B-CBD3-7148955DD0A6}"/>
                  </a:ext>
                </a:extLst>
              </p:cNvPr>
              <p:cNvSpPr/>
              <p:nvPr/>
            </p:nvSpPr>
            <p:spPr>
              <a:xfrm>
                <a:off x="3781345" y="991348"/>
                <a:ext cx="105719" cy="154809"/>
              </a:xfrm>
              <a:custGeom>
                <a:avLst/>
                <a:gdLst/>
                <a:ahLst/>
                <a:cxnLst/>
                <a:rect l="l" t="t" r="r" b="b"/>
                <a:pathLst>
                  <a:path w="2188" h="3204" extrusionOk="0">
                    <a:moveTo>
                      <a:pt x="143" y="0"/>
                    </a:moveTo>
                    <a:cubicBezTo>
                      <a:pt x="122" y="0"/>
                      <a:pt x="101" y="6"/>
                      <a:pt x="81" y="18"/>
                    </a:cubicBezTo>
                    <a:cubicBezTo>
                      <a:pt x="22" y="51"/>
                      <a:pt x="1" y="128"/>
                      <a:pt x="34" y="187"/>
                    </a:cubicBezTo>
                    <a:cubicBezTo>
                      <a:pt x="641" y="1271"/>
                      <a:pt x="1287" y="2267"/>
                      <a:pt x="1949" y="3154"/>
                    </a:cubicBezTo>
                    <a:cubicBezTo>
                      <a:pt x="1973" y="3185"/>
                      <a:pt x="2012" y="3203"/>
                      <a:pt x="2049" y="3203"/>
                    </a:cubicBezTo>
                    <a:cubicBezTo>
                      <a:pt x="2075" y="3203"/>
                      <a:pt x="2101" y="3195"/>
                      <a:pt x="2120" y="3176"/>
                    </a:cubicBezTo>
                    <a:cubicBezTo>
                      <a:pt x="2176" y="3134"/>
                      <a:pt x="2187" y="3055"/>
                      <a:pt x="2146" y="3002"/>
                    </a:cubicBezTo>
                    <a:cubicBezTo>
                      <a:pt x="1488" y="2124"/>
                      <a:pt x="852" y="1137"/>
                      <a:pt x="251" y="63"/>
                    </a:cubicBezTo>
                    <a:cubicBezTo>
                      <a:pt x="228" y="23"/>
                      <a:pt x="186" y="0"/>
                      <a:pt x="14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79" name="Google Shape;3729;p65">
                <a:extLst>
                  <a:ext uri="{FF2B5EF4-FFF2-40B4-BE49-F238E27FC236}">
                    <a16:creationId xmlns:a16="http://schemas.microsoft.com/office/drawing/2014/main" id="{4B5DDF2F-D466-BA7E-0BA5-9D962E894F2F}"/>
                  </a:ext>
                </a:extLst>
              </p:cNvPr>
              <p:cNvSpPr/>
              <p:nvPr/>
            </p:nvSpPr>
            <p:spPr>
              <a:xfrm>
                <a:off x="2953570" y="769087"/>
                <a:ext cx="739209" cy="571065"/>
              </a:xfrm>
              <a:custGeom>
                <a:avLst/>
                <a:gdLst/>
                <a:ahLst/>
                <a:cxnLst/>
                <a:rect l="l" t="t" r="r" b="b"/>
                <a:pathLst>
                  <a:path w="15299" h="11819" extrusionOk="0">
                    <a:moveTo>
                      <a:pt x="15157" y="0"/>
                    </a:moveTo>
                    <a:cubicBezTo>
                      <a:pt x="15105" y="0"/>
                      <a:pt x="15057" y="33"/>
                      <a:pt x="15040" y="82"/>
                    </a:cubicBezTo>
                    <a:cubicBezTo>
                      <a:pt x="15036" y="88"/>
                      <a:pt x="14847" y="620"/>
                      <a:pt x="14386" y="1450"/>
                    </a:cubicBezTo>
                    <a:cubicBezTo>
                      <a:pt x="13616" y="2837"/>
                      <a:pt x="12692" y="3973"/>
                      <a:pt x="12056" y="4683"/>
                    </a:cubicBezTo>
                    <a:cubicBezTo>
                      <a:pt x="10755" y="6129"/>
                      <a:pt x="9219" y="7409"/>
                      <a:pt x="7485" y="8489"/>
                    </a:cubicBezTo>
                    <a:cubicBezTo>
                      <a:pt x="5318" y="9838"/>
                      <a:pt x="2835" y="10875"/>
                      <a:pt x="109" y="11572"/>
                    </a:cubicBezTo>
                    <a:cubicBezTo>
                      <a:pt x="40" y="11588"/>
                      <a:pt x="0" y="11657"/>
                      <a:pt x="18" y="11724"/>
                    </a:cubicBezTo>
                    <a:cubicBezTo>
                      <a:pt x="32" y="11781"/>
                      <a:pt x="81" y="11818"/>
                      <a:pt x="138" y="11818"/>
                    </a:cubicBezTo>
                    <a:cubicBezTo>
                      <a:pt x="148" y="11818"/>
                      <a:pt x="160" y="11818"/>
                      <a:pt x="172" y="11814"/>
                    </a:cubicBezTo>
                    <a:cubicBezTo>
                      <a:pt x="2928" y="11113"/>
                      <a:pt x="5436" y="10061"/>
                      <a:pt x="7627" y="8698"/>
                    </a:cubicBezTo>
                    <a:cubicBezTo>
                      <a:pt x="9380" y="7604"/>
                      <a:pt x="10937" y="6306"/>
                      <a:pt x="12253" y="4840"/>
                    </a:cubicBezTo>
                    <a:cubicBezTo>
                      <a:pt x="13421" y="3536"/>
                      <a:pt x="14179" y="2336"/>
                      <a:pt x="14611" y="1560"/>
                    </a:cubicBezTo>
                    <a:cubicBezTo>
                      <a:pt x="15080" y="719"/>
                      <a:pt x="15269" y="189"/>
                      <a:pt x="15277" y="167"/>
                    </a:cubicBezTo>
                    <a:cubicBezTo>
                      <a:pt x="15298" y="100"/>
                      <a:pt x="15263" y="29"/>
                      <a:pt x="15200" y="7"/>
                    </a:cubicBezTo>
                    <a:cubicBezTo>
                      <a:pt x="15186" y="2"/>
                      <a:pt x="15171" y="0"/>
                      <a:pt x="1515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5" name="Google Shape;3730;p65">
              <a:extLst>
                <a:ext uri="{FF2B5EF4-FFF2-40B4-BE49-F238E27FC236}">
                  <a16:creationId xmlns:a16="http://schemas.microsoft.com/office/drawing/2014/main" id="{FC9D2243-AD4E-50B4-23FA-2470DA28DB06}"/>
                </a:ext>
              </a:extLst>
            </p:cNvPr>
            <p:cNvGrpSpPr/>
            <p:nvPr/>
          </p:nvGrpSpPr>
          <p:grpSpPr>
            <a:xfrm>
              <a:off x="6150988" y="1250098"/>
              <a:ext cx="545400" cy="559811"/>
              <a:chOff x="6150988" y="1250098"/>
              <a:chExt cx="545400" cy="559811"/>
            </a:xfrm>
          </p:grpSpPr>
          <p:grpSp>
            <p:nvGrpSpPr>
              <p:cNvPr id="27" name="Google Shape;3731;p65">
                <a:extLst>
                  <a:ext uri="{FF2B5EF4-FFF2-40B4-BE49-F238E27FC236}">
                    <a16:creationId xmlns:a16="http://schemas.microsoft.com/office/drawing/2014/main" id="{B5639055-849C-DEC0-B01F-8638FED75704}"/>
                  </a:ext>
                </a:extLst>
              </p:cNvPr>
              <p:cNvGrpSpPr/>
              <p:nvPr/>
            </p:nvGrpSpPr>
            <p:grpSpPr>
              <a:xfrm flipH="1">
                <a:off x="6468513" y="1349100"/>
                <a:ext cx="198650" cy="450625"/>
                <a:chOff x="6468513" y="1349100"/>
                <a:chExt cx="198650" cy="450625"/>
              </a:xfrm>
            </p:grpSpPr>
            <p:sp>
              <p:nvSpPr>
                <p:cNvPr id="34" name="Google Shape;3732;p65">
                  <a:extLst>
                    <a:ext uri="{FF2B5EF4-FFF2-40B4-BE49-F238E27FC236}">
                      <a16:creationId xmlns:a16="http://schemas.microsoft.com/office/drawing/2014/main" id="{93D6AC68-8E56-AF7D-3DEC-A9489EFDFCB2}"/>
                    </a:ext>
                  </a:extLst>
                </p:cNvPr>
                <p:cNvSpPr/>
                <p:nvPr/>
              </p:nvSpPr>
              <p:spPr>
                <a:xfrm>
                  <a:off x="6468513" y="1349100"/>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3733;p65">
                  <a:extLst>
                    <a:ext uri="{FF2B5EF4-FFF2-40B4-BE49-F238E27FC236}">
                      <a16:creationId xmlns:a16="http://schemas.microsoft.com/office/drawing/2014/main" id="{CFD073AB-0426-049F-71A0-481C55BB1C2C}"/>
                    </a:ext>
                  </a:extLst>
                </p:cNvPr>
                <p:cNvSpPr/>
                <p:nvPr/>
              </p:nvSpPr>
              <p:spPr>
                <a:xfrm>
                  <a:off x="6559538" y="1437800"/>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3734;p65">
                  <a:extLst>
                    <a:ext uri="{FF2B5EF4-FFF2-40B4-BE49-F238E27FC236}">
                      <a16:creationId xmlns:a16="http://schemas.microsoft.com/office/drawing/2014/main" id="{485BCF0D-D4B9-3EDB-497C-5D596443B80B}"/>
                    </a:ext>
                  </a:extLst>
                </p:cNvPr>
                <p:cNvSpPr/>
                <p:nvPr/>
              </p:nvSpPr>
              <p:spPr>
                <a:xfrm>
                  <a:off x="6526638" y="1483650"/>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3735;p65">
                  <a:extLst>
                    <a:ext uri="{FF2B5EF4-FFF2-40B4-BE49-F238E27FC236}">
                      <a16:creationId xmlns:a16="http://schemas.microsoft.com/office/drawing/2014/main" id="{F2C9949F-2C09-DD57-7020-1FBADB1AFF4F}"/>
                    </a:ext>
                  </a:extLst>
                </p:cNvPr>
                <p:cNvSpPr/>
                <p:nvPr/>
              </p:nvSpPr>
              <p:spPr>
                <a:xfrm>
                  <a:off x="6560613" y="1548325"/>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8" name="Google Shape;3736;p65">
                <a:extLst>
                  <a:ext uri="{FF2B5EF4-FFF2-40B4-BE49-F238E27FC236}">
                    <a16:creationId xmlns:a16="http://schemas.microsoft.com/office/drawing/2014/main" id="{EE6EFD3F-0799-BA75-B0B9-18C4CDB5CF1B}"/>
                  </a:ext>
                </a:extLst>
              </p:cNvPr>
              <p:cNvGrpSpPr/>
              <p:nvPr/>
            </p:nvGrpSpPr>
            <p:grpSpPr>
              <a:xfrm flipH="1">
                <a:off x="6157119" y="1250098"/>
                <a:ext cx="246783" cy="559811"/>
                <a:chOff x="6157119" y="1250098"/>
                <a:chExt cx="198650" cy="450625"/>
              </a:xfrm>
            </p:grpSpPr>
            <p:sp>
              <p:nvSpPr>
                <p:cNvPr id="30" name="Google Shape;3737;p65">
                  <a:extLst>
                    <a:ext uri="{FF2B5EF4-FFF2-40B4-BE49-F238E27FC236}">
                      <a16:creationId xmlns:a16="http://schemas.microsoft.com/office/drawing/2014/main" id="{46C1D72B-B854-A286-6413-960B72AFB594}"/>
                    </a:ext>
                  </a:extLst>
                </p:cNvPr>
                <p:cNvSpPr/>
                <p:nvPr/>
              </p:nvSpPr>
              <p:spPr>
                <a:xfrm>
                  <a:off x="6157119" y="1250098"/>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3738;p65">
                  <a:extLst>
                    <a:ext uri="{FF2B5EF4-FFF2-40B4-BE49-F238E27FC236}">
                      <a16:creationId xmlns:a16="http://schemas.microsoft.com/office/drawing/2014/main" id="{1D7B88ED-EB96-2460-69D5-9BA6A559CE2B}"/>
                    </a:ext>
                  </a:extLst>
                </p:cNvPr>
                <p:cNvSpPr/>
                <p:nvPr/>
              </p:nvSpPr>
              <p:spPr>
                <a:xfrm>
                  <a:off x="6248144" y="1338798"/>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3739;p65">
                  <a:extLst>
                    <a:ext uri="{FF2B5EF4-FFF2-40B4-BE49-F238E27FC236}">
                      <a16:creationId xmlns:a16="http://schemas.microsoft.com/office/drawing/2014/main" id="{536AF5B3-6652-1A62-3836-73159742351E}"/>
                    </a:ext>
                  </a:extLst>
                </p:cNvPr>
                <p:cNvSpPr/>
                <p:nvPr/>
              </p:nvSpPr>
              <p:spPr>
                <a:xfrm>
                  <a:off x="6215244" y="1384648"/>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740;p65">
                  <a:extLst>
                    <a:ext uri="{FF2B5EF4-FFF2-40B4-BE49-F238E27FC236}">
                      <a16:creationId xmlns:a16="http://schemas.microsoft.com/office/drawing/2014/main" id="{6A4FBD01-AE78-DDA1-8AEF-2AD10789FE09}"/>
                    </a:ext>
                  </a:extLst>
                </p:cNvPr>
                <p:cNvSpPr/>
                <p:nvPr/>
              </p:nvSpPr>
              <p:spPr>
                <a:xfrm>
                  <a:off x="6249219" y="1449323"/>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29" name="Google Shape;3741;p65">
                <a:extLst>
                  <a:ext uri="{FF2B5EF4-FFF2-40B4-BE49-F238E27FC236}">
                    <a16:creationId xmlns:a16="http://schemas.microsoft.com/office/drawing/2014/main" id="{DFFC470C-7915-BCC1-CC0E-D2D9FD72C251}"/>
                  </a:ext>
                </a:extLst>
              </p:cNvPr>
              <p:cNvCxnSpPr/>
              <p:nvPr/>
            </p:nvCxnSpPr>
            <p:spPr>
              <a:xfrm rot="10800000">
                <a:off x="6150988" y="1804575"/>
                <a:ext cx="545400" cy="0"/>
              </a:xfrm>
              <a:prstGeom prst="straightConnector1">
                <a:avLst/>
              </a:prstGeom>
              <a:noFill/>
              <a:ln w="9525" cap="flat" cmpd="sng">
                <a:solidFill>
                  <a:schemeClr val="dk1"/>
                </a:solidFill>
                <a:prstDash val="solid"/>
                <a:round/>
                <a:headEnd type="none" w="med" len="med"/>
                <a:tailEnd type="none" w="med" len="med"/>
              </a:ln>
            </p:spPr>
          </p:cxnSp>
        </p:grpSp>
        <p:grpSp>
          <p:nvGrpSpPr>
            <p:cNvPr id="16" name="Google Shape;3742;p65">
              <a:extLst>
                <a:ext uri="{FF2B5EF4-FFF2-40B4-BE49-F238E27FC236}">
                  <a16:creationId xmlns:a16="http://schemas.microsoft.com/office/drawing/2014/main" id="{0DE51ADA-5A55-DE3D-E6FA-F7BB416F9B24}"/>
                </a:ext>
              </a:extLst>
            </p:cNvPr>
            <p:cNvGrpSpPr/>
            <p:nvPr/>
          </p:nvGrpSpPr>
          <p:grpSpPr>
            <a:xfrm flipH="1">
              <a:off x="2516113" y="1349100"/>
              <a:ext cx="198650" cy="450625"/>
              <a:chOff x="2516113" y="1349100"/>
              <a:chExt cx="198650" cy="450625"/>
            </a:xfrm>
          </p:grpSpPr>
          <p:sp>
            <p:nvSpPr>
              <p:cNvPr id="23" name="Google Shape;3743;p65">
                <a:extLst>
                  <a:ext uri="{FF2B5EF4-FFF2-40B4-BE49-F238E27FC236}">
                    <a16:creationId xmlns:a16="http://schemas.microsoft.com/office/drawing/2014/main" id="{282FF171-76C3-C502-CE91-042BEA4105AA}"/>
                  </a:ext>
                </a:extLst>
              </p:cNvPr>
              <p:cNvSpPr/>
              <p:nvPr/>
            </p:nvSpPr>
            <p:spPr>
              <a:xfrm>
                <a:off x="2516113" y="1349100"/>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3744;p65">
                <a:extLst>
                  <a:ext uri="{FF2B5EF4-FFF2-40B4-BE49-F238E27FC236}">
                    <a16:creationId xmlns:a16="http://schemas.microsoft.com/office/drawing/2014/main" id="{CC59BD65-923B-6031-A942-13B9096AED39}"/>
                  </a:ext>
                </a:extLst>
              </p:cNvPr>
              <p:cNvSpPr/>
              <p:nvPr/>
            </p:nvSpPr>
            <p:spPr>
              <a:xfrm>
                <a:off x="2607138" y="1437800"/>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3745;p65">
                <a:extLst>
                  <a:ext uri="{FF2B5EF4-FFF2-40B4-BE49-F238E27FC236}">
                    <a16:creationId xmlns:a16="http://schemas.microsoft.com/office/drawing/2014/main" id="{0869F5E7-C9E6-0D95-165F-5162B5F7D5B7}"/>
                  </a:ext>
                </a:extLst>
              </p:cNvPr>
              <p:cNvSpPr/>
              <p:nvPr/>
            </p:nvSpPr>
            <p:spPr>
              <a:xfrm>
                <a:off x="2574238" y="1483650"/>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3746;p65">
                <a:extLst>
                  <a:ext uri="{FF2B5EF4-FFF2-40B4-BE49-F238E27FC236}">
                    <a16:creationId xmlns:a16="http://schemas.microsoft.com/office/drawing/2014/main" id="{DFA44DEB-92A9-1D69-3AA1-0D9B3AD0F739}"/>
                  </a:ext>
                </a:extLst>
              </p:cNvPr>
              <p:cNvSpPr/>
              <p:nvPr/>
            </p:nvSpPr>
            <p:spPr>
              <a:xfrm>
                <a:off x="2608213" y="1548325"/>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7" name="Google Shape;3747;p65">
              <a:extLst>
                <a:ext uri="{FF2B5EF4-FFF2-40B4-BE49-F238E27FC236}">
                  <a16:creationId xmlns:a16="http://schemas.microsoft.com/office/drawing/2014/main" id="{C49A9F6E-1394-BC6D-F529-6416D05186D7}"/>
                </a:ext>
              </a:extLst>
            </p:cNvPr>
            <p:cNvGrpSpPr/>
            <p:nvPr/>
          </p:nvGrpSpPr>
          <p:grpSpPr>
            <a:xfrm flipH="1">
              <a:off x="2204719" y="1250098"/>
              <a:ext cx="246783" cy="559811"/>
              <a:chOff x="2204719" y="1250098"/>
              <a:chExt cx="198650" cy="450625"/>
            </a:xfrm>
          </p:grpSpPr>
          <p:sp>
            <p:nvSpPr>
              <p:cNvPr id="19" name="Google Shape;3748;p65">
                <a:extLst>
                  <a:ext uri="{FF2B5EF4-FFF2-40B4-BE49-F238E27FC236}">
                    <a16:creationId xmlns:a16="http://schemas.microsoft.com/office/drawing/2014/main" id="{9DD8F058-2D8F-A55F-EE31-5E53AE67C2BC}"/>
                  </a:ext>
                </a:extLst>
              </p:cNvPr>
              <p:cNvSpPr/>
              <p:nvPr/>
            </p:nvSpPr>
            <p:spPr>
              <a:xfrm>
                <a:off x="2204719" y="1250098"/>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3749;p65">
                <a:extLst>
                  <a:ext uri="{FF2B5EF4-FFF2-40B4-BE49-F238E27FC236}">
                    <a16:creationId xmlns:a16="http://schemas.microsoft.com/office/drawing/2014/main" id="{5550D261-53EE-5BF1-262B-2ADA95D6AD03}"/>
                  </a:ext>
                </a:extLst>
              </p:cNvPr>
              <p:cNvSpPr/>
              <p:nvPr/>
            </p:nvSpPr>
            <p:spPr>
              <a:xfrm>
                <a:off x="2295744" y="1338798"/>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3750;p65">
                <a:extLst>
                  <a:ext uri="{FF2B5EF4-FFF2-40B4-BE49-F238E27FC236}">
                    <a16:creationId xmlns:a16="http://schemas.microsoft.com/office/drawing/2014/main" id="{4AE41951-62FA-64BD-8DD5-6AD8380D362C}"/>
                  </a:ext>
                </a:extLst>
              </p:cNvPr>
              <p:cNvSpPr/>
              <p:nvPr/>
            </p:nvSpPr>
            <p:spPr>
              <a:xfrm>
                <a:off x="2262844" y="1384648"/>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3751;p65">
                <a:extLst>
                  <a:ext uri="{FF2B5EF4-FFF2-40B4-BE49-F238E27FC236}">
                    <a16:creationId xmlns:a16="http://schemas.microsoft.com/office/drawing/2014/main" id="{D5CF389C-572A-3102-7C45-66079003F523}"/>
                  </a:ext>
                </a:extLst>
              </p:cNvPr>
              <p:cNvSpPr/>
              <p:nvPr/>
            </p:nvSpPr>
            <p:spPr>
              <a:xfrm>
                <a:off x="2296819" y="1449323"/>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18" name="Google Shape;3752;p65">
              <a:extLst>
                <a:ext uri="{FF2B5EF4-FFF2-40B4-BE49-F238E27FC236}">
                  <a16:creationId xmlns:a16="http://schemas.microsoft.com/office/drawing/2014/main" id="{9512F1B7-0F87-6C43-8DB6-E4F2C4690010}"/>
                </a:ext>
              </a:extLst>
            </p:cNvPr>
            <p:cNvCxnSpPr/>
            <p:nvPr/>
          </p:nvCxnSpPr>
          <p:spPr>
            <a:xfrm rot="10800000">
              <a:off x="-125762" y="1804575"/>
              <a:ext cx="9153000" cy="0"/>
            </a:xfrm>
            <a:prstGeom prst="straightConnector1">
              <a:avLst/>
            </a:prstGeom>
            <a:noFill/>
            <a:ln w="9525" cap="flat" cmpd="sng">
              <a:solidFill>
                <a:schemeClr val="dk1"/>
              </a:solidFill>
              <a:prstDash val="solid"/>
              <a:round/>
              <a:headEnd type="none" w="med" len="med"/>
              <a:tailEnd type="none" w="med" len="med"/>
            </a:ln>
          </p:spPr>
        </p:cxnSp>
      </p:grpSp>
      <p:grpSp>
        <p:nvGrpSpPr>
          <p:cNvPr id="4896" name="Google Shape;3682;p65">
            <a:extLst>
              <a:ext uri="{FF2B5EF4-FFF2-40B4-BE49-F238E27FC236}">
                <a16:creationId xmlns:a16="http://schemas.microsoft.com/office/drawing/2014/main" id="{CE8E7C0F-52B0-5BF5-E1A9-A6812B7E2F55}"/>
              </a:ext>
            </a:extLst>
          </p:cNvPr>
          <p:cNvGrpSpPr/>
          <p:nvPr/>
        </p:nvGrpSpPr>
        <p:grpSpPr>
          <a:xfrm>
            <a:off x="7362061" y="2937762"/>
            <a:ext cx="236911" cy="101220"/>
            <a:chOff x="8195499" y="2921887"/>
            <a:chExt cx="236911" cy="101220"/>
          </a:xfrm>
        </p:grpSpPr>
        <p:sp>
          <p:nvSpPr>
            <p:cNvPr id="4964" name="Google Shape;3683;p65">
              <a:extLst>
                <a:ext uri="{FF2B5EF4-FFF2-40B4-BE49-F238E27FC236}">
                  <a16:creationId xmlns:a16="http://schemas.microsoft.com/office/drawing/2014/main" id="{DA8E95B5-ACC0-017F-3737-236984E2C0A3}"/>
                </a:ext>
              </a:extLst>
            </p:cNvPr>
            <p:cNvSpPr/>
            <p:nvPr/>
          </p:nvSpPr>
          <p:spPr>
            <a:xfrm>
              <a:off x="8195499" y="2951840"/>
              <a:ext cx="71649" cy="71267"/>
            </a:xfrm>
            <a:custGeom>
              <a:avLst/>
              <a:gdLst/>
              <a:ahLst/>
              <a:cxnLst/>
              <a:rect l="l" t="t" r="r" b="b"/>
              <a:pathLst>
                <a:path w="2251" h="2239" extrusionOk="0">
                  <a:moveTo>
                    <a:pt x="1120" y="0"/>
                  </a:moveTo>
                  <a:cubicBezTo>
                    <a:pt x="489" y="0"/>
                    <a:pt x="1" y="500"/>
                    <a:pt x="1" y="1120"/>
                  </a:cubicBezTo>
                  <a:cubicBezTo>
                    <a:pt x="1" y="1727"/>
                    <a:pt x="513" y="2239"/>
                    <a:pt x="1120" y="2239"/>
                  </a:cubicBezTo>
                  <a:cubicBezTo>
                    <a:pt x="1739" y="2239"/>
                    <a:pt x="2239" y="1727"/>
                    <a:pt x="2239" y="1120"/>
                  </a:cubicBezTo>
                  <a:cubicBezTo>
                    <a:pt x="2251" y="1048"/>
                    <a:pt x="2156" y="953"/>
                    <a:pt x="2072" y="953"/>
                  </a:cubicBezTo>
                  <a:lnTo>
                    <a:pt x="1358" y="953"/>
                  </a:lnTo>
                  <a:cubicBezTo>
                    <a:pt x="1251" y="953"/>
                    <a:pt x="1179" y="1024"/>
                    <a:pt x="1179" y="1131"/>
                  </a:cubicBezTo>
                  <a:cubicBezTo>
                    <a:pt x="1179" y="1239"/>
                    <a:pt x="1251" y="1310"/>
                    <a:pt x="1358" y="1310"/>
                  </a:cubicBezTo>
                  <a:lnTo>
                    <a:pt x="1858" y="1310"/>
                  </a:lnTo>
                  <a:cubicBezTo>
                    <a:pt x="1787" y="1655"/>
                    <a:pt x="1477" y="1905"/>
                    <a:pt x="1120" y="1905"/>
                  </a:cubicBezTo>
                  <a:cubicBezTo>
                    <a:pt x="703" y="1905"/>
                    <a:pt x="346" y="1560"/>
                    <a:pt x="346" y="1131"/>
                  </a:cubicBezTo>
                  <a:cubicBezTo>
                    <a:pt x="346" y="715"/>
                    <a:pt x="691" y="358"/>
                    <a:pt x="1120" y="358"/>
                  </a:cubicBezTo>
                  <a:cubicBezTo>
                    <a:pt x="1310" y="358"/>
                    <a:pt x="1489" y="429"/>
                    <a:pt x="1620" y="548"/>
                  </a:cubicBezTo>
                  <a:cubicBezTo>
                    <a:pt x="1660" y="576"/>
                    <a:pt x="1702" y="591"/>
                    <a:pt x="1745" y="591"/>
                  </a:cubicBezTo>
                  <a:cubicBezTo>
                    <a:pt x="1791" y="591"/>
                    <a:pt x="1838" y="573"/>
                    <a:pt x="1882" y="536"/>
                  </a:cubicBezTo>
                  <a:cubicBezTo>
                    <a:pt x="1953" y="465"/>
                    <a:pt x="1941" y="358"/>
                    <a:pt x="1858" y="286"/>
                  </a:cubicBezTo>
                  <a:cubicBezTo>
                    <a:pt x="1656" y="108"/>
                    <a:pt x="1406" y="0"/>
                    <a:pt x="1120"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65" name="Google Shape;3684;p65">
              <a:extLst>
                <a:ext uri="{FF2B5EF4-FFF2-40B4-BE49-F238E27FC236}">
                  <a16:creationId xmlns:a16="http://schemas.microsoft.com/office/drawing/2014/main" id="{C6D05627-8451-C484-8061-D6152662B2EB}"/>
                </a:ext>
              </a:extLst>
            </p:cNvPr>
            <p:cNvSpPr/>
            <p:nvPr/>
          </p:nvSpPr>
          <p:spPr>
            <a:xfrm>
              <a:off x="8361493" y="2921887"/>
              <a:ext cx="70917" cy="71299"/>
            </a:xfrm>
            <a:custGeom>
              <a:avLst/>
              <a:gdLst/>
              <a:ahLst/>
              <a:cxnLst/>
              <a:rect l="l" t="t" r="r" b="b"/>
              <a:pathLst>
                <a:path w="2228" h="2240" extrusionOk="0">
                  <a:moveTo>
                    <a:pt x="1108" y="346"/>
                  </a:moveTo>
                  <a:cubicBezTo>
                    <a:pt x="1548" y="346"/>
                    <a:pt x="1882" y="691"/>
                    <a:pt x="1882" y="1120"/>
                  </a:cubicBezTo>
                  <a:cubicBezTo>
                    <a:pt x="1870" y="1549"/>
                    <a:pt x="1525" y="1894"/>
                    <a:pt x="1108" y="1894"/>
                  </a:cubicBezTo>
                  <a:cubicBezTo>
                    <a:pt x="691" y="1894"/>
                    <a:pt x="334" y="1549"/>
                    <a:pt x="334" y="1120"/>
                  </a:cubicBezTo>
                  <a:cubicBezTo>
                    <a:pt x="334" y="703"/>
                    <a:pt x="679" y="346"/>
                    <a:pt x="1108" y="346"/>
                  </a:cubicBezTo>
                  <a:close/>
                  <a:moveTo>
                    <a:pt x="1108" y="1"/>
                  </a:moveTo>
                  <a:cubicBezTo>
                    <a:pt x="489" y="1"/>
                    <a:pt x="1" y="513"/>
                    <a:pt x="1" y="1120"/>
                  </a:cubicBezTo>
                  <a:cubicBezTo>
                    <a:pt x="1" y="1751"/>
                    <a:pt x="501" y="2239"/>
                    <a:pt x="1108" y="2239"/>
                  </a:cubicBezTo>
                  <a:cubicBezTo>
                    <a:pt x="1739" y="2239"/>
                    <a:pt x="2227" y="1727"/>
                    <a:pt x="2227" y="1120"/>
                  </a:cubicBezTo>
                  <a:cubicBezTo>
                    <a:pt x="2227" y="513"/>
                    <a:pt x="1727" y="1"/>
                    <a:pt x="1108"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36"/>
          <p:cNvSpPr txBox="1">
            <a:spLocks noGrp="1"/>
          </p:cNvSpPr>
          <p:nvPr>
            <p:ph type="title"/>
          </p:nvPr>
        </p:nvSpPr>
        <p:spPr>
          <a:xfrm>
            <a:off x="924704" y="499895"/>
            <a:ext cx="7704000" cy="5643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a:t>INTRODUCTION:</a:t>
            </a:r>
          </a:p>
        </p:txBody>
      </p:sp>
      <p:sp>
        <p:nvSpPr>
          <p:cNvPr id="1205" name="Google Shape;1205;p36"/>
          <p:cNvSpPr txBox="1">
            <a:spLocks noGrp="1"/>
          </p:cNvSpPr>
          <p:nvPr>
            <p:ph type="body" idx="1"/>
          </p:nvPr>
        </p:nvSpPr>
        <p:spPr>
          <a:xfrm>
            <a:off x="965645" y="1437120"/>
            <a:ext cx="7704000" cy="3378000"/>
          </a:xfrm>
          <a:prstGeom prst="rect">
            <a:avLst/>
          </a:prstGeom>
        </p:spPr>
        <p:txBody>
          <a:bodyPr spcFirstLastPara="1" wrap="square" lIns="91425" tIns="91425" rIns="91425" bIns="91425" anchor="t" anchorCtr="0">
            <a:noAutofit/>
          </a:bodyPr>
          <a:lstStyle/>
          <a:p>
            <a:pPr marL="0" indent="0">
              <a:buNone/>
            </a:pPr>
            <a:r>
              <a:rPr lang="en" sz="1400" dirty="0"/>
              <a:t>Public restrooms, often overlooked in the tapestry of our cities, are no exception. Today, we find ourselves at the threshold of a groundbreaking revolution in public restroom design and management: the era of the "Smart Public Restroom." Gone are the days when public restrooms were mere utilitarian spaces. The concept of a smart public restroom transcends the conventional, integrating cutting-edge technology, sustainability, and user-centric design to create an experience that is not only functional but also hygienic, efficient, and environmentally responsible.</a:t>
            </a:r>
            <a:r>
              <a:rPr lang="en" sz="1400" dirty="0">
                <a:latin typeface="Times New Roman"/>
              </a:rPr>
              <a:t>.</a:t>
            </a:r>
            <a:endParaRPr lang="en-US" sz="1400">
              <a:latin typeface="Times New Roman"/>
            </a:endParaRPr>
          </a:p>
          <a:p>
            <a:pPr marL="0" lvl="0" indent="0" algn="l" rtl="0">
              <a:spcBef>
                <a:spcPts val="0"/>
              </a:spcBef>
              <a:spcAft>
                <a:spcPts val="1600"/>
              </a:spcAft>
              <a:buNone/>
            </a:pPr>
            <a:endParaRPr sz="1600"/>
          </a:p>
        </p:txBody>
      </p:sp>
      <p:grpSp>
        <p:nvGrpSpPr>
          <p:cNvPr id="1206" name="Google Shape;1206;p36"/>
          <p:cNvGrpSpPr/>
          <p:nvPr/>
        </p:nvGrpSpPr>
        <p:grpSpPr>
          <a:xfrm>
            <a:off x="8307801" y="3326655"/>
            <a:ext cx="574113" cy="1816658"/>
            <a:chOff x="6268450" y="2589500"/>
            <a:chExt cx="789050" cy="2497125"/>
          </a:xfrm>
        </p:grpSpPr>
        <p:sp>
          <p:nvSpPr>
            <p:cNvPr id="1207" name="Google Shape;1207;p36"/>
            <p:cNvSpPr/>
            <p:nvPr/>
          </p:nvSpPr>
          <p:spPr>
            <a:xfrm>
              <a:off x="6668975" y="3108375"/>
              <a:ext cx="92625" cy="102750"/>
            </a:xfrm>
            <a:custGeom>
              <a:avLst/>
              <a:gdLst/>
              <a:ahLst/>
              <a:cxnLst/>
              <a:rect l="l" t="t" r="r" b="b"/>
              <a:pathLst>
                <a:path w="3705" h="4110" extrusionOk="0">
                  <a:moveTo>
                    <a:pt x="1" y="0"/>
                  </a:moveTo>
                  <a:lnTo>
                    <a:pt x="1" y="4110"/>
                  </a:lnTo>
                  <a:lnTo>
                    <a:pt x="3704" y="4110"/>
                  </a:lnTo>
                  <a:lnTo>
                    <a:pt x="3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6"/>
            <p:cNvSpPr/>
            <p:nvPr/>
          </p:nvSpPr>
          <p:spPr>
            <a:xfrm>
              <a:off x="6663800" y="3103250"/>
              <a:ext cx="102875" cy="112950"/>
            </a:xfrm>
            <a:custGeom>
              <a:avLst/>
              <a:gdLst/>
              <a:ahLst/>
              <a:cxnLst/>
              <a:rect l="l" t="t" r="r" b="b"/>
              <a:pathLst>
                <a:path w="4115" h="4518" extrusionOk="0">
                  <a:moveTo>
                    <a:pt x="3706" y="408"/>
                  </a:moveTo>
                  <a:lnTo>
                    <a:pt x="3706" y="4110"/>
                  </a:lnTo>
                  <a:lnTo>
                    <a:pt x="410" y="4110"/>
                  </a:lnTo>
                  <a:lnTo>
                    <a:pt x="410" y="408"/>
                  </a:lnTo>
                  <a:close/>
                  <a:moveTo>
                    <a:pt x="1" y="0"/>
                  </a:moveTo>
                  <a:lnTo>
                    <a:pt x="1" y="4518"/>
                  </a:lnTo>
                  <a:lnTo>
                    <a:pt x="4114" y="4518"/>
                  </a:lnTo>
                  <a:lnTo>
                    <a:pt x="4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6"/>
            <p:cNvSpPr/>
            <p:nvPr/>
          </p:nvSpPr>
          <p:spPr>
            <a:xfrm>
              <a:off x="6668975" y="2594575"/>
              <a:ext cx="46325" cy="513775"/>
            </a:xfrm>
            <a:custGeom>
              <a:avLst/>
              <a:gdLst/>
              <a:ahLst/>
              <a:cxnLst/>
              <a:rect l="l" t="t" r="r" b="b"/>
              <a:pathLst>
                <a:path w="1853" h="20551" extrusionOk="0">
                  <a:moveTo>
                    <a:pt x="1" y="0"/>
                  </a:moveTo>
                  <a:lnTo>
                    <a:pt x="1" y="20550"/>
                  </a:lnTo>
                  <a:lnTo>
                    <a:pt x="1852" y="20550"/>
                  </a:lnTo>
                  <a:lnTo>
                    <a:pt x="18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6"/>
            <p:cNvSpPr/>
            <p:nvPr/>
          </p:nvSpPr>
          <p:spPr>
            <a:xfrm>
              <a:off x="6663850" y="2589500"/>
              <a:ext cx="56525" cy="523975"/>
            </a:xfrm>
            <a:custGeom>
              <a:avLst/>
              <a:gdLst/>
              <a:ahLst/>
              <a:cxnLst/>
              <a:rect l="l" t="t" r="r" b="b"/>
              <a:pathLst>
                <a:path w="2261" h="20959" extrusionOk="0">
                  <a:moveTo>
                    <a:pt x="1853" y="408"/>
                  </a:moveTo>
                  <a:lnTo>
                    <a:pt x="1853" y="20550"/>
                  </a:lnTo>
                  <a:lnTo>
                    <a:pt x="408" y="20550"/>
                  </a:lnTo>
                  <a:lnTo>
                    <a:pt x="408" y="408"/>
                  </a:lnTo>
                  <a:close/>
                  <a:moveTo>
                    <a:pt x="1" y="0"/>
                  </a:moveTo>
                  <a:lnTo>
                    <a:pt x="1" y="20958"/>
                  </a:lnTo>
                  <a:lnTo>
                    <a:pt x="2260" y="20958"/>
                  </a:lnTo>
                  <a:lnTo>
                    <a:pt x="2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6"/>
            <p:cNvSpPr/>
            <p:nvPr/>
          </p:nvSpPr>
          <p:spPr>
            <a:xfrm>
              <a:off x="6692900" y="3413875"/>
              <a:ext cx="141400" cy="1609775"/>
            </a:xfrm>
            <a:custGeom>
              <a:avLst/>
              <a:gdLst/>
              <a:ahLst/>
              <a:cxnLst/>
              <a:rect l="l" t="t" r="r" b="b"/>
              <a:pathLst>
                <a:path w="5656" h="64391" extrusionOk="0">
                  <a:moveTo>
                    <a:pt x="1" y="1"/>
                  </a:moveTo>
                  <a:lnTo>
                    <a:pt x="1" y="64390"/>
                  </a:lnTo>
                  <a:lnTo>
                    <a:pt x="5655" y="64390"/>
                  </a:lnTo>
                  <a:lnTo>
                    <a:pt x="5655"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6"/>
            <p:cNvSpPr/>
            <p:nvPr/>
          </p:nvSpPr>
          <p:spPr>
            <a:xfrm>
              <a:off x="6624250" y="3210625"/>
              <a:ext cx="210000" cy="1813025"/>
            </a:xfrm>
            <a:custGeom>
              <a:avLst/>
              <a:gdLst/>
              <a:ahLst/>
              <a:cxnLst/>
              <a:rect l="l" t="t" r="r" b="b"/>
              <a:pathLst>
                <a:path w="8400" h="72521" extrusionOk="0">
                  <a:moveTo>
                    <a:pt x="1" y="0"/>
                  </a:moveTo>
                  <a:lnTo>
                    <a:pt x="1" y="3387"/>
                  </a:lnTo>
                  <a:lnTo>
                    <a:pt x="1" y="72520"/>
                  </a:lnTo>
                  <a:lnTo>
                    <a:pt x="8399" y="72520"/>
                  </a:lnTo>
                  <a:lnTo>
                    <a:pt x="8399" y="8131"/>
                  </a:lnTo>
                  <a:lnTo>
                    <a:pt x="5493" y="8131"/>
                  </a:lnTo>
                  <a:lnTo>
                    <a:pt x="5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6"/>
            <p:cNvSpPr/>
            <p:nvPr/>
          </p:nvSpPr>
          <p:spPr>
            <a:xfrm>
              <a:off x="6541550" y="3629750"/>
              <a:ext cx="151300" cy="1393900"/>
            </a:xfrm>
            <a:custGeom>
              <a:avLst/>
              <a:gdLst/>
              <a:ahLst/>
              <a:cxnLst/>
              <a:rect l="l" t="t" r="r" b="b"/>
              <a:pathLst>
                <a:path w="6052" h="55756" extrusionOk="0">
                  <a:moveTo>
                    <a:pt x="1" y="1"/>
                  </a:moveTo>
                  <a:lnTo>
                    <a:pt x="1" y="55755"/>
                  </a:lnTo>
                  <a:lnTo>
                    <a:pt x="6051" y="55755"/>
                  </a:lnTo>
                  <a:lnTo>
                    <a:pt x="60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6"/>
            <p:cNvSpPr/>
            <p:nvPr/>
          </p:nvSpPr>
          <p:spPr>
            <a:xfrm>
              <a:off x="6536475" y="3624650"/>
              <a:ext cx="161575" cy="1404125"/>
            </a:xfrm>
            <a:custGeom>
              <a:avLst/>
              <a:gdLst/>
              <a:ahLst/>
              <a:cxnLst/>
              <a:rect l="l" t="t" r="r" b="b"/>
              <a:pathLst>
                <a:path w="6463" h="56165" extrusionOk="0">
                  <a:moveTo>
                    <a:pt x="6053" y="410"/>
                  </a:moveTo>
                  <a:lnTo>
                    <a:pt x="6053" y="55754"/>
                  </a:lnTo>
                  <a:lnTo>
                    <a:pt x="411" y="55754"/>
                  </a:lnTo>
                  <a:lnTo>
                    <a:pt x="411" y="410"/>
                  </a:lnTo>
                  <a:close/>
                  <a:moveTo>
                    <a:pt x="1" y="0"/>
                  </a:moveTo>
                  <a:lnTo>
                    <a:pt x="1" y="56164"/>
                  </a:lnTo>
                  <a:lnTo>
                    <a:pt x="6463" y="56164"/>
                  </a:lnTo>
                  <a:lnTo>
                    <a:pt x="64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6"/>
            <p:cNvSpPr/>
            <p:nvPr/>
          </p:nvSpPr>
          <p:spPr>
            <a:xfrm>
              <a:off x="6447925" y="4063125"/>
              <a:ext cx="159125" cy="960575"/>
            </a:xfrm>
            <a:custGeom>
              <a:avLst/>
              <a:gdLst/>
              <a:ahLst/>
              <a:cxnLst/>
              <a:rect l="l" t="t" r="r" b="b"/>
              <a:pathLst>
                <a:path w="6365" h="38423" extrusionOk="0">
                  <a:moveTo>
                    <a:pt x="1" y="1"/>
                  </a:moveTo>
                  <a:lnTo>
                    <a:pt x="1" y="38422"/>
                  </a:lnTo>
                  <a:lnTo>
                    <a:pt x="6364" y="38422"/>
                  </a:lnTo>
                  <a:lnTo>
                    <a:pt x="6364"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6"/>
            <p:cNvSpPr/>
            <p:nvPr/>
          </p:nvSpPr>
          <p:spPr>
            <a:xfrm>
              <a:off x="6447925" y="4063125"/>
              <a:ext cx="159125" cy="960575"/>
            </a:xfrm>
            <a:custGeom>
              <a:avLst/>
              <a:gdLst/>
              <a:ahLst/>
              <a:cxnLst/>
              <a:rect l="l" t="t" r="r" b="b"/>
              <a:pathLst>
                <a:path w="6365" h="38423" extrusionOk="0">
                  <a:moveTo>
                    <a:pt x="1" y="1"/>
                  </a:moveTo>
                  <a:lnTo>
                    <a:pt x="1" y="38422"/>
                  </a:lnTo>
                  <a:lnTo>
                    <a:pt x="6364" y="38422"/>
                  </a:lnTo>
                  <a:lnTo>
                    <a:pt x="6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6"/>
            <p:cNvSpPr/>
            <p:nvPr/>
          </p:nvSpPr>
          <p:spPr>
            <a:xfrm>
              <a:off x="6692900" y="3784425"/>
              <a:ext cx="180350" cy="1239225"/>
            </a:xfrm>
            <a:custGeom>
              <a:avLst/>
              <a:gdLst/>
              <a:ahLst/>
              <a:cxnLst/>
              <a:rect l="l" t="t" r="r" b="b"/>
              <a:pathLst>
                <a:path w="7214" h="49569" extrusionOk="0">
                  <a:moveTo>
                    <a:pt x="1" y="0"/>
                  </a:moveTo>
                  <a:lnTo>
                    <a:pt x="1" y="49568"/>
                  </a:lnTo>
                  <a:lnTo>
                    <a:pt x="7214" y="49568"/>
                  </a:lnTo>
                  <a:lnTo>
                    <a:pt x="72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p:cNvSpPr/>
            <p:nvPr/>
          </p:nvSpPr>
          <p:spPr>
            <a:xfrm>
              <a:off x="6687800" y="3779300"/>
              <a:ext cx="190625" cy="1249475"/>
            </a:xfrm>
            <a:custGeom>
              <a:avLst/>
              <a:gdLst/>
              <a:ahLst/>
              <a:cxnLst/>
              <a:rect l="l" t="t" r="r" b="b"/>
              <a:pathLst>
                <a:path w="7625" h="49979" extrusionOk="0">
                  <a:moveTo>
                    <a:pt x="7213" y="412"/>
                  </a:moveTo>
                  <a:lnTo>
                    <a:pt x="7213" y="49568"/>
                  </a:lnTo>
                  <a:lnTo>
                    <a:pt x="410" y="49568"/>
                  </a:lnTo>
                  <a:lnTo>
                    <a:pt x="410" y="412"/>
                  </a:lnTo>
                  <a:close/>
                  <a:moveTo>
                    <a:pt x="0" y="0"/>
                  </a:moveTo>
                  <a:lnTo>
                    <a:pt x="0" y="49978"/>
                  </a:lnTo>
                  <a:lnTo>
                    <a:pt x="7624" y="49978"/>
                  </a:lnTo>
                  <a:lnTo>
                    <a:pt x="7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p:cNvSpPr/>
            <p:nvPr/>
          </p:nvSpPr>
          <p:spPr>
            <a:xfrm>
              <a:off x="6763975" y="4166425"/>
              <a:ext cx="155175" cy="857225"/>
            </a:xfrm>
            <a:custGeom>
              <a:avLst/>
              <a:gdLst/>
              <a:ahLst/>
              <a:cxnLst/>
              <a:rect l="l" t="t" r="r" b="b"/>
              <a:pathLst>
                <a:path w="6207" h="34289" extrusionOk="0">
                  <a:moveTo>
                    <a:pt x="1" y="0"/>
                  </a:moveTo>
                  <a:lnTo>
                    <a:pt x="1" y="34288"/>
                  </a:lnTo>
                  <a:lnTo>
                    <a:pt x="6207" y="34288"/>
                  </a:lnTo>
                  <a:lnTo>
                    <a:pt x="6207"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6"/>
            <p:cNvSpPr/>
            <p:nvPr/>
          </p:nvSpPr>
          <p:spPr>
            <a:xfrm>
              <a:off x="6763975" y="4166425"/>
              <a:ext cx="155175" cy="857225"/>
            </a:xfrm>
            <a:custGeom>
              <a:avLst/>
              <a:gdLst/>
              <a:ahLst/>
              <a:cxnLst/>
              <a:rect l="l" t="t" r="r" b="b"/>
              <a:pathLst>
                <a:path w="6207" h="34289" extrusionOk="0">
                  <a:moveTo>
                    <a:pt x="1" y="0"/>
                  </a:moveTo>
                  <a:lnTo>
                    <a:pt x="1" y="34288"/>
                  </a:lnTo>
                  <a:lnTo>
                    <a:pt x="6207" y="34288"/>
                  </a:lnTo>
                  <a:lnTo>
                    <a:pt x="6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6"/>
            <p:cNvSpPr/>
            <p:nvPr/>
          </p:nvSpPr>
          <p:spPr>
            <a:xfrm>
              <a:off x="6415075" y="4445050"/>
              <a:ext cx="191975" cy="578600"/>
            </a:xfrm>
            <a:custGeom>
              <a:avLst/>
              <a:gdLst/>
              <a:ahLst/>
              <a:cxnLst/>
              <a:rect l="l" t="t" r="r" b="b"/>
              <a:pathLst>
                <a:path w="7679" h="23144" extrusionOk="0">
                  <a:moveTo>
                    <a:pt x="1" y="0"/>
                  </a:moveTo>
                  <a:lnTo>
                    <a:pt x="1" y="23143"/>
                  </a:lnTo>
                  <a:lnTo>
                    <a:pt x="7678" y="23143"/>
                  </a:lnTo>
                  <a:lnTo>
                    <a:pt x="76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6"/>
            <p:cNvSpPr/>
            <p:nvPr/>
          </p:nvSpPr>
          <p:spPr>
            <a:xfrm>
              <a:off x="6409950" y="4439925"/>
              <a:ext cx="202200" cy="588850"/>
            </a:xfrm>
            <a:custGeom>
              <a:avLst/>
              <a:gdLst/>
              <a:ahLst/>
              <a:cxnLst/>
              <a:rect l="l" t="t" r="r" b="b"/>
              <a:pathLst>
                <a:path w="8088" h="23554" extrusionOk="0">
                  <a:moveTo>
                    <a:pt x="7678" y="410"/>
                  </a:moveTo>
                  <a:lnTo>
                    <a:pt x="7678" y="23143"/>
                  </a:lnTo>
                  <a:lnTo>
                    <a:pt x="408" y="23143"/>
                  </a:lnTo>
                  <a:lnTo>
                    <a:pt x="408" y="410"/>
                  </a:lnTo>
                  <a:close/>
                  <a:moveTo>
                    <a:pt x="1" y="0"/>
                  </a:moveTo>
                  <a:lnTo>
                    <a:pt x="1" y="23553"/>
                  </a:lnTo>
                  <a:lnTo>
                    <a:pt x="8088" y="23553"/>
                  </a:lnTo>
                  <a:lnTo>
                    <a:pt x="8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6"/>
            <p:cNvSpPr/>
            <p:nvPr/>
          </p:nvSpPr>
          <p:spPr>
            <a:xfrm>
              <a:off x="6357050" y="4718750"/>
              <a:ext cx="159125" cy="304950"/>
            </a:xfrm>
            <a:custGeom>
              <a:avLst/>
              <a:gdLst/>
              <a:ahLst/>
              <a:cxnLst/>
              <a:rect l="l" t="t" r="r" b="b"/>
              <a:pathLst>
                <a:path w="6365" h="12198" extrusionOk="0">
                  <a:moveTo>
                    <a:pt x="1" y="0"/>
                  </a:moveTo>
                  <a:lnTo>
                    <a:pt x="1" y="12197"/>
                  </a:lnTo>
                  <a:lnTo>
                    <a:pt x="6364" y="12197"/>
                  </a:lnTo>
                  <a:lnTo>
                    <a:pt x="6364"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6"/>
            <p:cNvSpPr/>
            <p:nvPr/>
          </p:nvSpPr>
          <p:spPr>
            <a:xfrm>
              <a:off x="6357050" y="4718750"/>
              <a:ext cx="159125" cy="304950"/>
            </a:xfrm>
            <a:custGeom>
              <a:avLst/>
              <a:gdLst/>
              <a:ahLst/>
              <a:cxnLst/>
              <a:rect l="l" t="t" r="r" b="b"/>
              <a:pathLst>
                <a:path w="6365" h="12198" extrusionOk="0">
                  <a:moveTo>
                    <a:pt x="1" y="0"/>
                  </a:moveTo>
                  <a:lnTo>
                    <a:pt x="1" y="12197"/>
                  </a:lnTo>
                  <a:lnTo>
                    <a:pt x="6364" y="12197"/>
                  </a:lnTo>
                  <a:lnTo>
                    <a:pt x="6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6"/>
            <p:cNvSpPr/>
            <p:nvPr/>
          </p:nvSpPr>
          <p:spPr>
            <a:xfrm>
              <a:off x="6764475" y="4545025"/>
              <a:ext cx="204625" cy="478675"/>
            </a:xfrm>
            <a:custGeom>
              <a:avLst/>
              <a:gdLst/>
              <a:ahLst/>
              <a:cxnLst/>
              <a:rect l="l" t="t" r="r" b="b"/>
              <a:pathLst>
                <a:path w="8185" h="19147" extrusionOk="0">
                  <a:moveTo>
                    <a:pt x="1" y="1"/>
                  </a:moveTo>
                  <a:lnTo>
                    <a:pt x="1" y="19146"/>
                  </a:lnTo>
                  <a:lnTo>
                    <a:pt x="8184" y="19146"/>
                  </a:lnTo>
                  <a:lnTo>
                    <a:pt x="8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6"/>
            <p:cNvSpPr/>
            <p:nvPr/>
          </p:nvSpPr>
          <p:spPr>
            <a:xfrm>
              <a:off x="6759350" y="4539900"/>
              <a:ext cx="214875" cy="488875"/>
            </a:xfrm>
            <a:custGeom>
              <a:avLst/>
              <a:gdLst/>
              <a:ahLst/>
              <a:cxnLst/>
              <a:rect l="l" t="t" r="r" b="b"/>
              <a:pathLst>
                <a:path w="8595" h="19555" extrusionOk="0">
                  <a:moveTo>
                    <a:pt x="8187" y="411"/>
                  </a:moveTo>
                  <a:lnTo>
                    <a:pt x="8187" y="19144"/>
                  </a:lnTo>
                  <a:lnTo>
                    <a:pt x="410" y="19144"/>
                  </a:lnTo>
                  <a:lnTo>
                    <a:pt x="410" y="411"/>
                  </a:lnTo>
                  <a:close/>
                  <a:moveTo>
                    <a:pt x="1" y="1"/>
                  </a:moveTo>
                  <a:lnTo>
                    <a:pt x="1" y="19554"/>
                  </a:lnTo>
                  <a:lnTo>
                    <a:pt x="8594" y="19554"/>
                  </a:lnTo>
                  <a:lnTo>
                    <a:pt x="8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6"/>
            <p:cNvSpPr/>
            <p:nvPr/>
          </p:nvSpPr>
          <p:spPr>
            <a:xfrm>
              <a:off x="6619125" y="3292525"/>
              <a:ext cx="78100" cy="10275"/>
            </a:xfrm>
            <a:custGeom>
              <a:avLst/>
              <a:gdLst/>
              <a:ahLst/>
              <a:cxnLst/>
              <a:rect l="l" t="t" r="r" b="b"/>
              <a:pathLst>
                <a:path w="3124" h="411" extrusionOk="0">
                  <a:moveTo>
                    <a:pt x="206" y="1"/>
                  </a:moveTo>
                  <a:cubicBezTo>
                    <a:pt x="93" y="1"/>
                    <a:pt x="1" y="93"/>
                    <a:pt x="1" y="205"/>
                  </a:cubicBezTo>
                  <a:cubicBezTo>
                    <a:pt x="1" y="320"/>
                    <a:pt x="91" y="410"/>
                    <a:pt x="206" y="410"/>
                  </a:cubicBezTo>
                  <a:lnTo>
                    <a:pt x="2920" y="410"/>
                  </a:lnTo>
                  <a:cubicBezTo>
                    <a:pt x="3033" y="410"/>
                    <a:pt x="3123" y="320"/>
                    <a:pt x="3123" y="205"/>
                  </a:cubicBezTo>
                  <a:cubicBezTo>
                    <a:pt x="3123" y="93"/>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6"/>
            <p:cNvSpPr/>
            <p:nvPr/>
          </p:nvSpPr>
          <p:spPr>
            <a:xfrm>
              <a:off x="6619125" y="3352750"/>
              <a:ext cx="78100" cy="10275"/>
            </a:xfrm>
            <a:custGeom>
              <a:avLst/>
              <a:gdLst/>
              <a:ahLst/>
              <a:cxnLst/>
              <a:rect l="l" t="t" r="r" b="b"/>
              <a:pathLst>
                <a:path w="3124" h="411" extrusionOk="0">
                  <a:moveTo>
                    <a:pt x="206" y="1"/>
                  </a:moveTo>
                  <a:cubicBezTo>
                    <a:pt x="93" y="1"/>
                    <a:pt x="1" y="92"/>
                    <a:pt x="1" y="206"/>
                  </a:cubicBezTo>
                  <a:cubicBezTo>
                    <a:pt x="1" y="318"/>
                    <a:pt x="91" y="411"/>
                    <a:pt x="206" y="411"/>
                  </a:cubicBezTo>
                  <a:lnTo>
                    <a:pt x="2920" y="411"/>
                  </a:lnTo>
                  <a:cubicBezTo>
                    <a:pt x="3033" y="411"/>
                    <a:pt x="3123" y="318"/>
                    <a:pt x="3123" y="206"/>
                  </a:cubicBezTo>
                  <a:cubicBezTo>
                    <a:pt x="3123" y="92"/>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6"/>
            <p:cNvSpPr/>
            <p:nvPr/>
          </p:nvSpPr>
          <p:spPr>
            <a:xfrm>
              <a:off x="6619125" y="3414975"/>
              <a:ext cx="78100" cy="10225"/>
            </a:xfrm>
            <a:custGeom>
              <a:avLst/>
              <a:gdLst/>
              <a:ahLst/>
              <a:cxnLst/>
              <a:rect l="l" t="t" r="r" b="b"/>
              <a:pathLst>
                <a:path w="3124" h="409" extrusionOk="0">
                  <a:moveTo>
                    <a:pt x="206" y="0"/>
                  </a:moveTo>
                  <a:cubicBezTo>
                    <a:pt x="93" y="0"/>
                    <a:pt x="1" y="91"/>
                    <a:pt x="1" y="203"/>
                  </a:cubicBezTo>
                  <a:cubicBezTo>
                    <a:pt x="1" y="317"/>
                    <a:pt x="91" y="408"/>
                    <a:pt x="206" y="408"/>
                  </a:cubicBezTo>
                  <a:lnTo>
                    <a:pt x="2920" y="408"/>
                  </a:lnTo>
                  <a:cubicBezTo>
                    <a:pt x="3033" y="408"/>
                    <a:pt x="3123" y="317"/>
                    <a:pt x="3123" y="203"/>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6"/>
            <p:cNvSpPr/>
            <p:nvPr/>
          </p:nvSpPr>
          <p:spPr>
            <a:xfrm>
              <a:off x="6619125" y="3475100"/>
              <a:ext cx="78100" cy="10225"/>
            </a:xfrm>
            <a:custGeom>
              <a:avLst/>
              <a:gdLst/>
              <a:ahLst/>
              <a:cxnLst/>
              <a:rect l="l" t="t" r="r" b="b"/>
              <a:pathLst>
                <a:path w="3124" h="409" extrusionOk="0">
                  <a:moveTo>
                    <a:pt x="206" y="1"/>
                  </a:moveTo>
                  <a:cubicBezTo>
                    <a:pt x="93" y="1"/>
                    <a:pt x="1" y="91"/>
                    <a:pt x="1" y="206"/>
                  </a:cubicBezTo>
                  <a:cubicBezTo>
                    <a:pt x="1" y="318"/>
                    <a:pt x="91" y="409"/>
                    <a:pt x="206" y="409"/>
                  </a:cubicBezTo>
                  <a:lnTo>
                    <a:pt x="2920" y="409"/>
                  </a:lnTo>
                  <a:cubicBezTo>
                    <a:pt x="3033" y="409"/>
                    <a:pt x="3123" y="318"/>
                    <a:pt x="3123" y="206"/>
                  </a:cubicBezTo>
                  <a:cubicBezTo>
                    <a:pt x="3123" y="91"/>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6"/>
            <p:cNvSpPr/>
            <p:nvPr/>
          </p:nvSpPr>
          <p:spPr>
            <a:xfrm>
              <a:off x="6768475" y="3509250"/>
              <a:ext cx="78075" cy="10250"/>
            </a:xfrm>
            <a:custGeom>
              <a:avLst/>
              <a:gdLst/>
              <a:ahLst/>
              <a:cxnLst/>
              <a:rect l="l" t="t" r="r" b="b"/>
              <a:pathLst>
                <a:path w="3123" h="410" extrusionOk="0">
                  <a:moveTo>
                    <a:pt x="203" y="0"/>
                  </a:moveTo>
                  <a:cubicBezTo>
                    <a:pt x="91" y="0"/>
                    <a:pt x="0" y="93"/>
                    <a:pt x="0" y="205"/>
                  </a:cubicBezTo>
                  <a:cubicBezTo>
                    <a:pt x="0" y="319"/>
                    <a:pt x="91" y="410"/>
                    <a:pt x="203" y="410"/>
                  </a:cubicBezTo>
                  <a:lnTo>
                    <a:pt x="2918" y="410"/>
                  </a:lnTo>
                  <a:cubicBezTo>
                    <a:pt x="3030" y="410"/>
                    <a:pt x="3123" y="319"/>
                    <a:pt x="3123" y="205"/>
                  </a:cubicBezTo>
                  <a:cubicBezTo>
                    <a:pt x="3123" y="93"/>
                    <a:pt x="3030"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6"/>
            <p:cNvSpPr/>
            <p:nvPr/>
          </p:nvSpPr>
          <p:spPr>
            <a:xfrm>
              <a:off x="6768475" y="3569475"/>
              <a:ext cx="78075" cy="10275"/>
            </a:xfrm>
            <a:custGeom>
              <a:avLst/>
              <a:gdLst/>
              <a:ahLst/>
              <a:cxnLst/>
              <a:rect l="l" t="t" r="r" b="b"/>
              <a:pathLst>
                <a:path w="3123" h="411" extrusionOk="0">
                  <a:moveTo>
                    <a:pt x="203" y="1"/>
                  </a:moveTo>
                  <a:cubicBezTo>
                    <a:pt x="91" y="1"/>
                    <a:pt x="0" y="91"/>
                    <a:pt x="0" y="205"/>
                  </a:cubicBezTo>
                  <a:cubicBezTo>
                    <a:pt x="0" y="318"/>
                    <a:pt x="91" y="410"/>
                    <a:pt x="203" y="410"/>
                  </a:cubicBezTo>
                  <a:lnTo>
                    <a:pt x="2918" y="410"/>
                  </a:lnTo>
                  <a:cubicBezTo>
                    <a:pt x="3030" y="410"/>
                    <a:pt x="3123" y="318"/>
                    <a:pt x="3123" y="205"/>
                  </a:cubicBezTo>
                  <a:cubicBezTo>
                    <a:pt x="3123" y="91"/>
                    <a:pt x="3030"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6"/>
            <p:cNvSpPr/>
            <p:nvPr/>
          </p:nvSpPr>
          <p:spPr>
            <a:xfrm>
              <a:off x="6768475" y="3631675"/>
              <a:ext cx="78075" cy="10225"/>
            </a:xfrm>
            <a:custGeom>
              <a:avLst/>
              <a:gdLst/>
              <a:ahLst/>
              <a:cxnLst/>
              <a:rect l="l" t="t" r="r" b="b"/>
              <a:pathLst>
                <a:path w="3123" h="409" extrusionOk="0">
                  <a:moveTo>
                    <a:pt x="203" y="1"/>
                  </a:moveTo>
                  <a:cubicBezTo>
                    <a:pt x="91" y="1"/>
                    <a:pt x="0" y="91"/>
                    <a:pt x="0" y="204"/>
                  </a:cubicBezTo>
                  <a:cubicBezTo>
                    <a:pt x="0" y="318"/>
                    <a:pt x="91" y="409"/>
                    <a:pt x="203" y="409"/>
                  </a:cubicBezTo>
                  <a:lnTo>
                    <a:pt x="2918" y="409"/>
                  </a:lnTo>
                  <a:cubicBezTo>
                    <a:pt x="3030" y="409"/>
                    <a:pt x="3123" y="318"/>
                    <a:pt x="3123" y="204"/>
                  </a:cubicBezTo>
                  <a:cubicBezTo>
                    <a:pt x="3123" y="91"/>
                    <a:pt x="3030"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6"/>
            <p:cNvSpPr/>
            <p:nvPr/>
          </p:nvSpPr>
          <p:spPr>
            <a:xfrm>
              <a:off x="6768475" y="3691875"/>
              <a:ext cx="78075" cy="10275"/>
            </a:xfrm>
            <a:custGeom>
              <a:avLst/>
              <a:gdLst/>
              <a:ahLst/>
              <a:cxnLst/>
              <a:rect l="l" t="t" r="r" b="b"/>
              <a:pathLst>
                <a:path w="3123" h="411" extrusionOk="0">
                  <a:moveTo>
                    <a:pt x="203" y="0"/>
                  </a:moveTo>
                  <a:cubicBezTo>
                    <a:pt x="91" y="0"/>
                    <a:pt x="0" y="91"/>
                    <a:pt x="0" y="205"/>
                  </a:cubicBezTo>
                  <a:cubicBezTo>
                    <a:pt x="0" y="317"/>
                    <a:pt x="91" y="410"/>
                    <a:pt x="203" y="410"/>
                  </a:cubicBezTo>
                  <a:lnTo>
                    <a:pt x="2918" y="410"/>
                  </a:lnTo>
                  <a:cubicBezTo>
                    <a:pt x="3030" y="410"/>
                    <a:pt x="3123" y="317"/>
                    <a:pt x="3123" y="205"/>
                  </a:cubicBezTo>
                  <a:cubicBezTo>
                    <a:pt x="3123" y="91"/>
                    <a:pt x="3030"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6"/>
            <p:cNvSpPr/>
            <p:nvPr/>
          </p:nvSpPr>
          <p:spPr>
            <a:xfrm>
              <a:off x="6536475" y="3730475"/>
              <a:ext cx="78100" cy="10225"/>
            </a:xfrm>
            <a:custGeom>
              <a:avLst/>
              <a:gdLst/>
              <a:ahLst/>
              <a:cxnLst/>
              <a:rect l="l" t="t" r="r" b="b"/>
              <a:pathLst>
                <a:path w="3124" h="409" extrusionOk="0">
                  <a:moveTo>
                    <a:pt x="204" y="1"/>
                  </a:moveTo>
                  <a:cubicBezTo>
                    <a:pt x="92" y="1"/>
                    <a:pt x="1" y="91"/>
                    <a:pt x="1" y="206"/>
                  </a:cubicBezTo>
                  <a:cubicBezTo>
                    <a:pt x="1" y="318"/>
                    <a:pt x="92" y="409"/>
                    <a:pt x="204" y="409"/>
                  </a:cubicBezTo>
                  <a:lnTo>
                    <a:pt x="2919" y="409"/>
                  </a:lnTo>
                  <a:cubicBezTo>
                    <a:pt x="3031" y="409"/>
                    <a:pt x="3124" y="318"/>
                    <a:pt x="3124" y="206"/>
                  </a:cubicBezTo>
                  <a:cubicBezTo>
                    <a:pt x="3124" y="91"/>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6"/>
            <p:cNvSpPr/>
            <p:nvPr/>
          </p:nvSpPr>
          <p:spPr>
            <a:xfrm>
              <a:off x="6536475" y="3790675"/>
              <a:ext cx="78100" cy="10275"/>
            </a:xfrm>
            <a:custGeom>
              <a:avLst/>
              <a:gdLst/>
              <a:ahLst/>
              <a:cxnLst/>
              <a:rect l="l" t="t" r="r" b="b"/>
              <a:pathLst>
                <a:path w="3124" h="411" extrusionOk="0">
                  <a:moveTo>
                    <a:pt x="204" y="0"/>
                  </a:moveTo>
                  <a:cubicBezTo>
                    <a:pt x="92" y="0"/>
                    <a:pt x="1" y="93"/>
                    <a:pt x="1" y="205"/>
                  </a:cubicBezTo>
                  <a:cubicBezTo>
                    <a:pt x="1" y="319"/>
                    <a:pt x="92" y="410"/>
                    <a:pt x="204" y="410"/>
                  </a:cubicBezTo>
                  <a:lnTo>
                    <a:pt x="2919" y="410"/>
                  </a:lnTo>
                  <a:cubicBezTo>
                    <a:pt x="3031" y="410"/>
                    <a:pt x="3124" y="319"/>
                    <a:pt x="3124" y="205"/>
                  </a:cubicBezTo>
                  <a:cubicBezTo>
                    <a:pt x="3124" y="93"/>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6"/>
            <p:cNvSpPr/>
            <p:nvPr/>
          </p:nvSpPr>
          <p:spPr>
            <a:xfrm>
              <a:off x="6536475" y="3852875"/>
              <a:ext cx="78100" cy="10225"/>
            </a:xfrm>
            <a:custGeom>
              <a:avLst/>
              <a:gdLst/>
              <a:ahLst/>
              <a:cxnLst/>
              <a:rect l="l" t="t" r="r" b="b"/>
              <a:pathLst>
                <a:path w="3124" h="409" extrusionOk="0">
                  <a:moveTo>
                    <a:pt x="204" y="1"/>
                  </a:moveTo>
                  <a:cubicBezTo>
                    <a:pt x="92" y="1"/>
                    <a:pt x="1" y="91"/>
                    <a:pt x="1" y="205"/>
                  </a:cubicBezTo>
                  <a:cubicBezTo>
                    <a:pt x="1" y="318"/>
                    <a:pt x="92" y="408"/>
                    <a:pt x="204" y="408"/>
                  </a:cubicBezTo>
                  <a:lnTo>
                    <a:pt x="2919" y="408"/>
                  </a:lnTo>
                  <a:cubicBezTo>
                    <a:pt x="3031" y="408"/>
                    <a:pt x="3124" y="318"/>
                    <a:pt x="3124" y="205"/>
                  </a:cubicBezTo>
                  <a:cubicBezTo>
                    <a:pt x="3124" y="91"/>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6"/>
            <p:cNvSpPr/>
            <p:nvPr/>
          </p:nvSpPr>
          <p:spPr>
            <a:xfrm>
              <a:off x="6536475" y="3913075"/>
              <a:ext cx="78100" cy="10250"/>
            </a:xfrm>
            <a:custGeom>
              <a:avLst/>
              <a:gdLst/>
              <a:ahLst/>
              <a:cxnLst/>
              <a:rect l="l" t="t" r="r" b="b"/>
              <a:pathLst>
                <a:path w="3124" h="410" extrusionOk="0">
                  <a:moveTo>
                    <a:pt x="204" y="0"/>
                  </a:moveTo>
                  <a:cubicBezTo>
                    <a:pt x="92" y="0"/>
                    <a:pt x="1" y="91"/>
                    <a:pt x="1" y="205"/>
                  </a:cubicBezTo>
                  <a:cubicBezTo>
                    <a:pt x="1" y="319"/>
                    <a:pt x="92" y="410"/>
                    <a:pt x="204" y="410"/>
                  </a:cubicBezTo>
                  <a:lnTo>
                    <a:pt x="2919" y="410"/>
                  </a:lnTo>
                  <a:cubicBezTo>
                    <a:pt x="3031" y="410"/>
                    <a:pt x="3124" y="319"/>
                    <a:pt x="3124" y="205"/>
                  </a:cubicBezTo>
                  <a:cubicBezTo>
                    <a:pt x="3124" y="91"/>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6"/>
            <p:cNvSpPr/>
            <p:nvPr/>
          </p:nvSpPr>
          <p:spPr>
            <a:xfrm>
              <a:off x="6795150" y="3880700"/>
              <a:ext cx="78100" cy="10225"/>
            </a:xfrm>
            <a:custGeom>
              <a:avLst/>
              <a:gdLst/>
              <a:ahLst/>
              <a:cxnLst/>
              <a:rect l="l" t="t" r="r" b="b"/>
              <a:pathLst>
                <a:path w="3124" h="409" extrusionOk="0">
                  <a:moveTo>
                    <a:pt x="206" y="1"/>
                  </a:moveTo>
                  <a:cubicBezTo>
                    <a:pt x="92" y="1"/>
                    <a:pt x="1" y="91"/>
                    <a:pt x="1" y="206"/>
                  </a:cubicBezTo>
                  <a:cubicBezTo>
                    <a:pt x="1" y="318"/>
                    <a:pt x="92" y="408"/>
                    <a:pt x="206" y="408"/>
                  </a:cubicBezTo>
                  <a:lnTo>
                    <a:pt x="2919" y="408"/>
                  </a:lnTo>
                  <a:cubicBezTo>
                    <a:pt x="3033" y="408"/>
                    <a:pt x="3124" y="318"/>
                    <a:pt x="3124" y="206"/>
                  </a:cubicBezTo>
                  <a:cubicBezTo>
                    <a:pt x="3124" y="91"/>
                    <a:pt x="3033"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6"/>
            <p:cNvSpPr/>
            <p:nvPr/>
          </p:nvSpPr>
          <p:spPr>
            <a:xfrm>
              <a:off x="6795150" y="3940900"/>
              <a:ext cx="78100" cy="10250"/>
            </a:xfrm>
            <a:custGeom>
              <a:avLst/>
              <a:gdLst/>
              <a:ahLst/>
              <a:cxnLst/>
              <a:rect l="l" t="t" r="r" b="b"/>
              <a:pathLst>
                <a:path w="3124" h="410" extrusionOk="0">
                  <a:moveTo>
                    <a:pt x="206" y="0"/>
                  </a:moveTo>
                  <a:cubicBezTo>
                    <a:pt x="92" y="0"/>
                    <a:pt x="1" y="93"/>
                    <a:pt x="1" y="205"/>
                  </a:cubicBezTo>
                  <a:cubicBezTo>
                    <a:pt x="1" y="319"/>
                    <a:pt x="92" y="410"/>
                    <a:pt x="206" y="410"/>
                  </a:cubicBezTo>
                  <a:lnTo>
                    <a:pt x="2919" y="410"/>
                  </a:lnTo>
                  <a:cubicBezTo>
                    <a:pt x="3033" y="410"/>
                    <a:pt x="3124" y="319"/>
                    <a:pt x="3124" y="205"/>
                  </a:cubicBezTo>
                  <a:cubicBezTo>
                    <a:pt x="3124" y="93"/>
                    <a:pt x="3033"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6"/>
            <p:cNvSpPr/>
            <p:nvPr/>
          </p:nvSpPr>
          <p:spPr>
            <a:xfrm>
              <a:off x="6795150" y="4003100"/>
              <a:ext cx="78100" cy="10225"/>
            </a:xfrm>
            <a:custGeom>
              <a:avLst/>
              <a:gdLst/>
              <a:ahLst/>
              <a:cxnLst/>
              <a:rect l="l" t="t" r="r" b="b"/>
              <a:pathLst>
                <a:path w="3124" h="409" extrusionOk="0">
                  <a:moveTo>
                    <a:pt x="206" y="0"/>
                  </a:moveTo>
                  <a:cubicBezTo>
                    <a:pt x="92" y="0"/>
                    <a:pt x="1" y="91"/>
                    <a:pt x="1" y="205"/>
                  </a:cubicBezTo>
                  <a:cubicBezTo>
                    <a:pt x="1" y="318"/>
                    <a:pt x="92" y="408"/>
                    <a:pt x="206" y="408"/>
                  </a:cubicBezTo>
                  <a:lnTo>
                    <a:pt x="2919" y="408"/>
                  </a:lnTo>
                  <a:cubicBezTo>
                    <a:pt x="3033" y="408"/>
                    <a:pt x="3124" y="318"/>
                    <a:pt x="3124" y="205"/>
                  </a:cubicBezTo>
                  <a:cubicBezTo>
                    <a:pt x="3124" y="91"/>
                    <a:pt x="3033"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6"/>
            <p:cNvSpPr/>
            <p:nvPr/>
          </p:nvSpPr>
          <p:spPr>
            <a:xfrm>
              <a:off x="6795150" y="4063275"/>
              <a:ext cx="78100" cy="10275"/>
            </a:xfrm>
            <a:custGeom>
              <a:avLst/>
              <a:gdLst/>
              <a:ahLst/>
              <a:cxnLst/>
              <a:rect l="l" t="t" r="r" b="b"/>
              <a:pathLst>
                <a:path w="3124" h="411" extrusionOk="0">
                  <a:moveTo>
                    <a:pt x="206" y="1"/>
                  </a:moveTo>
                  <a:cubicBezTo>
                    <a:pt x="92" y="1"/>
                    <a:pt x="1" y="92"/>
                    <a:pt x="1" y="206"/>
                  </a:cubicBezTo>
                  <a:cubicBezTo>
                    <a:pt x="1" y="320"/>
                    <a:pt x="92" y="411"/>
                    <a:pt x="206" y="411"/>
                  </a:cubicBezTo>
                  <a:lnTo>
                    <a:pt x="2919" y="411"/>
                  </a:lnTo>
                  <a:cubicBezTo>
                    <a:pt x="3033" y="411"/>
                    <a:pt x="3124" y="320"/>
                    <a:pt x="3124" y="206"/>
                  </a:cubicBezTo>
                  <a:cubicBezTo>
                    <a:pt x="3124" y="92"/>
                    <a:pt x="3033"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6"/>
            <p:cNvSpPr/>
            <p:nvPr/>
          </p:nvSpPr>
          <p:spPr>
            <a:xfrm>
              <a:off x="6442800" y="4168600"/>
              <a:ext cx="78100" cy="10200"/>
            </a:xfrm>
            <a:custGeom>
              <a:avLst/>
              <a:gdLst/>
              <a:ahLst/>
              <a:cxnLst/>
              <a:rect l="l" t="t" r="r" b="b"/>
              <a:pathLst>
                <a:path w="3124" h="408" extrusionOk="0">
                  <a:moveTo>
                    <a:pt x="206" y="0"/>
                  </a:moveTo>
                  <a:cubicBezTo>
                    <a:pt x="93" y="0"/>
                    <a:pt x="1" y="91"/>
                    <a:pt x="1" y="205"/>
                  </a:cubicBezTo>
                  <a:cubicBezTo>
                    <a:pt x="1" y="317"/>
                    <a:pt x="91" y="408"/>
                    <a:pt x="206" y="408"/>
                  </a:cubicBezTo>
                  <a:lnTo>
                    <a:pt x="2920" y="408"/>
                  </a:lnTo>
                  <a:cubicBezTo>
                    <a:pt x="3033" y="408"/>
                    <a:pt x="3123" y="317"/>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6"/>
            <p:cNvSpPr/>
            <p:nvPr/>
          </p:nvSpPr>
          <p:spPr>
            <a:xfrm>
              <a:off x="6442800" y="4228775"/>
              <a:ext cx="78100" cy="10275"/>
            </a:xfrm>
            <a:custGeom>
              <a:avLst/>
              <a:gdLst/>
              <a:ahLst/>
              <a:cxnLst/>
              <a:rect l="l" t="t" r="r" b="b"/>
              <a:pathLst>
                <a:path w="3124" h="411" extrusionOk="0">
                  <a:moveTo>
                    <a:pt x="206" y="0"/>
                  </a:moveTo>
                  <a:cubicBezTo>
                    <a:pt x="93" y="0"/>
                    <a:pt x="1" y="91"/>
                    <a:pt x="1" y="205"/>
                  </a:cubicBezTo>
                  <a:cubicBezTo>
                    <a:pt x="1" y="320"/>
                    <a:pt x="91" y="410"/>
                    <a:pt x="206" y="410"/>
                  </a:cubicBezTo>
                  <a:lnTo>
                    <a:pt x="2920" y="410"/>
                  </a:lnTo>
                  <a:cubicBezTo>
                    <a:pt x="3033" y="410"/>
                    <a:pt x="3123" y="320"/>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6"/>
            <p:cNvSpPr/>
            <p:nvPr/>
          </p:nvSpPr>
          <p:spPr>
            <a:xfrm>
              <a:off x="6442800" y="4290975"/>
              <a:ext cx="78100" cy="10225"/>
            </a:xfrm>
            <a:custGeom>
              <a:avLst/>
              <a:gdLst/>
              <a:ahLst/>
              <a:cxnLst/>
              <a:rect l="l" t="t" r="r" b="b"/>
              <a:pathLst>
                <a:path w="3124" h="409" extrusionOk="0">
                  <a:moveTo>
                    <a:pt x="206" y="1"/>
                  </a:moveTo>
                  <a:cubicBezTo>
                    <a:pt x="93" y="1"/>
                    <a:pt x="1" y="91"/>
                    <a:pt x="1" y="206"/>
                  </a:cubicBezTo>
                  <a:cubicBezTo>
                    <a:pt x="1" y="318"/>
                    <a:pt x="91" y="409"/>
                    <a:pt x="206" y="409"/>
                  </a:cubicBezTo>
                  <a:lnTo>
                    <a:pt x="2920" y="409"/>
                  </a:lnTo>
                  <a:cubicBezTo>
                    <a:pt x="3033" y="409"/>
                    <a:pt x="3123" y="318"/>
                    <a:pt x="3123" y="206"/>
                  </a:cubicBezTo>
                  <a:cubicBezTo>
                    <a:pt x="3123" y="91"/>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6"/>
            <p:cNvSpPr/>
            <p:nvPr/>
          </p:nvSpPr>
          <p:spPr>
            <a:xfrm>
              <a:off x="6442800" y="4351175"/>
              <a:ext cx="78100" cy="10250"/>
            </a:xfrm>
            <a:custGeom>
              <a:avLst/>
              <a:gdLst/>
              <a:ahLst/>
              <a:cxnLst/>
              <a:rect l="l" t="t" r="r" b="b"/>
              <a:pathLst>
                <a:path w="3124" h="410" extrusionOk="0">
                  <a:moveTo>
                    <a:pt x="206" y="0"/>
                  </a:moveTo>
                  <a:cubicBezTo>
                    <a:pt x="93" y="0"/>
                    <a:pt x="1" y="93"/>
                    <a:pt x="1" y="205"/>
                  </a:cubicBezTo>
                  <a:cubicBezTo>
                    <a:pt x="1" y="319"/>
                    <a:pt x="91" y="410"/>
                    <a:pt x="206" y="410"/>
                  </a:cubicBezTo>
                  <a:lnTo>
                    <a:pt x="2920" y="410"/>
                  </a:lnTo>
                  <a:cubicBezTo>
                    <a:pt x="3033" y="410"/>
                    <a:pt x="3123" y="315"/>
                    <a:pt x="3123" y="205"/>
                  </a:cubicBezTo>
                  <a:cubicBezTo>
                    <a:pt x="3123" y="93"/>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6"/>
            <p:cNvSpPr/>
            <p:nvPr/>
          </p:nvSpPr>
          <p:spPr>
            <a:xfrm>
              <a:off x="6844475" y="4259900"/>
              <a:ext cx="78075" cy="10225"/>
            </a:xfrm>
            <a:custGeom>
              <a:avLst/>
              <a:gdLst/>
              <a:ahLst/>
              <a:cxnLst/>
              <a:rect l="l" t="t" r="r" b="b"/>
              <a:pathLst>
                <a:path w="3123" h="409" extrusionOk="0">
                  <a:moveTo>
                    <a:pt x="205" y="1"/>
                  </a:moveTo>
                  <a:cubicBezTo>
                    <a:pt x="93" y="1"/>
                    <a:pt x="0" y="91"/>
                    <a:pt x="0" y="204"/>
                  </a:cubicBezTo>
                  <a:cubicBezTo>
                    <a:pt x="0" y="318"/>
                    <a:pt x="93" y="408"/>
                    <a:pt x="205" y="408"/>
                  </a:cubicBezTo>
                  <a:lnTo>
                    <a:pt x="2920" y="408"/>
                  </a:lnTo>
                  <a:cubicBezTo>
                    <a:pt x="3032" y="408"/>
                    <a:pt x="3123" y="318"/>
                    <a:pt x="3123" y="204"/>
                  </a:cubicBezTo>
                  <a:cubicBezTo>
                    <a:pt x="3123" y="91"/>
                    <a:pt x="3032"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6"/>
            <p:cNvSpPr/>
            <p:nvPr/>
          </p:nvSpPr>
          <p:spPr>
            <a:xfrm>
              <a:off x="6844475" y="4320100"/>
              <a:ext cx="78075" cy="10250"/>
            </a:xfrm>
            <a:custGeom>
              <a:avLst/>
              <a:gdLst/>
              <a:ahLst/>
              <a:cxnLst/>
              <a:rect l="l" t="t" r="r" b="b"/>
              <a:pathLst>
                <a:path w="3123" h="410" extrusionOk="0">
                  <a:moveTo>
                    <a:pt x="205" y="0"/>
                  </a:moveTo>
                  <a:cubicBezTo>
                    <a:pt x="93" y="0"/>
                    <a:pt x="0" y="91"/>
                    <a:pt x="0" y="205"/>
                  </a:cubicBezTo>
                  <a:cubicBezTo>
                    <a:pt x="0" y="317"/>
                    <a:pt x="93" y="410"/>
                    <a:pt x="205" y="410"/>
                  </a:cubicBezTo>
                  <a:lnTo>
                    <a:pt x="2920" y="410"/>
                  </a:lnTo>
                  <a:cubicBezTo>
                    <a:pt x="3032" y="410"/>
                    <a:pt x="3123" y="317"/>
                    <a:pt x="3123" y="205"/>
                  </a:cubicBezTo>
                  <a:cubicBezTo>
                    <a:pt x="3123" y="91"/>
                    <a:pt x="3032"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6"/>
            <p:cNvSpPr/>
            <p:nvPr/>
          </p:nvSpPr>
          <p:spPr>
            <a:xfrm>
              <a:off x="6844475" y="4382200"/>
              <a:ext cx="78075" cy="10275"/>
            </a:xfrm>
            <a:custGeom>
              <a:avLst/>
              <a:gdLst/>
              <a:ahLst/>
              <a:cxnLst/>
              <a:rect l="l" t="t" r="r" b="b"/>
              <a:pathLst>
                <a:path w="3123" h="411" extrusionOk="0">
                  <a:moveTo>
                    <a:pt x="205" y="0"/>
                  </a:moveTo>
                  <a:cubicBezTo>
                    <a:pt x="93" y="0"/>
                    <a:pt x="0" y="91"/>
                    <a:pt x="0" y="205"/>
                  </a:cubicBezTo>
                  <a:cubicBezTo>
                    <a:pt x="0" y="320"/>
                    <a:pt x="93" y="410"/>
                    <a:pt x="205" y="410"/>
                  </a:cubicBezTo>
                  <a:lnTo>
                    <a:pt x="2920" y="410"/>
                  </a:lnTo>
                  <a:cubicBezTo>
                    <a:pt x="3032" y="410"/>
                    <a:pt x="3123" y="320"/>
                    <a:pt x="3123" y="205"/>
                  </a:cubicBezTo>
                  <a:cubicBezTo>
                    <a:pt x="3123" y="91"/>
                    <a:pt x="3032"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6"/>
            <p:cNvSpPr/>
            <p:nvPr/>
          </p:nvSpPr>
          <p:spPr>
            <a:xfrm>
              <a:off x="6844475" y="4442425"/>
              <a:ext cx="78075" cy="10225"/>
            </a:xfrm>
            <a:custGeom>
              <a:avLst/>
              <a:gdLst/>
              <a:ahLst/>
              <a:cxnLst/>
              <a:rect l="l" t="t" r="r" b="b"/>
              <a:pathLst>
                <a:path w="3123" h="409" extrusionOk="0">
                  <a:moveTo>
                    <a:pt x="205" y="1"/>
                  </a:moveTo>
                  <a:cubicBezTo>
                    <a:pt x="93" y="1"/>
                    <a:pt x="0" y="91"/>
                    <a:pt x="0" y="206"/>
                  </a:cubicBezTo>
                  <a:cubicBezTo>
                    <a:pt x="0" y="318"/>
                    <a:pt x="93" y="409"/>
                    <a:pt x="205" y="409"/>
                  </a:cubicBezTo>
                  <a:lnTo>
                    <a:pt x="2920" y="409"/>
                  </a:lnTo>
                  <a:cubicBezTo>
                    <a:pt x="3032" y="409"/>
                    <a:pt x="3123" y="318"/>
                    <a:pt x="3123" y="206"/>
                  </a:cubicBezTo>
                  <a:cubicBezTo>
                    <a:pt x="3123" y="91"/>
                    <a:pt x="3032"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6408325" y="4492075"/>
              <a:ext cx="78100" cy="10275"/>
            </a:xfrm>
            <a:custGeom>
              <a:avLst/>
              <a:gdLst/>
              <a:ahLst/>
              <a:cxnLst/>
              <a:rect l="l" t="t" r="r" b="b"/>
              <a:pathLst>
                <a:path w="3124" h="411" extrusionOk="0">
                  <a:moveTo>
                    <a:pt x="206" y="1"/>
                  </a:moveTo>
                  <a:cubicBezTo>
                    <a:pt x="93" y="1"/>
                    <a:pt x="1" y="93"/>
                    <a:pt x="1" y="206"/>
                  </a:cubicBezTo>
                  <a:cubicBezTo>
                    <a:pt x="1" y="320"/>
                    <a:pt x="91" y="411"/>
                    <a:pt x="206" y="411"/>
                  </a:cubicBezTo>
                  <a:lnTo>
                    <a:pt x="2920" y="411"/>
                  </a:lnTo>
                  <a:cubicBezTo>
                    <a:pt x="3033" y="411"/>
                    <a:pt x="3123" y="318"/>
                    <a:pt x="3123" y="206"/>
                  </a:cubicBezTo>
                  <a:cubicBezTo>
                    <a:pt x="3123" y="93"/>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6"/>
            <p:cNvSpPr/>
            <p:nvPr/>
          </p:nvSpPr>
          <p:spPr>
            <a:xfrm>
              <a:off x="6408325" y="4552275"/>
              <a:ext cx="78100" cy="10225"/>
            </a:xfrm>
            <a:custGeom>
              <a:avLst/>
              <a:gdLst/>
              <a:ahLst/>
              <a:cxnLst/>
              <a:rect l="l" t="t" r="r" b="b"/>
              <a:pathLst>
                <a:path w="3124" h="409" extrusionOk="0">
                  <a:moveTo>
                    <a:pt x="206" y="0"/>
                  </a:moveTo>
                  <a:cubicBezTo>
                    <a:pt x="93" y="0"/>
                    <a:pt x="1" y="91"/>
                    <a:pt x="1" y="205"/>
                  </a:cubicBezTo>
                  <a:cubicBezTo>
                    <a:pt x="1" y="317"/>
                    <a:pt x="91" y="408"/>
                    <a:pt x="206" y="408"/>
                  </a:cubicBezTo>
                  <a:lnTo>
                    <a:pt x="2920" y="408"/>
                  </a:lnTo>
                  <a:cubicBezTo>
                    <a:pt x="3033" y="408"/>
                    <a:pt x="3123" y="317"/>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6"/>
            <p:cNvSpPr/>
            <p:nvPr/>
          </p:nvSpPr>
          <p:spPr>
            <a:xfrm>
              <a:off x="6408325" y="4614425"/>
              <a:ext cx="78100" cy="10275"/>
            </a:xfrm>
            <a:custGeom>
              <a:avLst/>
              <a:gdLst/>
              <a:ahLst/>
              <a:cxnLst/>
              <a:rect l="l" t="t" r="r" b="b"/>
              <a:pathLst>
                <a:path w="3124" h="411" extrusionOk="0">
                  <a:moveTo>
                    <a:pt x="206" y="1"/>
                  </a:moveTo>
                  <a:cubicBezTo>
                    <a:pt x="93" y="1"/>
                    <a:pt x="1" y="93"/>
                    <a:pt x="1" y="205"/>
                  </a:cubicBezTo>
                  <a:cubicBezTo>
                    <a:pt x="1" y="320"/>
                    <a:pt x="91" y="410"/>
                    <a:pt x="206" y="410"/>
                  </a:cubicBezTo>
                  <a:lnTo>
                    <a:pt x="2920" y="410"/>
                  </a:lnTo>
                  <a:cubicBezTo>
                    <a:pt x="3033" y="410"/>
                    <a:pt x="3123" y="320"/>
                    <a:pt x="3123" y="205"/>
                  </a:cubicBezTo>
                  <a:cubicBezTo>
                    <a:pt x="3123" y="93"/>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6"/>
            <p:cNvSpPr/>
            <p:nvPr/>
          </p:nvSpPr>
          <p:spPr>
            <a:xfrm>
              <a:off x="6408325" y="4674650"/>
              <a:ext cx="78100" cy="10225"/>
            </a:xfrm>
            <a:custGeom>
              <a:avLst/>
              <a:gdLst/>
              <a:ahLst/>
              <a:cxnLst/>
              <a:rect l="l" t="t" r="r" b="b"/>
              <a:pathLst>
                <a:path w="3124" h="409" extrusionOk="0">
                  <a:moveTo>
                    <a:pt x="206" y="1"/>
                  </a:moveTo>
                  <a:cubicBezTo>
                    <a:pt x="93" y="1"/>
                    <a:pt x="1" y="92"/>
                    <a:pt x="1" y="206"/>
                  </a:cubicBezTo>
                  <a:cubicBezTo>
                    <a:pt x="1" y="318"/>
                    <a:pt x="91" y="409"/>
                    <a:pt x="206" y="409"/>
                  </a:cubicBezTo>
                  <a:lnTo>
                    <a:pt x="2920" y="409"/>
                  </a:lnTo>
                  <a:cubicBezTo>
                    <a:pt x="3033" y="409"/>
                    <a:pt x="3123" y="318"/>
                    <a:pt x="3123" y="206"/>
                  </a:cubicBezTo>
                  <a:cubicBezTo>
                    <a:pt x="3123" y="92"/>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a:off x="6530175" y="4669925"/>
              <a:ext cx="78100" cy="10225"/>
            </a:xfrm>
            <a:custGeom>
              <a:avLst/>
              <a:gdLst/>
              <a:ahLst/>
              <a:cxnLst/>
              <a:rect l="l" t="t" r="r" b="b"/>
              <a:pathLst>
                <a:path w="3124" h="409" extrusionOk="0">
                  <a:moveTo>
                    <a:pt x="206" y="1"/>
                  </a:moveTo>
                  <a:cubicBezTo>
                    <a:pt x="91" y="1"/>
                    <a:pt x="1" y="91"/>
                    <a:pt x="1" y="204"/>
                  </a:cubicBezTo>
                  <a:cubicBezTo>
                    <a:pt x="1" y="318"/>
                    <a:pt x="91" y="409"/>
                    <a:pt x="206" y="409"/>
                  </a:cubicBezTo>
                  <a:lnTo>
                    <a:pt x="2918" y="409"/>
                  </a:lnTo>
                  <a:cubicBezTo>
                    <a:pt x="3031" y="409"/>
                    <a:pt x="3123" y="318"/>
                    <a:pt x="3123" y="204"/>
                  </a:cubicBezTo>
                  <a:cubicBezTo>
                    <a:pt x="3123" y="91"/>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6"/>
            <p:cNvSpPr/>
            <p:nvPr/>
          </p:nvSpPr>
          <p:spPr>
            <a:xfrm>
              <a:off x="6530175" y="4730125"/>
              <a:ext cx="78100" cy="10275"/>
            </a:xfrm>
            <a:custGeom>
              <a:avLst/>
              <a:gdLst/>
              <a:ahLst/>
              <a:cxnLst/>
              <a:rect l="l" t="t" r="r" b="b"/>
              <a:pathLst>
                <a:path w="3124" h="411" extrusionOk="0">
                  <a:moveTo>
                    <a:pt x="206" y="0"/>
                  </a:moveTo>
                  <a:cubicBezTo>
                    <a:pt x="91" y="0"/>
                    <a:pt x="1" y="91"/>
                    <a:pt x="1" y="205"/>
                  </a:cubicBezTo>
                  <a:cubicBezTo>
                    <a:pt x="1" y="317"/>
                    <a:pt x="91" y="410"/>
                    <a:pt x="206" y="410"/>
                  </a:cubicBezTo>
                  <a:lnTo>
                    <a:pt x="2918" y="410"/>
                  </a:lnTo>
                  <a:cubicBezTo>
                    <a:pt x="3031" y="410"/>
                    <a:pt x="3123" y="317"/>
                    <a:pt x="3123" y="205"/>
                  </a:cubicBezTo>
                  <a:cubicBezTo>
                    <a:pt x="3123" y="91"/>
                    <a:pt x="3033"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6"/>
            <p:cNvSpPr/>
            <p:nvPr/>
          </p:nvSpPr>
          <p:spPr>
            <a:xfrm>
              <a:off x="6530175" y="4792325"/>
              <a:ext cx="78100" cy="10225"/>
            </a:xfrm>
            <a:custGeom>
              <a:avLst/>
              <a:gdLst/>
              <a:ahLst/>
              <a:cxnLst/>
              <a:rect l="l" t="t" r="r" b="b"/>
              <a:pathLst>
                <a:path w="3124" h="409" extrusionOk="0">
                  <a:moveTo>
                    <a:pt x="206" y="1"/>
                  </a:moveTo>
                  <a:cubicBezTo>
                    <a:pt x="91" y="1"/>
                    <a:pt x="1" y="91"/>
                    <a:pt x="1" y="203"/>
                  </a:cubicBezTo>
                  <a:cubicBezTo>
                    <a:pt x="1" y="318"/>
                    <a:pt x="91" y="408"/>
                    <a:pt x="206" y="408"/>
                  </a:cubicBezTo>
                  <a:lnTo>
                    <a:pt x="2918" y="408"/>
                  </a:lnTo>
                  <a:cubicBezTo>
                    <a:pt x="3031" y="408"/>
                    <a:pt x="3123" y="318"/>
                    <a:pt x="3123" y="203"/>
                  </a:cubicBezTo>
                  <a:cubicBezTo>
                    <a:pt x="3123" y="91"/>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6"/>
            <p:cNvSpPr/>
            <p:nvPr/>
          </p:nvSpPr>
          <p:spPr>
            <a:xfrm>
              <a:off x="6530175" y="4852525"/>
              <a:ext cx="78100" cy="10250"/>
            </a:xfrm>
            <a:custGeom>
              <a:avLst/>
              <a:gdLst/>
              <a:ahLst/>
              <a:cxnLst/>
              <a:rect l="l" t="t" r="r" b="b"/>
              <a:pathLst>
                <a:path w="3124" h="410" extrusionOk="0">
                  <a:moveTo>
                    <a:pt x="206" y="0"/>
                  </a:moveTo>
                  <a:cubicBezTo>
                    <a:pt x="91" y="0"/>
                    <a:pt x="1" y="91"/>
                    <a:pt x="1" y="205"/>
                  </a:cubicBezTo>
                  <a:cubicBezTo>
                    <a:pt x="1" y="317"/>
                    <a:pt x="91" y="410"/>
                    <a:pt x="206" y="410"/>
                  </a:cubicBezTo>
                  <a:lnTo>
                    <a:pt x="2918" y="410"/>
                  </a:lnTo>
                  <a:cubicBezTo>
                    <a:pt x="3031" y="410"/>
                    <a:pt x="3123" y="315"/>
                    <a:pt x="3123" y="205"/>
                  </a:cubicBezTo>
                  <a:cubicBezTo>
                    <a:pt x="3123" y="91"/>
                    <a:pt x="3033"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6"/>
            <p:cNvSpPr/>
            <p:nvPr/>
          </p:nvSpPr>
          <p:spPr>
            <a:xfrm>
              <a:off x="6761325" y="4806600"/>
              <a:ext cx="78100" cy="10225"/>
            </a:xfrm>
            <a:custGeom>
              <a:avLst/>
              <a:gdLst/>
              <a:ahLst/>
              <a:cxnLst/>
              <a:rect l="l" t="t" r="r" b="b"/>
              <a:pathLst>
                <a:path w="3124" h="409" extrusionOk="0">
                  <a:moveTo>
                    <a:pt x="203" y="1"/>
                  </a:moveTo>
                  <a:cubicBezTo>
                    <a:pt x="91" y="1"/>
                    <a:pt x="0" y="92"/>
                    <a:pt x="0" y="204"/>
                  </a:cubicBezTo>
                  <a:cubicBezTo>
                    <a:pt x="0" y="318"/>
                    <a:pt x="91" y="409"/>
                    <a:pt x="203" y="409"/>
                  </a:cubicBezTo>
                  <a:lnTo>
                    <a:pt x="2918" y="409"/>
                  </a:lnTo>
                  <a:cubicBezTo>
                    <a:pt x="3029" y="409"/>
                    <a:pt x="3123" y="318"/>
                    <a:pt x="3123" y="204"/>
                  </a:cubicBezTo>
                  <a:cubicBezTo>
                    <a:pt x="3123" y="92"/>
                    <a:pt x="3031"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6"/>
            <p:cNvSpPr/>
            <p:nvPr/>
          </p:nvSpPr>
          <p:spPr>
            <a:xfrm>
              <a:off x="6761325" y="4866800"/>
              <a:ext cx="78100" cy="10275"/>
            </a:xfrm>
            <a:custGeom>
              <a:avLst/>
              <a:gdLst/>
              <a:ahLst/>
              <a:cxnLst/>
              <a:rect l="l" t="t" r="r" b="b"/>
              <a:pathLst>
                <a:path w="3124" h="411" extrusionOk="0">
                  <a:moveTo>
                    <a:pt x="203" y="0"/>
                  </a:moveTo>
                  <a:cubicBezTo>
                    <a:pt x="91" y="0"/>
                    <a:pt x="0" y="91"/>
                    <a:pt x="0" y="205"/>
                  </a:cubicBezTo>
                  <a:cubicBezTo>
                    <a:pt x="0" y="318"/>
                    <a:pt x="91" y="410"/>
                    <a:pt x="203" y="410"/>
                  </a:cubicBezTo>
                  <a:lnTo>
                    <a:pt x="2918" y="410"/>
                  </a:lnTo>
                  <a:cubicBezTo>
                    <a:pt x="3029" y="410"/>
                    <a:pt x="3123" y="318"/>
                    <a:pt x="3123" y="205"/>
                  </a:cubicBezTo>
                  <a:cubicBezTo>
                    <a:pt x="3123" y="91"/>
                    <a:pt x="3031"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6"/>
            <p:cNvSpPr/>
            <p:nvPr/>
          </p:nvSpPr>
          <p:spPr>
            <a:xfrm>
              <a:off x="6761325" y="4928900"/>
              <a:ext cx="78100" cy="10275"/>
            </a:xfrm>
            <a:custGeom>
              <a:avLst/>
              <a:gdLst/>
              <a:ahLst/>
              <a:cxnLst/>
              <a:rect l="l" t="t" r="r" b="b"/>
              <a:pathLst>
                <a:path w="3124" h="411" extrusionOk="0">
                  <a:moveTo>
                    <a:pt x="203" y="1"/>
                  </a:moveTo>
                  <a:cubicBezTo>
                    <a:pt x="91" y="1"/>
                    <a:pt x="0" y="91"/>
                    <a:pt x="0" y="206"/>
                  </a:cubicBezTo>
                  <a:cubicBezTo>
                    <a:pt x="0" y="320"/>
                    <a:pt x="91" y="410"/>
                    <a:pt x="203" y="410"/>
                  </a:cubicBezTo>
                  <a:lnTo>
                    <a:pt x="2918" y="410"/>
                  </a:lnTo>
                  <a:cubicBezTo>
                    <a:pt x="3029" y="410"/>
                    <a:pt x="3123" y="320"/>
                    <a:pt x="3123" y="206"/>
                  </a:cubicBezTo>
                  <a:cubicBezTo>
                    <a:pt x="3123" y="91"/>
                    <a:pt x="3031"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6"/>
            <p:cNvSpPr/>
            <p:nvPr/>
          </p:nvSpPr>
          <p:spPr>
            <a:xfrm>
              <a:off x="6761325" y="4989150"/>
              <a:ext cx="78100" cy="10200"/>
            </a:xfrm>
            <a:custGeom>
              <a:avLst/>
              <a:gdLst/>
              <a:ahLst/>
              <a:cxnLst/>
              <a:rect l="l" t="t" r="r" b="b"/>
              <a:pathLst>
                <a:path w="3124" h="408" extrusionOk="0">
                  <a:moveTo>
                    <a:pt x="203" y="0"/>
                  </a:moveTo>
                  <a:cubicBezTo>
                    <a:pt x="91" y="0"/>
                    <a:pt x="0" y="91"/>
                    <a:pt x="0" y="205"/>
                  </a:cubicBezTo>
                  <a:cubicBezTo>
                    <a:pt x="0" y="317"/>
                    <a:pt x="91" y="408"/>
                    <a:pt x="203" y="408"/>
                  </a:cubicBezTo>
                  <a:lnTo>
                    <a:pt x="2918" y="408"/>
                  </a:lnTo>
                  <a:cubicBezTo>
                    <a:pt x="3029" y="408"/>
                    <a:pt x="3123" y="317"/>
                    <a:pt x="3123" y="205"/>
                  </a:cubicBezTo>
                  <a:cubicBezTo>
                    <a:pt x="3123" y="91"/>
                    <a:pt x="3031"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6"/>
            <p:cNvSpPr/>
            <p:nvPr/>
          </p:nvSpPr>
          <p:spPr>
            <a:xfrm>
              <a:off x="6653850" y="4206325"/>
              <a:ext cx="78100" cy="10250"/>
            </a:xfrm>
            <a:custGeom>
              <a:avLst/>
              <a:gdLst/>
              <a:ahLst/>
              <a:cxnLst/>
              <a:rect l="l" t="t" r="r" b="b"/>
              <a:pathLst>
                <a:path w="3124" h="410" extrusionOk="0">
                  <a:moveTo>
                    <a:pt x="206" y="0"/>
                  </a:moveTo>
                  <a:cubicBezTo>
                    <a:pt x="93" y="0"/>
                    <a:pt x="1" y="91"/>
                    <a:pt x="1" y="205"/>
                  </a:cubicBezTo>
                  <a:cubicBezTo>
                    <a:pt x="1" y="317"/>
                    <a:pt x="91" y="410"/>
                    <a:pt x="206" y="410"/>
                  </a:cubicBezTo>
                  <a:lnTo>
                    <a:pt x="2920" y="410"/>
                  </a:lnTo>
                  <a:cubicBezTo>
                    <a:pt x="3033" y="410"/>
                    <a:pt x="3123" y="315"/>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6"/>
            <p:cNvSpPr/>
            <p:nvPr/>
          </p:nvSpPr>
          <p:spPr>
            <a:xfrm>
              <a:off x="6653850" y="4266450"/>
              <a:ext cx="78100" cy="10275"/>
            </a:xfrm>
            <a:custGeom>
              <a:avLst/>
              <a:gdLst/>
              <a:ahLst/>
              <a:cxnLst/>
              <a:rect l="l" t="t" r="r" b="b"/>
              <a:pathLst>
                <a:path w="3124" h="411" extrusionOk="0">
                  <a:moveTo>
                    <a:pt x="206" y="1"/>
                  </a:moveTo>
                  <a:cubicBezTo>
                    <a:pt x="93" y="1"/>
                    <a:pt x="1" y="91"/>
                    <a:pt x="1" y="206"/>
                  </a:cubicBezTo>
                  <a:cubicBezTo>
                    <a:pt x="1" y="320"/>
                    <a:pt x="91" y="410"/>
                    <a:pt x="206" y="410"/>
                  </a:cubicBezTo>
                  <a:lnTo>
                    <a:pt x="2920" y="410"/>
                  </a:lnTo>
                  <a:cubicBezTo>
                    <a:pt x="3033" y="410"/>
                    <a:pt x="3123" y="320"/>
                    <a:pt x="3123" y="206"/>
                  </a:cubicBezTo>
                  <a:cubicBezTo>
                    <a:pt x="3123" y="91"/>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6"/>
            <p:cNvSpPr/>
            <p:nvPr/>
          </p:nvSpPr>
          <p:spPr>
            <a:xfrm>
              <a:off x="6653850" y="4328650"/>
              <a:ext cx="78100" cy="10225"/>
            </a:xfrm>
            <a:custGeom>
              <a:avLst/>
              <a:gdLst/>
              <a:ahLst/>
              <a:cxnLst/>
              <a:rect l="l" t="t" r="r" b="b"/>
              <a:pathLst>
                <a:path w="3124" h="409" extrusionOk="0">
                  <a:moveTo>
                    <a:pt x="206" y="1"/>
                  </a:moveTo>
                  <a:cubicBezTo>
                    <a:pt x="93" y="1"/>
                    <a:pt x="1" y="92"/>
                    <a:pt x="1" y="206"/>
                  </a:cubicBezTo>
                  <a:cubicBezTo>
                    <a:pt x="1" y="318"/>
                    <a:pt x="91" y="409"/>
                    <a:pt x="206" y="409"/>
                  </a:cubicBezTo>
                  <a:lnTo>
                    <a:pt x="2920" y="409"/>
                  </a:lnTo>
                  <a:cubicBezTo>
                    <a:pt x="3033" y="409"/>
                    <a:pt x="3123" y="318"/>
                    <a:pt x="3123" y="206"/>
                  </a:cubicBezTo>
                  <a:cubicBezTo>
                    <a:pt x="3123" y="92"/>
                    <a:pt x="3033" y="1"/>
                    <a:pt x="2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6"/>
            <p:cNvSpPr/>
            <p:nvPr/>
          </p:nvSpPr>
          <p:spPr>
            <a:xfrm>
              <a:off x="6653850" y="4388850"/>
              <a:ext cx="78100" cy="10275"/>
            </a:xfrm>
            <a:custGeom>
              <a:avLst/>
              <a:gdLst/>
              <a:ahLst/>
              <a:cxnLst/>
              <a:rect l="l" t="t" r="r" b="b"/>
              <a:pathLst>
                <a:path w="3124" h="411" extrusionOk="0">
                  <a:moveTo>
                    <a:pt x="206" y="0"/>
                  </a:moveTo>
                  <a:cubicBezTo>
                    <a:pt x="93" y="0"/>
                    <a:pt x="1" y="91"/>
                    <a:pt x="1" y="205"/>
                  </a:cubicBezTo>
                  <a:cubicBezTo>
                    <a:pt x="1" y="320"/>
                    <a:pt x="91" y="410"/>
                    <a:pt x="206" y="410"/>
                  </a:cubicBezTo>
                  <a:lnTo>
                    <a:pt x="2920" y="410"/>
                  </a:lnTo>
                  <a:cubicBezTo>
                    <a:pt x="3033" y="410"/>
                    <a:pt x="3123" y="320"/>
                    <a:pt x="3123" y="205"/>
                  </a:cubicBezTo>
                  <a:cubicBezTo>
                    <a:pt x="3123" y="91"/>
                    <a:pt x="3033" y="0"/>
                    <a:pt x="2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6"/>
            <p:cNvSpPr/>
            <p:nvPr/>
          </p:nvSpPr>
          <p:spPr>
            <a:xfrm>
              <a:off x="6896125" y="4610725"/>
              <a:ext cx="78100" cy="10275"/>
            </a:xfrm>
            <a:custGeom>
              <a:avLst/>
              <a:gdLst/>
              <a:ahLst/>
              <a:cxnLst/>
              <a:rect l="l" t="t" r="r" b="b"/>
              <a:pathLst>
                <a:path w="3124" h="411" extrusionOk="0">
                  <a:moveTo>
                    <a:pt x="206" y="1"/>
                  </a:moveTo>
                  <a:cubicBezTo>
                    <a:pt x="91" y="1"/>
                    <a:pt x="1" y="93"/>
                    <a:pt x="1" y="206"/>
                  </a:cubicBezTo>
                  <a:cubicBezTo>
                    <a:pt x="1" y="320"/>
                    <a:pt x="91" y="411"/>
                    <a:pt x="206" y="411"/>
                  </a:cubicBezTo>
                  <a:lnTo>
                    <a:pt x="2918" y="411"/>
                  </a:lnTo>
                  <a:cubicBezTo>
                    <a:pt x="3033" y="411"/>
                    <a:pt x="3123" y="316"/>
                    <a:pt x="3123" y="206"/>
                  </a:cubicBezTo>
                  <a:cubicBezTo>
                    <a:pt x="3123" y="93"/>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6"/>
            <p:cNvSpPr/>
            <p:nvPr/>
          </p:nvSpPr>
          <p:spPr>
            <a:xfrm>
              <a:off x="6896125" y="4670925"/>
              <a:ext cx="78100" cy="10225"/>
            </a:xfrm>
            <a:custGeom>
              <a:avLst/>
              <a:gdLst/>
              <a:ahLst/>
              <a:cxnLst/>
              <a:rect l="l" t="t" r="r" b="b"/>
              <a:pathLst>
                <a:path w="3124" h="409" extrusionOk="0">
                  <a:moveTo>
                    <a:pt x="206" y="0"/>
                  </a:moveTo>
                  <a:cubicBezTo>
                    <a:pt x="91" y="0"/>
                    <a:pt x="1" y="91"/>
                    <a:pt x="1" y="203"/>
                  </a:cubicBezTo>
                  <a:cubicBezTo>
                    <a:pt x="1" y="317"/>
                    <a:pt x="91" y="408"/>
                    <a:pt x="206" y="408"/>
                  </a:cubicBezTo>
                  <a:lnTo>
                    <a:pt x="2918" y="408"/>
                  </a:lnTo>
                  <a:cubicBezTo>
                    <a:pt x="3033" y="408"/>
                    <a:pt x="3123" y="317"/>
                    <a:pt x="3123" y="203"/>
                  </a:cubicBezTo>
                  <a:cubicBezTo>
                    <a:pt x="3123" y="91"/>
                    <a:pt x="3033" y="0"/>
                    <a:pt x="29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6"/>
            <p:cNvSpPr/>
            <p:nvPr/>
          </p:nvSpPr>
          <p:spPr>
            <a:xfrm>
              <a:off x="6896125" y="4733075"/>
              <a:ext cx="78100" cy="10275"/>
            </a:xfrm>
            <a:custGeom>
              <a:avLst/>
              <a:gdLst/>
              <a:ahLst/>
              <a:cxnLst/>
              <a:rect l="l" t="t" r="r" b="b"/>
              <a:pathLst>
                <a:path w="3124" h="411" extrusionOk="0">
                  <a:moveTo>
                    <a:pt x="206" y="1"/>
                  </a:moveTo>
                  <a:cubicBezTo>
                    <a:pt x="91" y="1"/>
                    <a:pt x="1" y="91"/>
                    <a:pt x="1" y="205"/>
                  </a:cubicBezTo>
                  <a:cubicBezTo>
                    <a:pt x="1" y="318"/>
                    <a:pt x="91" y="410"/>
                    <a:pt x="206" y="410"/>
                  </a:cubicBezTo>
                  <a:lnTo>
                    <a:pt x="2918" y="410"/>
                  </a:lnTo>
                  <a:cubicBezTo>
                    <a:pt x="3033" y="410"/>
                    <a:pt x="3123" y="318"/>
                    <a:pt x="3123" y="205"/>
                  </a:cubicBezTo>
                  <a:cubicBezTo>
                    <a:pt x="3123" y="91"/>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6"/>
            <p:cNvSpPr/>
            <p:nvPr/>
          </p:nvSpPr>
          <p:spPr>
            <a:xfrm>
              <a:off x="6896125" y="4793300"/>
              <a:ext cx="78100" cy="10225"/>
            </a:xfrm>
            <a:custGeom>
              <a:avLst/>
              <a:gdLst/>
              <a:ahLst/>
              <a:cxnLst/>
              <a:rect l="l" t="t" r="r" b="b"/>
              <a:pathLst>
                <a:path w="3124" h="409" extrusionOk="0">
                  <a:moveTo>
                    <a:pt x="206" y="1"/>
                  </a:moveTo>
                  <a:cubicBezTo>
                    <a:pt x="91" y="1"/>
                    <a:pt x="1" y="92"/>
                    <a:pt x="1" y="204"/>
                  </a:cubicBezTo>
                  <a:cubicBezTo>
                    <a:pt x="1" y="318"/>
                    <a:pt x="91" y="409"/>
                    <a:pt x="206" y="409"/>
                  </a:cubicBezTo>
                  <a:lnTo>
                    <a:pt x="2918" y="409"/>
                  </a:lnTo>
                  <a:cubicBezTo>
                    <a:pt x="3033" y="409"/>
                    <a:pt x="3123" y="318"/>
                    <a:pt x="3123" y="204"/>
                  </a:cubicBezTo>
                  <a:cubicBezTo>
                    <a:pt x="3123" y="92"/>
                    <a:pt x="3033" y="1"/>
                    <a:pt x="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6351775" y="4796325"/>
              <a:ext cx="78100" cy="10200"/>
            </a:xfrm>
            <a:custGeom>
              <a:avLst/>
              <a:gdLst/>
              <a:ahLst/>
              <a:cxnLst/>
              <a:rect l="l" t="t" r="r" b="b"/>
              <a:pathLst>
                <a:path w="3124" h="408" extrusionOk="0">
                  <a:moveTo>
                    <a:pt x="204" y="0"/>
                  </a:moveTo>
                  <a:cubicBezTo>
                    <a:pt x="92" y="0"/>
                    <a:pt x="1" y="91"/>
                    <a:pt x="1" y="205"/>
                  </a:cubicBezTo>
                  <a:cubicBezTo>
                    <a:pt x="1" y="317"/>
                    <a:pt x="92" y="408"/>
                    <a:pt x="204" y="408"/>
                  </a:cubicBezTo>
                  <a:lnTo>
                    <a:pt x="2919" y="408"/>
                  </a:lnTo>
                  <a:cubicBezTo>
                    <a:pt x="3031" y="408"/>
                    <a:pt x="3124" y="317"/>
                    <a:pt x="3124" y="205"/>
                  </a:cubicBezTo>
                  <a:cubicBezTo>
                    <a:pt x="3124" y="91"/>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6351775" y="4856500"/>
              <a:ext cx="78100" cy="10275"/>
            </a:xfrm>
            <a:custGeom>
              <a:avLst/>
              <a:gdLst/>
              <a:ahLst/>
              <a:cxnLst/>
              <a:rect l="l" t="t" r="r" b="b"/>
              <a:pathLst>
                <a:path w="3124" h="411" extrusionOk="0">
                  <a:moveTo>
                    <a:pt x="204" y="1"/>
                  </a:moveTo>
                  <a:cubicBezTo>
                    <a:pt x="92" y="1"/>
                    <a:pt x="1" y="93"/>
                    <a:pt x="1" y="206"/>
                  </a:cubicBezTo>
                  <a:cubicBezTo>
                    <a:pt x="1" y="320"/>
                    <a:pt x="92" y="410"/>
                    <a:pt x="204" y="410"/>
                  </a:cubicBezTo>
                  <a:lnTo>
                    <a:pt x="2919" y="410"/>
                  </a:lnTo>
                  <a:cubicBezTo>
                    <a:pt x="3031" y="410"/>
                    <a:pt x="3124" y="320"/>
                    <a:pt x="3124" y="206"/>
                  </a:cubicBezTo>
                  <a:cubicBezTo>
                    <a:pt x="3124" y="93"/>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6351775" y="4918700"/>
              <a:ext cx="78100" cy="10225"/>
            </a:xfrm>
            <a:custGeom>
              <a:avLst/>
              <a:gdLst/>
              <a:ahLst/>
              <a:cxnLst/>
              <a:rect l="l" t="t" r="r" b="b"/>
              <a:pathLst>
                <a:path w="3124" h="409" extrusionOk="0">
                  <a:moveTo>
                    <a:pt x="204" y="1"/>
                  </a:moveTo>
                  <a:cubicBezTo>
                    <a:pt x="92" y="1"/>
                    <a:pt x="1" y="92"/>
                    <a:pt x="1" y="206"/>
                  </a:cubicBezTo>
                  <a:cubicBezTo>
                    <a:pt x="1" y="318"/>
                    <a:pt x="92" y="409"/>
                    <a:pt x="204" y="409"/>
                  </a:cubicBezTo>
                  <a:lnTo>
                    <a:pt x="2919" y="409"/>
                  </a:lnTo>
                  <a:cubicBezTo>
                    <a:pt x="3031" y="409"/>
                    <a:pt x="3124" y="318"/>
                    <a:pt x="3124" y="206"/>
                  </a:cubicBezTo>
                  <a:cubicBezTo>
                    <a:pt x="3124" y="92"/>
                    <a:pt x="3031" y="1"/>
                    <a:pt x="2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6351775" y="4978900"/>
              <a:ext cx="78100" cy="10275"/>
            </a:xfrm>
            <a:custGeom>
              <a:avLst/>
              <a:gdLst/>
              <a:ahLst/>
              <a:cxnLst/>
              <a:rect l="l" t="t" r="r" b="b"/>
              <a:pathLst>
                <a:path w="3124" h="411" extrusionOk="0">
                  <a:moveTo>
                    <a:pt x="204" y="0"/>
                  </a:moveTo>
                  <a:cubicBezTo>
                    <a:pt x="92" y="0"/>
                    <a:pt x="1" y="93"/>
                    <a:pt x="1" y="205"/>
                  </a:cubicBezTo>
                  <a:cubicBezTo>
                    <a:pt x="1" y="320"/>
                    <a:pt x="92" y="410"/>
                    <a:pt x="204" y="410"/>
                  </a:cubicBezTo>
                  <a:lnTo>
                    <a:pt x="2919" y="410"/>
                  </a:lnTo>
                  <a:cubicBezTo>
                    <a:pt x="3031" y="410"/>
                    <a:pt x="3124" y="320"/>
                    <a:pt x="3124" y="205"/>
                  </a:cubicBezTo>
                  <a:cubicBezTo>
                    <a:pt x="3124" y="93"/>
                    <a:pt x="3031" y="0"/>
                    <a:pt x="2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6273575" y="5023625"/>
              <a:ext cx="778750" cy="57900"/>
            </a:xfrm>
            <a:custGeom>
              <a:avLst/>
              <a:gdLst/>
              <a:ahLst/>
              <a:cxnLst/>
              <a:rect l="l" t="t" r="r" b="b"/>
              <a:pathLst>
                <a:path w="31150" h="2316" extrusionOk="0">
                  <a:moveTo>
                    <a:pt x="0" y="0"/>
                  </a:moveTo>
                  <a:lnTo>
                    <a:pt x="0" y="2315"/>
                  </a:lnTo>
                  <a:lnTo>
                    <a:pt x="31150" y="2315"/>
                  </a:lnTo>
                  <a:lnTo>
                    <a:pt x="311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6"/>
            <p:cNvSpPr/>
            <p:nvPr/>
          </p:nvSpPr>
          <p:spPr>
            <a:xfrm>
              <a:off x="6268450" y="5018500"/>
              <a:ext cx="789050" cy="68125"/>
            </a:xfrm>
            <a:custGeom>
              <a:avLst/>
              <a:gdLst/>
              <a:ahLst/>
              <a:cxnLst/>
              <a:rect l="l" t="t" r="r" b="b"/>
              <a:pathLst>
                <a:path w="31562" h="2725" extrusionOk="0">
                  <a:moveTo>
                    <a:pt x="31154" y="410"/>
                  </a:moveTo>
                  <a:lnTo>
                    <a:pt x="31154" y="2315"/>
                  </a:lnTo>
                  <a:lnTo>
                    <a:pt x="412" y="2315"/>
                  </a:lnTo>
                  <a:lnTo>
                    <a:pt x="412" y="410"/>
                  </a:lnTo>
                  <a:close/>
                  <a:moveTo>
                    <a:pt x="0" y="0"/>
                  </a:moveTo>
                  <a:lnTo>
                    <a:pt x="0" y="2725"/>
                  </a:lnTo>
                  <a:lnTo>
                    <a:pt x="31562" y="2725"/>
                  </a:lnTo>
                  <a:lnTo>
                    <a:pt x="3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grpSp>
        <p:nvGrpSpPr>
          <p:cNvPr id="1281" name="Google Shape;1281;p37"/>
          <p:cNvGrpSpPr/>
          <p:nvPr/>
        </p:nvGrpSpPr>
        <p:grpSpPr>
          <a:xfrm>
            <a:off x="737678" y="2730295"/>
            <a:ext cx="1007075" cy="862599"/>
            <a:chOff x="2574230" y="342475"/>
            <a:chExt cx="3935423" cy="3370846"/>
          </a:xfrm>
        </p:grpSpPr>
        <p:grpSp>
          <p:nvGrpSpPr>
            <p:cNvPr id="1282" name="Google Shape;1282;p37"/>
            <p:cNvGrpSpPr/>
            <p:nvPr/>
          </p:nvGrpSpPr>
          <p:grpSpPr>
            <a:xfrm>
              <a:off x="2574230" y="342475"/>
              <a:ext cx="3935423" cy="3370846"/>
              <a:chOff x="2574230" y="342475"/>
              <a:chExt cx="3935423" cy="3370846"/>
            </a:xfrm>
          </p:grpSpPr>
          <p:grpSp>
            <p:nvGrpSpPr>
              <p:cNvPr id="1283" name="Google Shape;1283;p37"/>
              <p:cNvGrpSpPr/>
              <p:nvPr/>
            </p:nvGrpSpPr>
            <p:grpSpPr>
              <a:xfrm>
                <a:off x="2574230" y="539990"/>
                <a:ext cx="3935423" cy="3173331"/>
                <a:chOff x="2574230" y="539990"/>
                <a:chExt cx="3935423" cy="3173331"/>
              </a:xfrm>
            </p:grpSpPr>
            <p:sp>
              <p:nvSpPr>
                <p:cNvPr id="1284" name="Google Shape;1284;p37"/>
                <p:cNvSpPr/>
                <p:nvPr/>
              </p:nvSpPr>
              <p:spPr>
                <a:xfrm>
                  <a:off x="2574230" y="983287"/>
                  <a:ext cx="3935423" cy="2730034"/>
                </a:xfrm>
                <a:custGeom>
                  <a:avLst/>
                  <a:gdLst/>
                  <a:ahLst/>
                  <a:cxnLst/>
                  <a:rect l="l" t="t" r="r" b="b"/>
                  <a:pathLst>
                    <a:path w="84838" h="58875" extrusionOk="0">
                      <a:moveTo>
                        <a:pt x="27109" y="1"/>
                      </a:moveTo>
                      <a:cubicBezTo>
                        <a:pt x="21245" y="1"/>
                        <a:pt x="14813" y="2612"/>
                        <a:pt x="9991" y="11566"/>
                      </a:cubicBezTo>
                      <a:cubicBezTo>
                        <a:pt x="0" y="30120"/>
                        <a:pt x="15968" y="58618"/>
                        <a:pt x="42419" y="58874"/>
                      </a:cubicBezTo>
                      <a:cubicBezTo>
                        <a:pt x="68870" y="58620"/>
                        <a:pt x="84837" y="30122"/>
                        <a:pt x="74847" y="11566"/>
                      </a:cubicBezTo>
                      <a:cubicBezTo>
                        <a:pt x="70025" y="2612"/>
                        <a:pt x="63592" y="1"/>
                        <a:pt x="57728" y="1"/>
                      </a:cubicBezTo>
                      <a:cubicBezTo>
                        <a:pt x="54011" y="1"/>
                        <a:pt x="50522" y="1050"/>
                        <a:pt x="47817" y="2198"/>
                      </a:cubicBezTo>
                      <a:cubicBezTo>
                        <a:pt x="46089" y="2932"/>
                        <a:pt x="44254" y="3299"/>
                        <a:pt x="42419" y="3299"/>
                      </a:cubicBezTo>
                      <a:cubicBezTo>
                        <a:pt x="40584" y="3299"/>
                        <a:pt x="38749" y="2932"/>
                        <a:pt x="37021" y="2198"/>
                      </a:cubicBezTo>
                      <a:cubicBezTo>
                        <a:pt x="34315" y="1050"/>
                        <a:pt x="30826" y="1"/>
                        <a:pt x="27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2939393" y="1638773"/>
                  <a:ext cx="3502442" cy="2074455"/>
                </a:xfrm>
                <a:custGeom>
                  <a:avLst/>
                  <a:gdLst/>
                  <a:ahLst/>
                  <a:cxnLst/>
                  <a:rect l="l" t="t" r="r" b="b"/>
                  <a:pathLst>
                    <a:path w="75504" h="44737" extrusionOk="0">
                      <a:moveTo>
                        <a:pt x="68169" y="1"/>
                      </a:moveTo>
                      <a:cubicBezTo>
                        <a:pt x="72111" y="18043"/>
                        <a:pt x="56880" y="40605"/>
                        <a:pt x="33357" y="40830"/>
                      </a:cubicBezTo>
                      <a:cubicBezTo>
                        <a:pt x="17031" y="40672"/>
                        <a:pt x="4700" y="29752"/>
                        <a:pt x="1" y="17052"/>
                      </a:cubicBezTo>
                      <a:lnTo>
                        <a:pt x="1" y="17052"/>
                      </a:lnTo>
                      <a:cubicBezTo>
                        <a:pt x="3431" y="31334"/>
                        <a:pt x="16564" y="44563"/>
                        <a:pt x="34547" y="44736"/>
                      </a:cubicBezTo>
                      <a:cubicBezTo>
                        <a:pt x="59806" y="44494"/>
                        <a:pt x="75504" y="18500"/>
                        <a:pt x="68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4562399" y="539990"/>
                  <a:ext cx="591951" cy="497365"/>
                </a:xfrm>
                <a:custGeom>
                  <a:avLst/>
                  <a:gdLst/>
                  <a:ahLst/>
                  <a:cxnLst/>
                  <a:rect l="l" t="t" r="r" b="b"/>
                  <a:pathLst>
                    <a:path w="12761" h="10726" extrusionOk="0">
                      <a:moveTo>
                        <a:pt x="10482" y="1"/>
                      </a:moveTo>
                      <a:cubicBezTo>
                        <a:pt x="10372" y="1"/>
                        <a:pt x="10260" y="10"/>
                        <a:pt x="10146" y="30"/>
                      </a:cubicBezTo>
                      <a:cubicBezTo>
                        <a:pt x="7347" y="513"/>
                        <a:pt x="3609" y="1311"/>
                        <a:pt x="2382" y="2288"/>
                      </a:cubicBezTo>
                      <a:cubicBezTo>
                        <a:pt x="337" y="3915"/>
                        <a:pt x="0" y="6892"/>
                        <a:pt x="1627" y="8939"/>
                      </a:cubicBezTo>
                      <a:cubicBezTo>
                        <a:pt x="2562" y="10114"/>
                        <a:pt x="3940" y="10725"/>
                        <a:pt x="5333" y="10725"/>
                      </a:cubicBezTo>
                      <a:cubicBezTo>
                        <a:pt x="6366" y="10725"/>
                        <a:pt x="7407" y="10389"/>
                        <a:pt x="8279" y="9695"/>
                      </a:cubicBezTo>
                      <a:cubicBezTo>
                        <a:pt x="9506" y="8718"/>
                        <a:pt x="11123" y="5253"/>
                        <a:pt x="12221" y="2640"/>
                      </a:cubicBezTo>
                      <a:cubicBezTo>
                        <a:pt x="12761" y="1360"/>
                        <a:pt x="11797" y="1"/>
                        <a:pt x="10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7" name="Google Shape;1287;p37"/>
              <p:cNvSpPr/>
              <p:nvPr/>
            </p:nvSpPr>
            <p:spPr>
              <a:xfrm rot="9837823">
                <a:off x="4406787" y="1167513"/>
                <a:ext cx="325526" cy="248967"/>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dk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8" name="Google Shape;1288;p37"/>
              <p:cNvCxnSpPr/>
              <p:nvPr/>
            </p:nvCxnSpPr>
            <p:spPr>
              <a:xfrm rot="10800000">
                <a:off x="4564025" y="342475"/>
                <a:ext cx="0" cy="1011600"/>
              </a:xfrm>
              <a:prstGeom prst="straightConnector1">
                <a:avLst/>
              </a:prstGeom>
              <a:noFill/>
              <a:ln w="9525" cap="flat" cmpd="sng">
                <a:solidFill>
                  <a:schemeClr val="dk1"/>
                </a:solidFill>
                <a:prstDash val="solid"/>
                <a:round/>
                <a:headEnd type="none" w="med" len="med"/>
                <a:tailEnd type="none" w="med" len="med"/>
              </a:ln>
            </p:spPr>
          </p:cxnSp>
          <p:cxnSp>
            <p:nvCxnSpPr>
              <p:cNvPr id="1289" name="Google Shape;1289;p37"/>
              <p:cNvCxnSpPr/>
              <p:nvPr/>
            </p:nvCxnSpPr>
            <p:spPr>
              <a:xfrm flipH="1">
                <a:off x="4563975" y="796525"/>
                <a:ext cx="286800" cy="231000"/>
              </a:xfrm>
              <a:prstGeom prst="straightConnector1">
                <a:avLst/>
              </a:prstGeom>
              <a:noFill/>
              <a:ln w="9525" cap="flat" cmpd="sng">
                <a:solidFill>
                  <a:schemeClr val="dk1"/>
                </a:solidFill>
                <a:prstDash val="solid"/>
                <a:round/>
                <a:headEnd type="none" w="med" len="med"/>
                <a:tailEnd type="none" w="med" len="med"/>
              </a:ln>
            </p:spPr>
          </p:cxnSp>
        </p:grpSp>
        <p:sp>
          <p:nvSpPr>
            <p:cNvPr id="1290" name="Google Shape;1290;p37"/>
            <p:cNvSpPr/>
            <p:nvPr/>
          </p:nvSpPr>
          <p:spPr>
            <a:xfrm>
              <a:off x="3388375" y="1347325"/>
              <a:ext cx="368700" cy="368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37"/>
          <p:cNvGrpSpPr/>
          <p:nvPr/>
        </p:nvGrpSpPr>
        <p:grpSpPr>
          <a:xfrm>
            <a:off x="3466128" y="2730295"/>
            <a:ext cx="1007075" cy="862599"/>
            <a:chOff x="2574230" y="342475"/>
            <a:chExt cx="3935423" cy="3370846"/>
          </a:xfrm>
        </p:grpSpPr>
        <p:grpSp>
          <p:nvGrpSpPr>
            <p:cNvPr id="1292" name="Google Shape;1292;p37"/>
            <p:cNvGrpSpPr/>
            <p:nvPr/>
          </p:nvGrpSpPr>
          <p:grpSpPr>
            <a:xfrm>
              <a:off x="2574230" y="342475"/>
              <a:ext cx="3935423" cy="3370846"/>
              <a:chOff x="2574230" y="342475"/>
              <a:chExt cx="3935423" cy="3370846"/>
            </a:xfrm>
          </p:grpSpPr>
          <p:grpSp>
            <p:nvGrpSpPr>
              <p:cNvPr id="1293" name="Google Shape;1293;p37"/>
              <p:cNvGrpSpPr/>
              <p:nvPr/>
            </p:nvGrpSpPr>
            <p:grpSpPr>
              <a:xfrm>
                <a:off x="2574230" y="539990"/>
                <a:ext cx="3935423" cy="3173331"/>
                <a:chOff x="2574230" y="539990"/>
                <a:chExt cx="3935423" cy="3173331"/>
              </a:xfrm>
            </p:grpSpPr>
            <p:sp>
              <p:nvSpPr>
                <p:cNvPr id="1294" name="Google Shape;1294;p37"/>
                <p:cNvSpPr/>
                <p:nvPr/>
              </p:nvSpPr>
              <p:spPr>
                <a:xfrm>
                  <a:off x="2574230" y="983287"/>
                  <a:ext cx="3935423" cy="2730034"/>
                </a:xfrm>
                <a:custGeom>
                  <a:avLst/>
                  <a:gdLst/>
                  <a:ahLst/>
                  <a:cxnLst/>
                  <a:rect l="l" t="t" r="r" b="b"/>
                  <a:pathLst>
                    <a:path w="84838" h="58875" extrusionOk="0">
                      <a:moveTo>
                        <a:pt x="27109" y="1"/>
                      </a:moveTo>
                      <a:cubicBezTo>
                        <a:pt x="21245" y="1"/>
                        <a:pt x="14813" y="2612"/>
                        <a:pt x="9991" y="11566"/>
                      </a:cubicBezTo>
                      <a:cubicBezTo>
                        <a:pt x="0" y="30120"/>
                        <a:pt x="15968" y="58618"/>
                        <a:pt x="42419" y="58874"/>
                      </a:cubicBezTo>
                      <a:cubicBezTo>
                        <a:pt x="68870" y="58620"/>
                        <a:pt x="84837" y="30122"/>
                        <a:pt x="74847" y="11566"/>
                      </a:cubicBezTo>
                      <a:cubicBezTo>
                        <a:pt x="70025" y="2612"/>
                        <a:pt x="63592" y="1"/>
                        <a:pt x="57728" y="1"/>
                      </a:cubicBezTo>
                      <a:cubicBezTo>
                        <a:pt x="54011" y="1"/>
                        <a:pt x="50522" y="1050"/>
                        <a:pt x="47817" y="2198"/>
                      </a:cubicBezTo>
                      <a:cubicBezTo>
                        <a:pt x="46089" y="2932"/>
                        <a:pt x="44254" y="3299"/>
                        <a:pt x="42419" y="3299"/>
                      </a:cubicBezTo>
                      <a:cubicBezTo>
                        <a:pt x="40584" y="3299"/>
                        <a:pt x="38749" y="2932"/>
                        <a:pt x="37021" y="2198"/>
                      </a:cubicBezTo>
                      <a:cubicBezTo>
                        <a:pt x="34315" y="1050"/>
                        <a:pt x="30826" y="1"/>
                        <a:pt x="27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2939393" y="1638773"/>
                  <a:ext cx="3502442" cy="2074455"/>
                </a:xfrm>
                <a:custGeom>
                  <a:avLst/>
                  <a:gdLst/>
                  <a:ahLst/>
                  <a:cxnLst/>
                  <a:rect l="l" t="t" r="r" b="b"/>
                  <a:pathLst>
                    <a:path w="75504" h="44737" extrusionOk="0">
                      <a:moveTo>
                        <a:pt x="68169" y="1"/>
                      </a:moveTo>
                      <a:cubicBezTo>
                        <a:pt x="72111" y="18043"/>
                        <a:pt x="56880" y="40605"/>
                        <a:pt x="33357" y="40830"/>
                      </a:cubicBezTo>
                      <a:cubicBezTo>
                        <a:pt x="17031" y="40672"/>
                        <a:pt x="4700" y="29752"/>
                        <a:pt x="1" y="17052"/>
                      </a:cubicBezTo>
                      <a:lnTo>
                        <a:pt x="1" y="17052"/>
                      </a:lnTo>
                      <a:cubicBezTo>
                        <a:pt x="3431" y="31334"/>
                        <a:pt x="16564" y="44563"/>
                        <a:pt x="34547" y="44736"/>
                      </a:cubicBezTo>
                      <a:cubicBezTo>
                        <a:pt x="59806" y="44494"/>
                        <a:pt x="75504" y="18500"/>
                        <a:pt x="68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4562399" y="539990"/>
                  <a:ext cx="591951" cy="497365"/>
                </a:xfrm>
                <a:custGeom>
                  <a:avLst/>
                  <a:gdLst/>
                  <a:ahLst/>
                  <a:cxnLst/>
                  <a:rect l="l" t="t" r="r" b="b"/>
                  <a:pathLst>
                    <a:path w="12761" h="10726" extrusionOk="0">
                      <a:moveTo>
                        <a:pt x="10482" y="1"/>
                      </a:moveTo>
                      <a:cubicBezTo>
                        <a:pt x="10372" y="1"/>
                        <a:pt x="10260" y="10"/>
                        <a:pt x="10146" y="30"/>
                      </a:cubicBezTo>
                      <a:cubicBezTo>
                        <a:pt x="7347" y="513"/>
                        <a:pt x="3609" y="1311"/>
                        <a:pt x="2382" y="2288"/>
                      </a:cubicBezTo>
                      <a:cubicBezTo>
                        <a:pt x="337" y="3915"/>
                        <a:pt x="0" y="6892"/>
                        <a:pt x="1627" y="8939"/>
                      </a:cubicBezTo>
                      <a:cubicBezTo>
                        <a:pt x="2562" y="10114"/>
                        <a:pt x="3940" y="10725"/>
                        <a:pt x="5333" y="10725"/>
                      </a:cubicBezTo>
                      <a:cubicBezTo>
                        <a:pt x="6366" y="10725"/>
                        <a:pt x="7407" y="10389"/>
                        <a:pt x="8279" y="9695"/>
                      </a:cubicBezTo>
                      <a:cubicBezTo>
                        <a:pt x="9506" y="8718"/>
                        <a:pt x="11123" y="5253"/>
                        <a:pt x="12221" y="2640"/>
                      </a:cubicBezTo>
                      <a:cubicBezTo>
                        <a:pt x="12761" y="1360"/>
                        <a:pt x="11797" y="1"/>
                        <a:pt x="10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7" name="Google Shape;1297;p37"/>
              <p:cNvSpPr/>
              <p:nvPr/>
            </p:nvSpPr>
            <p:spPr>
              <a:xfrm rot="9837823">
                <a:off x="4406787" y="1167513"/>
                <a:ext cx="325526" cy="248967"/>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dk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8" name="Google Shape;1298;p37"/>
              <p:cNvCxnSpPr/>
              <p:nvPr/>
            </p:nvCxnSpPr>
            <p:spPr>
              <a:xfrm rot="10800000">
                <a:off x="4564025" y="342475"/>
                <a:ext cx="0" cy="1011600"/>
              </a:xfrm>
              <a:prstGeom prst="straightConnector1">
                <a:avLst/>
              </a:prstGeom>
              <a:noFill/>
              <a:ln w="9525" cap="flat" cmpd="sng">
                <a:solidFill>
                  <a:schemeClr val="dk1"/>
                </a:solidFill>
                <a:prstDash val="solid"/>
                <a:round/>
                <a:headEnd type="none" w="med" len="med"/>
                <a:tailEnd type="none" w="med" len="med"/>
              </a:ln>
            </p:spPr>
          </p:cxnSp>
          <p:cxnSp>
            <p:nvCxnSpPr>
              <p:cNvPr id="1299" name="Google Shape;1299;p37"/>
              <p:cNvCxnSpPr/>
              <p:nvPr/>
            </p:nvCxnSpPr>
            <p:spPr>
              <a:xfrm flipH="1">
                <a:off x="4563975" y="796525"/>
                <a:ext cx="286800" cy="231000"/>
              </a:xfrm>
              <a:prstGeom prst="straightConnector1">
                <a:avLst/>
              </a:prstGeom>
              <a:noFill/>
              <a:ln w="9525" cap="flat" cmpd="sng">
                <a:solidFill>
                  <a:schemeClr val="dk1"/>
                </a:solidFill>
                <a:prstDash val="solid"/>
                <a:round/>
                <a:headEnd type="none" w="med" len="med"/>
                <a:tailEnd type="none" w="med" len="med"/>
              </a:ln>
            </p:spPr>
          </p:cxnSp>
        </p:grpSp>
        <p:sp>
          <p:nvSpPr>
            <p:cNvPr id="1300" name="Google Shape;1300;p37"/>
            <p:cNvSpPr/>
            <p:nvPr/>
          </p:nvSpPr>
          <p:spPr>
            <a:xfrm>
              <a:off x="3388375" y="1347325"/>
              <a:ext cx="368700" cy="368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37"/>
          <p:cNvGrpSpPr/>
          <p:nvPr/>
        </p:nvGrpSpPr>
        <p:grpSpPr>
          <a:xfrm>
            <a:off x="3444303" y="333395"/>
            <a:ext cx="1007075" cy="862599"/>
            <a:chOff x="2574230" y="342475"/>
            <a:chExt cx="3935423" cy="3370846"/>
          </a:xfrm>
        </p:grpSpPr>
        <p:grpSp>
          <p:nvGrpSpPr>
            <p:cNvPr id="1302" name="Google Shape;1302;p37"/>
            <p:cNvGrpSpPr/>
            <p:nvPr/>
          </p:nvGrpSpPr>
          <p:grpSpPr>
            <a:xfrm>
              <a:off x="2574230" y="342475"/>
              <a:ext cx="3935423" cy="3370846"/>
              <a:chOff x="2574230" y="342475"/>
              <a:chExt cx="3935423" cy="3370846"/>
            </a:xfrm>
          </p:grpSpPr>
          <p:grpSp>
            <p:nvGrpSpPr>
              <p:cNvPr id="1303" name="Google Shape;1303;p37"/>
              <p:cNvGrpSpPr/>
              <p:nvPr/>
            </p:nvGrpSpPr>
            <p:grpSpPr>
              <a:xfrm>
                <a:off x="2574230" y="539990"/>
                <a:ext cx="3935423" cy="3173331"/>
                <a:chOff x="2574230" y="539990"/>
                <a:chExt cx="3935423" cy="3173331"/>
              </a:xfrm>
            </p:grpSpPr>
            <p:sp>
              <p:nvSpPr>
                <p:cNvPr id="1304" name="Google Shape;1304;p37"/>
                <p:cNvSpPr/>
                <p:nvPr/>
              </p:nvSpPr>
              <p:spPr>
                <a:xfrm>
                  <a:off x="2574230" y="983287"/>
                  <a:ext cx="3935423" cy="2730034"/>
                </a:xfrm>
                <a:custGeom>
                  <a:avLst/>
                  <a:gdLst/>
                  <a:ahLst/>
                  <a:cxnLst/>
                  <a:rect l="l" t="t" r="r" b="b"/>
                  <a:pathLst>
                    <a:path w="84838" h="58875" extrusionOk="0">
                      <a:moveTo>
                        <a:pt x="27109" y="1"/>
                      </a:moveTo>
                      <a:cubicBezTo>
                        <a:pt x="21245" y="1"/>
                        <a:pt x="14813" y="2612"/>
                        <a:pt x="9991" y="11566"/>
                      </a:cubicBezTo>
                      <a:cubicBezTo>
                        <a:pt x="0" y="30120"/>
                        <a:pt x="15968" y="58618"/>
                        <a:pt x="42419" y="58874"/>
                      </a:cubicBezTo>
                      <a:cubicBezTo>
                        <a:pt x="68870" y="58620"/>
                        <a:pt x="84837" y="30122"/>
                        <a:pt x="74847" y="11566"/>
                      </a:cubicBezTo>
                      <a:cubicBezTo>
                        <a:pt x="70025" y="2612"/>
                        <a:pt x="63592" y="1"/>
                        <a:pt x="57728" y="1"/>
                      </a:cubicBezTo>
                      <a:cubicBezTo>
                        <a:pt x="54011" y="1"/>
                        <a:pt x="50522" y="1050"/>
                        <a:pt x="47817" y="2198"/>
                      </a:cubicBezTo>
                      <a:cubicBezTo>
                        <a:pt x="46089" y="2932"/>
                        <a:pt x="44254" y="3299"/>
                        <a:pt x="42419" y="3299"/>
                      </a:cubicBezTo>
                      <a:cubicBezTo>
                        <a:pt x="40584" y="3299"/>
                        <a:pt x="38749" y="2932"/>
                        <a:pt x="37021" y="2198"/>
                      </a:cubicBezTo>
                      <a:cubicBezTo>
                        <a:pt x="34315" y="1050"/>
                        <a:pt x="30826" y="1"/>
                        <a:pt x="27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2939393" y="1638773"/>
                  <a:ext cx="3502442" cy="2074455"/>
                </a:xfrm>
                <a:custGeom>
                  <a:avLst/>
                  <a:gdLst/>
                  <a:ahLst/>
                  <a:cxnLst/>
                  <a:rect l="l" t="t" r="r" b="b"/>
                  <a:pathLst>
                    <a:path w="75504" h="44737" extrusionOk="0">
                      <a:moveTo>
                        <a:pt x="68169" y="1"/>
                      </a:moveTo>
                      <a:cubicBezTo>
                        <a:pt x="72111" y="18043"/>
                        <a:pt x="56880" y="40605"/>
                        <a:pt x="33357" y="40830"/>
                      </a:cubicBezTo>
                      <a:cubicBezTo>
                        <a:pt x="17031" y="40672"/>
                        <a:pt x="4700" y="29752"/>
                        <a:pt x="1" y="17052"/>
                      </a:cubicBezTo>
                      <a:lnTo>
                        <a:pt x="1" y="17052"/>
                      </a:lnTo>
                      <a:cubicBezTo>
                        <a:pt x="3431" y="31334"/>
                        <a:pt x="16564" y="44563"/>
                        <a:pt x="34547" y="44736"/>
                      </a:cubicBezTo>
                      <a:cubicBezTo>
                        <a:pt x="59806" y="44494"/>
                        <a:pt x="75504" y="18500"/>
                        <a:pt x="68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4562399" y="539990"/>
                  <a:ext cx="591951" cy="497365"/>
                </a:xfrm>
                <a:custGeom>
                  <a:avLst/>
                  <a:gdLst/>
                  <a:ahLst/>
                  <a:cxnLst/>
                  <a:rect l="l" t="t" r="r" b="b"/>
                  <a:pathLst>
                    <a:path w="12761" h="10726" extrusionOk="0">
                      <a:moveTo>
                        <a:pt x="10482" y="1"/>
                      </a:moveTo>
                      <a:cubicBezTo>
                        <a:pt x="10372" y="1"/>
                        <a:pt x="10260" y="10"/>
                        <a:pt x="10146" y="30"/>
                      </a:cubicBezTo>
                      <a:cubicBezTo>
                        <a:pt x="7347" y="513"/>
                        <a:pt x="3609" y="1311"/>
                        <a:pt x="2382" y="2288"/>
                      </a:cubicBezTo>
                      <a:cubicBezTo>
                        <a:pt x="337" y="3915"/>
                        <a:pt x="0" y="6892"/>
                        <a:pt x="1627" y="8939"/>
                      </a:cubicBezTo>
                      <a:cubicBezTo>
                        <a:pt x="2562" y="10114"/>
                        <a:pt x="3940" y="10725"/>
                        <a:pt x="5333" y="10725"/>
                      </a:cubicBezTo>
                      <a:cubicBezTo>
                        <a:pt x="6366" y="10725"/>
                        <a:pt x="7407" y="10389"/>
                        <a:pt x="8279" y="9695"/>
                      </a:cubicBezTo>
                      <a:cubicBezTo>
                        <a:pt x="9506" y="8718"/>
                        <a:pt x="11123" y="5253"/>
                        <a:pt x="12221" y="2640"/>
                      </a:cubicBezTo>
                      <a:cubicBezTo>
                        <a:pt x="12761" y="1360"/>
                        <a:pt x="11797" y="1"/>
                        <a:pt x="10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37"/>
              <p:cNvSpPr/>
              <p:nvPr/>
            </p:nvSpPr>
            <p:spPr>
              <a:xfrm rot="9837823">
                <a:off x="4406787" y="1167513"/>
                <a:ext cx="325526" cy="248967"/>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dk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8" name="Google Shape;1308;p37"/>
              <p:cNvCxnSpPr/>
              <p:nvPr/>
            </p:nvCxnSpPr>
            <p:spPr>
              <a:xfrm rot="10800000">
                <a:off x="4564025" y="342475"/>
                <a:ext cx="0" cy="1011600"/>
              </a:xfrm>
              <a:prstGeom prst="straightConnector1">
                <a:avLst/>
              </a:prstGeom>
              <a:noFill/>
              <a:ln w="9525" cap="flat" cmpd="sng">
                <a:solidFill>
                  <a:schemeClr val="dk1"/>
                </a:solidFill>
                <a:prstDash val="solid"/>
                <a:round/>
                <a:headEnd type="none" w="med" len="med"/>
                <a:tailEnd type="none" w="med" len="med"/>
              </a:ln>
            </p:spPr>
          </p:cxnSp>
          <p:cxnSp>
            <p:nvCxnSpPr>
              <p:cNvPr id="1309" name="Google Shape;1309;p37"/>
              <p:cNvCxnSpPr/>
              <p:nvPr/>
            </p:nvCxnSpPr>
            <p:spPr>
              <a:xfrm flipH="1">
                <a:off x="4563975" y="796525"/>
                <a:ext cx="286800" cy="231000"/>
              </a:xfrm>
              <a:prstGeom prst="straightConnector1">
                <a:avLst/>
              </a:prstGeom>
              <a:noFill/>
              <a:ln w="9525" cap="flat" cmpd="sng">
                <a:solidFill>
                  <a:schemeClr val="dk1"/>
                </a:solidFill>
                <a:prstDash val="solid"/>
                <a:round/>
                <a:headEnd type="none" w="med" len="med"/>
                <a:tailEnd type="none" w="med" len="med"/>
              </a:ln>
            </p:spPr>
          </p:cxnSp>
        </p:grpSp>
        <p:sp>
          <p:nvSpPr>
            <p:cNvPr id="1310" name="Google Shape;1310;p37"/>
            <p:cNvSpPr/>
            <p:nvPr/>
          </p:nvSpPr>
          <p:spPr>
            <a:xfrm>
              <a:off x="3388375" y="1347325"/>
              <a:ext cx="368700" cy="368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37"/>
          <p:cNvGrpSpPr/>
          <p:nvPr/>
        </p:nvGrpSpPr>
        <p:grpSpPr>
          <a:xfrm>
            <a:off x="737678" y="333395"/>
            <a:ext cx="1007075" cy="862599"/>
            <a:chOff x="2574230" y="342475"/>
            <a:chExt cx="3935423" cy="3370846"/>
          </a:xfrm>
        </p:grpSpPr>
        <p:grpSp>
          <p:nvGrpSpPr>
            <p:cNvPr id="1312" name="Google Shape;1312;p37"/>
            <p:cNvGrpSpPr/>
            <p:nvPr/>
          </p:nvGrpSpPr>
          <p:grpSpPr>
            <a:xfrm>
              <a:off x="2574230" y="342475"/>
              <a:ext cx="3935423" cy="3370846"/>
              <a:chOff x="2574230" y="342475"/>
              <a:chExt cx="3935423" cy="3370846"/>
            </a:xfrm>
          </p:grpSpPr>
          <p:grpSp>
            <p:nvGrpSpPr>
              <p:cNvPr id="1313" name="Google Shape;1313;p37"/>
              <p:cNvGrpSpPr/>
              <p:nvPr/>
            </p:nvGrpSpPr>
            <p:grpSpPr>
              <a:xfrm>
                <a:off x="2574230" y="539990"/>
                <a:ext cx="3935423" cy="3173331"/>
                <a:chOff x="2574230" y="539990"/>
                <a:chExt cx="3935423" cy="3173331"/>
              </a:xfrm>
            </p:grpSpPr>
            <p:sp>
              <p:nvSpPr>
                <p:cNvPr id="1314" name="Google Shape;1314;p37"/>
                <p:cNvSpPr/>
                <p:nvPr/>
              </p:nvSpPr>
              <p:spPr>
                <a:xfrm>
                  <a:off x="2574230" y="983287"/>
                  <a:ext cx="3935423" cy="2730034"/>
                </a:xfrm>
                <a:custGeom>
                  <a:avLst/>
                  <a:gdLst/>
                  <a:ahLst/>
                  <a:cxnLst/>
                  <a:rect l="l" t="t" r="r" b="b"/>
                  <a:pathLst>
                    <a:path w="84838" h="58875" extrusionOk="0">
                      <a:moveTo>
                        <a:pt x="27109" y="1"/>
                      </a:moveTo>
                      <a:cubicBezTo>
                        <a:pt x="21245" y="1"/>
                        <a:pt x="14813" y="2612"/>
                        <a:pt x="9991" y="11566"/>
                      </a:cubicBezTo>
                      <a:cubicBezTo>
                        <a:pt x="0" y="30120"/>
                        <a:pt x="15968" y="58618"/>
                        <a:pt x="42419" y="58874"/>
                      </a:cubicBezTo>
                      <a:cubicBezTo>
                        <a:pt x="68870" y="58620"/>
                        <a:pt x="84837" y="30122"/>
                        <a:pt x="74847" y="11566"/>
                      </a:cubicBezTo>
                      <a:cubicBezTo>
                        <a:pt x="70025" y="2612"/>
                        <a:pt x="63592" y="1"/>
                        <a:pt x="57728" y="1"/>
                      </a:cubicBezTo>
                      <a:cubicBezTo>
                        <a:pt x="54011" y="1"/>
                        <a:pt x="50522" y="1050"/>
                        <a:pt x="47817" y="2198"/>
                      </a:cubicBezTo>
                      <a:cubicBezTo>
                        <a:pt x="46089" y="2932"/>
                        <a:pt x="44254" y="3299"/>
                        <a:pt x="42419" y="3299"/>
                      </a:cubicBezTo>
                      <a:cubicBezTo>
                        <a:pt x="40584" y="3299"/>
                        <a:pt x="38749" y="2932"/>
                        <a:pt x="37021" y="2198"/>
                      </a:cubicBezTo>
                      <a:cubicBezTo>
                        <a:pt x="34315" y="1050"/>
                        <a:pt x="30826" y="1"/>
                        <a:pt x="27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2939393" y="1638773"/>
                  <a:ext cx="3502442" cy="2074455"/>
                </a:xfrm>
                <a:custGeom>
                  <a:avLst/>
                  <a:gdLst/>
                  <a:ahLst/>
                  <a:cxnLst/>
                  <a:rect l="l" t="t" r="r" b="b"/>
                  <a:pathLst>
                    <a:path w="75504" h="44737" extrusionOk="0">
                      <a:moveTo>
                        <a:pt x="68169" y="1"/>
                      </a:moveTo>
                      <a:cubicBezTo>
                        <a:pt x="72111" y="18043"/>
                        <a:pt x="56880" y="40605"/>
                        <a:pt x="33357" y="40830"/>
                      </a:cubicBezTo>
                      <a:cubicBezTo>
                        <a:pt x="17031" y="40672"/>
                        <a:pt x="4700" y="29752"/>
                        <a:pt x="1" y="17052"/>
                      </a:cubicBezTo>
                      <a:lnTo>
                        <a:pt x="1" y="17052"/>
                      </a:lnTo>
                      <a:cubicBezTo>
                        <a:pt x="3431" y="31334"/>
                        <a:pt x="16564" y="44563"/>
                        <a:pt x="34547" y="44736"/>
                      </a:cubicBezTo>
                      <a:cubicBezTo>
                        <a:pt x="59806" y="44494"/>
                        <a:pt x="75504" y="18500"/>
                        <a:pt x="68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4562399" y="539990"/>
                  <a:ext cx="591951" cy="497365"/>
                </a:xfrm>
                <a:custGeom>
                  <a:avLst/>
                  <a:gdLst/>
                  <a:ahLst/>
                  <a:cxnLst/>
                  <a:rect l="l" t="t" r="r" b="b"/>
                  <a:pathLst>
                    <a:path w="12761" h="10726" extrusionOk="0">
                      <a:moveTo>
                        <a:pt x="10482" y="1"/>
                      </a:moveTo>
                      <a:cubicBezTo>
                        <a:pt x="10372" y="1"/>
                        <a:pt x="10260" y="10"/>
                        <a:pt x="10146" y="30"/>
                      </a:cubicBezTo>
                      <a:cubicBezTo>
                        <a:pt x="7347" y="513"/>
                        <a:pt x="3609" y="1311"/>
                        <a:pt x="2382" y="2288"/>
                      </a:cubicBezTo>
                      <a:cubicBezTo>
                        <a:pt x="337" y="3915"/>
                        <a:pt x="0" y="6892"/>
                        <a:pt x="1627" y="8939"/>
                      </a:cubicBezTo>
                      <a:cubicBezTo>
                        <a:pt x="2562" y="10114"/>
                        <a:pt x="3940" y="10725"/>
                        <a:pt x="5333" y="10725"/>
                      </a:cubicBezTo>
                      <a:cubicBezTo>
                        <a:pt x="6366" y="10725"/>
                        <a:pt x="7407" y="10389"/>
                        <a:pt x="8279" y="9695"/>
                      </a:cubicBezTo>
                      <a:cubicBezTo>
                        <a:pt x="9506" y="8718"/>
                        <a:pt x="11123" y="5253"/>
                        <a:pt x="12221" y="2640"/>
                      </a:cubicBezTo>
                      <a:cubicBezTo>
                        <a:pt x="12761" y="1360"/>
                        <a:pt x="11797" y="1"/>
                        <a:pt x="10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7" name="Google Shape;1317;p37"/>
              <p:cNvSpPr/>
              <p:nvPr/>
            </p:nvSpPr>
            <p:spPr>
              <a:xfrm rot="9837823">
                <a:off x="4406787" y="1167513"/>
                <a:ext cx="325526" cy="248967"/>
              </a:xfrm>
              <a:custGeom>
                <a:avLst/>
                <a:gdLst/>
                <a:ahLst/>
                <a:cxnLst/>
                <a:rect l="l" t="t" r="r" b="b"/>
                <a:pathLst>
                  <a:path w="3457" h="2592" extrusionOk="0">
                    <a:moveTo>
                      <a:pt x="205" y="0"/>
                    </a:moveTo>
                    <a:cubicBezTo>
                      <a:pt x="91" y="0"/>
                      <a:pt x="0" y="91"/>
                      <a:pt x="0" y="205"/>
                    </a:cubicBezTo>
                    <a:cubicBezTo>
                      <a:pt x="0" y="318"/>
                      <a:pt x="91" y="408"/>
                      <a:pt x="205" y="408"/>
                    </a:cubicBezTo>
                    <a:cubicBezTo>
                      <a:pt x="245" y="408"/>
                      <a:pt x="2637" y="428"/>
                      <a:pt x="3031" y="2426"/>
                    </a:cubicBezTo>
                    <a:cubicBezTo>
                      <a:pt x="3046" y="2524"/>
                      <a:pt x="3133" y="2591"/>
                      <a:pt x="3230" y="2591"/>
                    </a:cubicBezTo>
                    <a:cubicBezTo>
                      <a:pt x="3241" y="2591"/>
                      <a:pt x="3257" y="2591"/>
                      <a:pt x="3273" y="2589"/>
                    </a:cubicBezTo>
                    <a:cubicBezTo>
                      <a:pt x="3385" y="2565"/>
                      <a:pt x="3456" y="2457"/>
                      <a:pt x="3434" y="2347"/>
                    </a:cubicBezTo>
                    <a:cubicBezTo>
                      <a:pt x="2969" y="2"/>
                      <a:pt x="219" y="2"/>
                      <a:pt x="205" y="0"/>
                    </a:cubicBezTo>
                    <a:close/>
                  </a:path>
                </a:pathLst>
              </a:custGeom>
              <a:solidFill>
                <a:schemeClr val="dk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8" name="Google Shape;1318;p37"/>
              <p:cNvCxnSpPr/>
              <p:nvPr/>
            </p:nvCxnSpPr>
            <p:spPr>
              <a:xfrm rot="10800000">
                <a:off x="4564025" y="342475"/>
                <a:ext cx="0" cy="1011600"/>
              </a:xfrm>
              <a:prstGeom prst="straightConnector1">
                <a:avLst/>
              </a:prstGeom>
              <a:noFill/>
              <a:ln w="9525" cap="flat" cmpd="sng">
                <a:solidFill>
                  <a:schemeClr val="dk1"/>
                </a:solidFill>
                <a:prstDash val="solid"/>
                <a:round/>
                <a:headEnd type="none" w="med" len="med"/>
                <a:tailEnd type="none" w="med" len="med"/>
              </a:ln>
            </p:spPr>
          </p:cxnSp>
          <p:cxnSp>
            <p:nvCxnSpPr>
              <p:cNvPr id="1319" name="Google Shape;1319;p37"/>
              <p:cNvCxnSpPr/>
              <p:nvPr/>
            </p:nvCxnSpPr>
            <p:spPr>
              <a:xfrm flipH="1">
                <a:off x="4563975" y="796525"/>
                <a:ext cx="286800" cy="231000"/>
              </a:xfrm>
              <a:prstGeom prst="straightConnector1">
                <a:avLst/>
              </a:prstGeom>
              <a:noFill/>
              <a:ln w="9525" cap="flat" cmpd="sng">
                <a:solidFill>
                  <a:schemeClr val="dk1"/>
                </a:solidFill>
                <a:prstDash val="solid"/>
                <a:round/>
                <a:headEnd type="none" w="med" len="med"/>
                <a:tailEnd type="none" w="med" len="med"/>
              </a:ln>
            </p:spPr>
          </p:cxnSp>
        </p:grpSp>
        <p:sp>
          <p:nvSpPr>
            <p:cNvPr id="1320" name="Google Shape;1320;p37"/>
            <p:cNvSpPr/>
            <p:nvPr/>
          </p:nvSpPr>
          <p:spPr>
            <a:xfrm>
              <a:off x="3388375" y="1347325"/>
              <a:ext cx="368700" cy="3687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1" name="Google Shape;1321;p37"/>
          <p:cNvSpPr txBox="1">
            <a:spLocks noGrp="1"/>
          </p:cNvSpPr>
          <p:nvPr>
            <p:ph type="title"/>
          </p:nvPr>
        </p:nvSpPr>
        <p:spPr>
          <a:xfrm>
            <a:off x="720000" y="1196000"/>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ATTRACTIONS</a:t>
            </a:r>
            <a:endParaRPr/>
          </a:p>
        </p:txBody>
      </p:sp>
      <p:sp>
        <p:nvSpPr>
          <p:cNvPr id="1322" name="Google Shape;1322;p37"/>
          <p:cNvSpPr txBox="1">
            <a:spLocks noGrp="1"/>
          </p:cNvSpPr>
          <p:nvPr>
            <p:ph type="title" idx="2"/>
          </p:nvPr>
        </p:nvSpPr>
        <p:spPr>
          <a:xfrm>
            <a:off x="1008671" y="540000"/>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p>
        </p:txBody>
      </p:sp>
      <p:sp>
        <p:nvSpPr>
          <p:cNvPr id="1323" name="Google Shape;1323;p37"/>
          <p:cNvSpPr txBox="1">
            <a:spLocks noGrp="1"/>
          </p:cNvSpPr>
          <p:nvPr>
            <p:ph type="subTitle" idx="1"/>
          </p:nvPr>
        </p:nvSpPr>
        <p:spPr>
          <a:xfrm>
            <a:off x="720000" y="1719700"/>
            <a:ext cx="2336400" cy="484800"/>
          </a:xfrm>
          <a:prstGeom prst="rect">
            <a:avLst/>
          </a:prstGeom>
        </p:spPr>
        <p:txBody>
          <a:bodyPr spcFirstLastPara="1" wrap="square" lIns="91425" tIns="91425" rIns="91425" bIns="91425" anchor="ctr" anchorCtr="0">
            <a:noAutofit/>
          </a:bodyPr>
          <a:lstStyle/>
          <a:p>
            <a:pPr marL="0" indent="0"/>
            <a:endParaRPr lang="en" sz="1200" dirty="0">
              <a:solidFill>
                <a:srgbClr val="BDC1C6"/>
              </a:solidFill>
            </a:endParaRPr>
          </a:p>
          <a:p>
            <a:pPr marL="0" indent="0"/>
            <a:r>
              <a:rPr lang="en" dirty="0">
                <a:solidFill>
                  <a:schemeClr val="tx1"/>
                </a:solidFill>
              </a:rPr>
              <a:t>Periodic automatic power spray cleaning</a:t>
            </a:r>
            <a:r>
              <a:rPr lang="en" dirty="0">
                <a:solidFill>
                  <a:srgbClr val="BDC1C6"/>
                </a:solidFill>
              </a:rPr>
              <a:t>.</a:t>
            </a:r>
            <a:endParaRPr lang="en" dirty="0"/>
          </a:p>
          <a:p>
            <a:pPr marL="0" indent="0"/>
            <a:endParaRPr lang="en" sz="1200" dirty="0">
              <a:solidFill>
                <a:srgbClr val="BDC1C6"/>
              </a:solidFill>
            </a:endParaRPr>
          </a:p>
        </p:txBody>
      </p:sp>
      <p:sp>
        <p:nvSpPr>
          <p:cNvPr id="1324" name="Google Shape;1324;p37"/>
          <p:cNvSpPr txBox="1">
            <a:spLocks noGrp="1"/>
          </p:cNvSpPr>
          <p:nvPr>
            <p:ph type="title" idx="3"/>
          </p:nvPr>
        </p:nvSpPr>
        <p:spPr>
          <a:xfrm>
            <a:off x="3403800" y="1196000"/>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PEOPLE</a:t>
            </a:r>
            <a:endParaRPr/>
          </a:p>
        </p:txBody>
      </p:sp>
      <p:sp>
        <p:nvSpPr>
          <p:cNvPr id="1325" name="Google Shape;1325;p37"/>
          <p:cNvSpPr txBox="1">
            <a:spLocks noGrp="1"/>
          </p:cNvSpPr>
          <p:nvPr>
            <p:ph type="title" idx="4"/>
          </p:nvPr>
        </p:nvSpPr>
        <p:spPr>
          <a:xfrm>
            <a:off x="3639833" y="540000"/>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326" name="Google Shape;1326;p37"/>
          <p:cNvSpPr txBox="1">
            <a:spLocks noGrp="1"/>
          </p:cNvSpPr>
          <p:nvPr>
            <p:ph type="subTitle" idx="5"/>
          </p:nvPr>
        </p:nvSpPr>
        <p:spPr>
          <a:xfrm>
            <a:off x="3403800" y="1719700"/>
            <a:ext cx="2336400" cy="484800"/>
          </a:xfrm>
          <a:prstGeom prst="rect">
            <a:avLst/>
          </a:prstGeom>
        </p:spPr>
        <p:txBody>
          <a:bodyPr spcFirstLastPara="1" wrap="square" lIns="91425" tIns="91425" rIns="91425" bIns="91425" anchor="ctr" anchorCtr="0">
            <a:noAutofit/>
          </a:bodyPr>
          <a:lstStyle/>
          <a:p>
            <a:pPr marL="0" indent="0">
              <a:spcAft>
                <a:spcPts val="1600"/>
              </a:spcAft>
            </a:pPr>
            <a:r>
              <a:rPr lang="en" dirty="0"/>
              <a:t>A good feeling for the user</a:t>
            </a:r>
          </a:p>
        </p:txBody>
      </p:sp>
      <p:sp>
        <p:nvSpPr>
          <p:cNvPr id="1328" name="Google Shape;1328;p37"/>
          <p:cNvSpPr txBox="1">
            <a:spLocks noGrp="1"/>
          </p:cNvSpPr>
          <p:nvPr>
            <p:ph type="title" idx="7"/>
          </p:nvPr>
        </p:nvSpPr>
        <p:spPr>
          <a:xfrm>
            <a:off x="956033" y="2939000"/>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329" name="Google Shape;1329;p37"/>
          <p:cNvSpPr txBox="1">
            <a:spLocks noGrp="1"/>
          </p:cNvSpPr>
          <p:nvPr>
            <p:ph type="subTitle" idx="8"/>
          </p:nvPr>
        </p:nvSpPr>
        <p:spPr>
          <a:xfrm>
            <a:off x="720000" y="4118700"/>
            <a:ext cx="2336400" cy="484800"/>
          </a:xfrm>
          <a:prstGeom prst="rect">
            <a:avLst/>
          </a:prstGeom>
        </p:spPr>
        <p:txBody>
          <a:bodyPr spcFirstLastPara="1" wrap="square" lIns="91425" tIns="91425" rIns="91425" bIns="91425" anchor="ctr" anchorCtr="0">
            <a:noAutofit/>
          </a:bodyPr>
          <a:lstStyle/>
          <a:p>
            <a:pPr marL="0" indent="0">
              <a:spcAft>
                <a:spcPts val="1600"/>
              </a:spcAft>
            </a:pPr>
            <a:r>
              <a:rPr lang="en" dirty="0">
                <a:solidFill>
                  <a:srgbClr val="1D271C"/>
                </a:solidFill>
              </a:rPr>
              <a:t> It will keep your bum clean and heart happy.</a:t>
            </a:r>
            <a:endParaRPr lang="en-US" dirty="0"/>
          </a:p>
        </p:txBody>
      </p:sp>
      <p:sp>
        <p:nvSpPr>
          <p:cNvPr id="1330" name="Google Shape;1330;p37"/>
          <p:cNvSpPr txBox="1">
            <a:spLocks noGrp="1"/>
          </p:cNvSpPr>
          <p:nvPr>
            <p:ph type="title" idx="9"/>
          </p:nvPr>
        </p:nvSpPr>
        <p:spPr>
          <a:xfrm>
            <a:off x="3403800" y="3595000"/>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HYGIENE</a:t>
            </a:r>
          </a:p>
        </p:txBody>
      </p:sp>
      <p:sp>
        <p:nvSpPr>
          <p:cNvPr id="1331" name="Google Shape;1331;p37"/>
          <p:cNvSpPr txBox="1">
            <a:spLocks noGrp="1"/>
          </p:cNvSpPr>
          <p:nvPr>
            <p:ph type="title" idx="13"/>
          </p:nvPr>
        </p:nvSpPr>
        <p:spPr>
          <a:xfrm>
            <a:off x="3639833" y="2939000"/>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1332" name="Google Shape;1332;p37"/>
          <p:cNvSpPr txBox="1">
            <a:spLocks noGrp="1"/>
          </p:cNvSpPr>
          <p:nvPr>
            <p:ph type="subTitle" idx="14"/>
          </p:nvPr>
        </p:nvSpPr>
        <p:spPr>
          <a:xfrm>
            <a:off x="3403800" y="4118700"/>
            <a:ext cx="2336400" cy="484800"/>
          </a:xfrm>
          <a:prstGeom prst="rect">
            <a:avLst/>
          </a:prstGeom>
        </p:spPr>
        <p:txBody>
          <a:bodyPr spcFirstLastPara="1" wrap="square" lIns="91425" tIns="91425" rIns="91425" bIns="91425" anchor="ctr" anchorCtr="0">
            <a:noAutofit/>
          </a:bodyPr>
          <a:lstStyle/>
          <a:p>
            <a:pPr marL="0" indent="0">
              <a:spcAft>
                <a:spcPts val="1600"/>
              </a:spcAft>
            </a:pPr>
            <a:r>
              <a:rPr lang="en" dirty="0">
                <a:solidFill>
                  <a:srgbClr val="1D271C"/>
                </a:solidFill>
              </a:rPr>
              <a:t>Hygiene is the primary concern</a:t>
            </a:r>
          </a:p>
        </p:txBody>
      </p:sp>
      <p:grpSp>
        <p:nvGrpSpPr>
          <p:cNvPr id="1333" name="Google Shape;1333;p37"/>
          <p:cNvGrpSpPr/>
          <p:nvPr/>
        </p:nvGrpSpPr>
        <p:grpSpPr>
          <a:xfrm>
            <a:off x="6433375" y="1912696"/>
            <a:ext cx="1990625" cy="2690795"/>
            <a:chOff x="6433375" y="1912696"/>
            <a:chExt cx="1990625" cy="2690795"/>
          </a:xfrm>
        </p:grpSpPr>
        <p:grpSp>
          <p:nvGrpSpPr>
            <p:cNvPr id="1334" name="Google Shape;1334;p37"/>
            <p:cNvGrpSpPr/>
            <p:nvPr/>
          </p:nvGrpSpPr>
          <p:grpSpPr>
            <a:xfrm>
              <a:off x="7160822" y="1912696"/>
              <a:ext cx="496147" cy="2690795"/>
              <a:chOff x="7963900" y="1483425"/>
              <a:chExt cx="218125" cy="1182975"/>
            </a:xfrm>
          </p:grpSpPr>
          <p:sp>
            <p:nvSpPr>
              <p:cNvPr id="1335" name="Google Shape;1335;p37"/>
              <p:cNvSpPr/>
              <p:nvPr/>
            </p:nvSpPr>
            <p:spPr>
              <a:xfrm>
                <a:off x="7969486" y="1792236"/>
                <a:ext cx="211825" cy="873525"/>
              </a:xfrm>
              <a:custGeom>
                <a:avLst/>
                <a:gdLst/>
                <a:ahLst/>
                <a:cxnLst/>
                <a:rect l="l" t="t" r="r" b="b"/>
                <a:pathLst>
                  <a:path w="8473" h="34941" extrusionOk="0">
                    <a:moveTo>
                      <a:pt x="2010" y="1"/>
                    </a:moveTo>
                    <a:lnTo>
                      <a:pt x="2010" y="3549"/>
                    </a:lnTo>
                    <a:lnTo>
                      <a:pt x="1088" y="3549"/>
                    </a:lnTo>
                    <a:lnTo>
                      <a:pt x="1088" y="8437"/>
                    </a:lnTo>
                    <a:lnTo>
                      <a:pt x="1" y="8437"/>
                    </a:lnTo>
                    <a:lnTo>
                      <a:pt x="1" y="34941"/>
                    </a:lnTo>
                    <a:lnTo>
                      <a:pt x="8472" y="34941"/>
                    </a:lnTo>
                    <a:lnTo>
                      <a:pt x="8472" y="8437"/>
                    </a:lnTo>
                    <a:lnTo>
                      <a:pt x="7387" y="8437"/>
                    </a:lnTo>
                    <a:lnTo>
                      <a:pt x="7387" y="3549"/>
                    </a:lnTo>
                    <a:lnTo>
                      <a:pt x="6463" y="3549"/>
                    </a:lnTo>
                    <a:lnTo>
                      <a:pt x="64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7963900" y="1786575"/>
                <a:ext cx="218125" cy="879825"/>
              </a:xfrm>
              <a:custGeom>
                <a:avLst/>
                <a:gdLst/>
                <a:ahLst/>
                <a:cxnLst/>
                <a:rect l="l" t="t" r="r" b="b"/>
                <a:pathLst>
                  <a:path w="8725" h="35193" extrusionOk="0">
                    <a:moveTo>
                      <a:pt x="6463" y="252"/>
                    </a:moveTo>
                    <a:lnTo>
                      <a:pt x="6463" y="3675"/>
                    </a:lnTo>
                    <a:cubicBezTo>
                      <a:pt x="6463" y="3743"/>
                      <a:pt x="6520" y="3801"/>
                      <a:pt x="6589" y="3801"/>
                    </a:cubicBezTo>
                    <a:lnTo>
                      <a:pt x="7387" y="3801"/>
                    </a:lnTo>
                    <a:lnTo>
                      <a:pt x="7387" y="8564"/>
                    </a:lnTo>
                    <a:cubicBezTo>
                      <a:pt x="7387" y="8633"/>
                      <a:pt x="7444" y="8688"/>
                      <a:pt x="7513" y="8688"/>
                    </a:cubicBezTo>
                    <a:lnTo>
                      <a:pt x="8472" y="8688"/>
                    </a:lnTo>
                    <a:lnTo>
                      <a:pt x="8472" y="34944"/>
                    </a:lnTo>
                    <a:lnTo>
                      <a:pt x="249" y="34944"/>
                    </a:lnTo>
                    <a:lnTo>
                      <a:pt x="249" y="8688"/>
                    </a:lnTo>
                    <a:lnTo>
                      <a:pt x="1211" y="8688"/>
                    </a:lnTo>
                    <a:cubicBezTo>
                      <a:pt x="1280" y="8688"/>
                      <a:pt x="1335" y="8633"/>
                      <a:pt x="1335" y="8564"/>
                    </a:cubicBezTo>
                    <a:lnTo>
                      <a:pt x="1335" y="3801"/>
                    </a:lnTo>
                    <a:lnTo>
                      <a:pt x="2133" y="3801"/>
                    </a:lnTo>
                    <a:cubicBezTo>
                      <a:pt x="2202" y="3801"/>
                      <a:pt x="2259" y="3743"/>
                      <a:pt x="2259" y="3675"/>
                    </a:cubicBezTo>
                    <a:lnTo>
                      <a:pt x="2259" y="252"/>
                    </a:lnTo>
                    <a:close/>
                    <a:moveTo>
                      <a:pt x="2137" y="0"/>
                    </a:moveTo>
                    <a:cubicBezTo>
                      <a:pt x="2068" y="0"/>
                      <a:pt x="2010" y="57"/>
                      <a:pt x="2010" y="126"/>
                    </a:cubicBezTo>
                    <a:lnTo>
                      <a:pt x="2010" y="3550"/>
                    </a:lnTo>
                    <a:lnTo>
                      <a:pt x="1213" y="3550"/>
                    </a:lnTo>
                    <a:cubicBezTo>
                      <a:pt x="1144" y="3550"/>
                      <a:pt x="1087" y="3606"/>
                      <a:pt x="1087" y="3675"/>
                    </a:cubicBezTo>
                    <a:lnTo>
                      <a:pt x="1087" y="8438"/>
                    </a:lnTo>
                    <a:lnTo>
                      <a:pt x="127" y="8438"/>
                    </a:lnTo>
                    <a:cubicBezTo>
                      <a:pt x="58" y="8438"/>
                      <a:pt x="1" y="8495"/>
                      <a:pt x="1" y="8564"/>
                    </a:cubicBezTo>
                    <a:lnTo>
                      <a:pt x="1" y="35066"/>
                    </a:lnTo>
                    <a:cubicBezTo>
                      <a:pt x="1" y="35135"/>
                      <a:pt x="58" y="35192"/>
                      <a:pt x="127" y="35192"/>
                    </a:cubicBezTo>
                    <a:lnTo>
                      <a:pt x="8599" y="35192"/>
                    </a:lnTo>
                    <a:cubicBezTo>
                      <a:pt x="8668" y="35192"/>
                      <a:pt x="8721" y="35135"/>
                      <a:pt x="8725" y="35068"/>
                    </a:cubicBezTo>
                    <a:lnTo>
                      <a:pt x="8725" y="8566"/>
                    </a:lnTo>
                    <a:cubicBezTo>
                      <a:pt x="8725" y="8497"/>
                      <a:pt x="8668" y="8440"/>
                      <a:pt x="8599" y="8440"/>
                    </a:cubicBezTo>
                    <a:lnTo>
                      <a:pt x="7637" y="8440"/>
                    </a:lnTo>
                    <a:lnTo>
                      <a:pt x="7637" y="3675"/>
                    </a:lnTo>
                    <a:cubicBezTo>
                      <a:pt x="7637" y="3606"/>
                      <a:pt x="7580" y="3550"/>
                      <a:pt x="7513" y="3550"/>
                    </a:cubicBezTo>
                    <a:lnTo>
                      <a:pt x="6715" y="3550"/>
                    </a:lnTo>
                    <a:lnTo>
                      <a:pt x="6715" y="126"/>
                    </a:lnTo>
                    <a:cubicBezTo>
                      <a:pt x="6715" y="57"/>
                      <a:pt x="6658" y="0"/>
                      <a:pt x="6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8014050" y="1750025"/>
                <a:ext cx="117800" cy="42875"/>
              </a:xfrm>
              <a:custGeom>
                <a:avLst/>
                <a:gdLst/>
                <a:ahLst/>
                <a:cxnLst/>
                <a:rect l="l" t="t" r="r" b="b"/>
                <a:pathLst>
                  <a:path w="4712" h="1715" extrusionOk="0">
                    <a:moveTo>
                      <a:pt x="3685" y="249"/>
                    </a:moveTo>
                    <a:lnTo>
                      <a:pt x="4368" y="1466"/>
                    </a:lnTo>
                    <a:lnTo>
                      <a:pt x="341" y="1466"/>
                    </a:lnTo>
                    <a:lnTo>
                      <a:pt x="1025" y="249"/>
                    </a:lnTo>
                    <a:close/>
                    <a:moveTo>
                      <a:pt x="952" y="0"/>
                    </a:moveTo>
                    <a:cubicBezTo>
                      <a:pt x="909" y="0"/>
                      <a:pt x="867" y="24"/>
                      <a:pt x="844" y="63"/>
                    </a:cubicBezTo>
                    <a:lnTo>
                      <a:pt x="22" y="1529"/>
                    </a:lnTo>
                    <a:cubicBezTo>
                      <a:pt x="1" y="1567"/>
                      <a:pt x="1" y="1614"/>
                      <a:pt x="22" y="1653"/>
                    </a:cubicBezTo>
                    <a:cubicBezTo>
                      <a:pt x="44" y="1689"/>
                      <a:pt x="85" y="1714"/>
                      <a:pt x="131" y="1714"/>
                    </a:cubicBezTo>
                    <a:lnTo>
                      <a:pt x="4583" y="1714"/>
                    </a:lnTo>
                    <a:cubicBezTo>
                      <a:pt x="4626" y="1714"/>
                      <a:pt x="4666" y="1693"/>
                      <a:pt x="4687" y="1653"/>
                    </a:cubicBezTo>
                    <a:cubicBezTo>
                      <a:pt x="4711" y="1616"/>
                      <a:pt x="4711" y="1569"/>
                      <a:pt x="4687" y="1529"/>
                    </a:cubicBezTo>
                    <a:lnTo>
                      <a:pt x="3866" y="63"/>
                    </a:lnTo>
                    <a:cubicBezTo>
                      <a:pt x="3844" y="24"/>
                      <a:pt x="3801" y="0"/>
                      <a:pt x="3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8053500" y="1483425"/>
                <a:ext cx="38975" cy="272825"/>
              </a:xfrm>
              <a:custGeom>
                <a:avLst/>
                <a:gdLst/>
                <a:ahLst/>
                <a:cxnLst/>
                <a:rect l="l" t="t" r="r" b="b"/>
                <a:pathLst>
                  <a:path w="1559" h="10913" extrusionOk="0">
                    <a:moveTo>
                      <a:pt x="779" y="250"/>
                    </a:moveTo>
                    <a:cubicBezTo>
                      <a:pt x="921" y="250"/>
                      <a:pt x="1035" y="363"/>
                      <a:pt x="1039" y="507"/>
                    </a:cubicBezTo>
                    <a:lnTo>
                      <a:pt x="1301" y="10664"/>
                    </a:lnTo>
                    <a:lnTo>
                      <a:pt x="255" y="10664"/>
                    </a:lnTo>
                    <a:lnTo>
                      <a:pt x="517" y="507"/>
                    </a:lnTo>
                    <a:cubicBezTo>
                      <a:pt x="521" y="363"/>
                      <a:pt x="635" y="250"/>
                      <a:pt x="779" y="250"/>
                    </a:cubicBezTo>
                    <a:close/>
                    <a:moveTo>
                      <a:pt x="781" y="0"/>
                    </a:moveTo>
                    <a:cubicBezTo>
                      <a:pt x="499" y="0"/>
                      <a:pt x="276" y="217"/>
                      <a:pt x="269" y="499"/>
                    </a:cubicBezTo>
                    <a:lnTo>
                      <a:pt x="3" y="10785"/>
                    </a:lnTo>
                    <a:cubicBezTo>
                      <a:pt x="1" y="10818"/>
                      <a:pt x="12" y="10852"/>
                      <a:pt x="36" y="10875"/>
                    </a:cubicBezTo>
                    <a:cubicBezTo>
                      <a:pt x="60" y="10899"/>
                      <a:pt x="91" y="10913"/>
                      <a:pt x="127" y="10913"/>
                    </a:cubicBezTo>
                    <a:lnTo>
                      <a:pt x="1429" y="10913"/>
                    </a:lnTo>
                    <a:cubicBezTo>
                      <a:pt x="1462" y="10913"/>
                      <a:pt x="1496" y="10899"/>
                      <a:pt x="1524" y="10875"/>
                    </a:cubicBezTo>
                    <a:cubicBezTo>
                      <a:pt x="1547" y="10852"/>
                      <a:pt x="1559" y="10820"/>
                      <a:pt x="1559" y="10785"/>
                    </a:cubicBezTo>
                    <a:lnTo>
                      <a:pt x="1293" y="499"/>
                    </a:lnTo>
                    <a:cubicBezTo>
                      <a:pt x="1285" y="221"/>
                      <a:pt x="1061"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8034500" y="2021100"/>
                <a:ext cx="6275" cy="157000"/>
              </a:xfrm>
              <a:custGeom>
                <a:avLst/>
                <a:gdLst/>
                <a:ahLst/>
                <a:cxnLst/>
                <a:rect l="l" t="t" r="r" b="b"/>
                <a:pathLst>
                  <a:path w="251" h="6280" extrusionOk="0">
                    <a:moveTo>
                      <a:pt x="124" y="1"/>
                    </a:moveTo>
                    <a:cubicBezTo>
                      <a:pt x="55" y="1"/>
                      <a:pt x="0" y="56"/>
                      <a:pt x="0" y="125"/>
                    </a:cubicBezTo>
                    <a:lnTo>
                      <a:pt x="0" y="6154"/>
                    </a:lnTo>
                    <a:cubicBezTo>
                      <a:pt x="0" y="6223"/>
                      <a:pt x="55" y="6280"/>
                      <a:pt x="124" y="6280"/>
                    </a:cubicBezTo>
                    <a:cubicBezTo>
                      <a:pt x="193" y="6280"/>
                      <a:pt x="250" y="6227"/>
                      <a:pt x="250" y="6154"/>
                    </a:cubicBezTo>
                    <a:lnTo>
                      <a:pt x="250" y="125"/>
                    </a:lnTo>
                    <a:cubicBezTo>
                      <a:pt x="250" y="56"/>
                      <a:pt x="19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8069750" y="2021100"/>
                <a:ext cx="6275" cy="157000"/>
              </a:xfrm>
              <a:custGeom>
                <a:avLst/>
                <a:gdLst/>
                <a:ahLst/>
                <a:cxnLst/>
                <a:rect l="l" t="t" r="r" b="b"/>
                <a:pathLst>
                  <a:path w="251" h="6280" extrusionOk="0">
                    <a:moveTo>
                      <a:pt x="125" y="1"/>
                    </a:moveTo>
                    <a:cubicBezTo>
                      <a:pt x="56" y="1"/>
                      <a:pt x="1" y="56"/>
                      <a:pt x="1" y="125"/>
                    </a:cubicBezTo>
                    <a:lnTo>
                      <a:pt x="1" y="6154"/>
                    </a:lnTo>
                    <a:cubicBezTo>
                      <a:pt x="1" y="6223"/>
                      <a:pt x="58" y="6280"/>
                      <a:pt x="125" y="6280"/>
                    </a:cubicBezTo>
                    <a:cubicBezTo>
                      <a:pt x="196" y="6280"/>
                      <a:pt x="251" y="6227"/>
                      <a:pt x="251" y="6154"/>
                    </a:cubicBezTo>
                    <a:lnTo>
                      <a:pt x="251" y="125"/>
                    </a:lnTo>
                    <a:cubicBezTo>
                      <a:pt x="251" y="56"/>
                      <a:pt x="196"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8105075" y="2021100"/>
                <a:ext cx="6325" cy="157000"/>
              </a:xfrm>
              <a:custGeom>
                <a:avLst/>
                <a:gdLst/>
                <a:ahLst/>
                <a:cxnLst/>
                <a:rect l="l" t="t" r="r" b="b"/>
                <a:pathLst>
                  <a:path w="253" h="6280" extrusionOk="0">
                    <a:moveTo>
                      <a:pt x="126" y="1"/>
                    </a:moveTo>
                    <a:cubicBezTo>
                      <a:pt x="57" y="1"/>
                      <a:pt x="0" y="56"/>
                      <a:pt x="0" y="125"/>
                    </a:cubicBezTo>
                    <a:lnTo>
                      <a:pt x="0" y="6154"/>
                    </a:lnTo>
                    <a:cubicBezTo>
                      <a:pt x="0" y="6223"/>
                      <a:pt x="57" y="6280"/>
                      <a:pt x="126" y="6280"/>
                    </a:cubicBezTo>
                    <a:cubicBezTo>
                      <a:pt x="195" y="6280"/>
                      <a:pt x="251" y="6227"/>
                      <a:pt x="253" y="6154"/>
                    </a:cubicBezTo>
                    <a:lnTo>
                      <a:pt x="253" y="125"/>
                    </a:lnTo>
                    <a:cubicBezTo>
                      <a:pt x="253" y="56"/>
                      <a:pt x="195"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8034500" y="1897725"/>
                <a:ext cx="6275" cy="106075"/>
              </a:xfrm>
              <a:custGeom>
                <a:avLst/>
                <a:gdLst/>
                <a:ahLst/>
                <a:cxnLst/>
                <a:rect l="l" t="t" r="r" b="b"/>
                <a:pathLst>
                  <a:path w="251" h="4243" extrusionOk="0">
                    <a:moveTo>
                      <a:pt x="124" y="1"/>
                    </a:moveTo>
                    <a:cubicBezTo>
                      <a:pt x="55" y="1"/>
                      <a:pt x="0" y="56"/>
                      <a:pt x="0" y="125"/>
                    </a:cubicBezTo>
                    <a:lnTo>
                      <a:pt x="0" y="4118"/>
                    </a:lnTo>
                    <a:cubicBezTo>
                      <a:pt x="0" y="4187"/>
                      <a:pt x="55" y="4242"/>
                      <a:pt x="124" y="4242"/>
                    </a:cubicBezTo>
                    <a:cubicBezTo>
                      <a:pt x="193" y="4242"/>
                      <a:pt x="250" y="4187"/>
                      <a:pt x="250" y="4118"/>
                    </a:cubicBezTo>
                    <a:lnTo>
                      <a:pt x="250" y="125"/>
                    </a:lnTo>
                    <a:cubicBezTo>
                      <a:pt x="250" y="56"/>
                      <a:pt x="19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8069750" y="1897725"/>
                <a:ext cx="6275" cy="106075"/>
              </a:xfrm>
              <a:custGeom>
                <a:avLst/>
                <a:gdLst/>
                <a:ahLst/>
                <a:cxnLst/>
                <a:rect l="l" t="t" r="r" b="b"/>
                <a:pathLst>
                  <a:path w="251" h="4243" extrusionOk="0">
                    <a:moveTo>
                      <a:pt x="125" y="1"/>
                    </a:moveTo>
                    <a:cubicBezTo>
                      <a:pt x="56" y="1"/>
                      <a:pt x="1" y="56"/>
                      <a:pt x="1" y="125"/>
                    </a:cubicBezTo>
                    <a:lnTo>
                      <a:pt x="1" y="4118"/>
                    </a:lnTo>
                    <a:cubicBezTo>
                      <a:pt x="1" y="4187"/>
                      <a:pt x="58" y="4242"/>
                      <a:pt x="125" y="4242"/>
                    </a:cubicBezTo>
                    <a:cubicBezTo>
                      <a:pt x="196" y="4242"/>
                      <a:pt x="251" y="4187"/>
                      <a:pt x="251" y="4118"/>
                    </a:cubicBezTo>
                    <a:lnTo>
                      <a:pt x="251" y="125"/>
                    </a:lnTo>
                    <a:cubicBezTo>
                      <a:pt x="251" y="56"/>
                      <a:pt x="196"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8105075" y="1897725"/>
                <a:ext cx="6325" cy="106075"/>
              </a:xfrm>
              <a:custGeom>
                <a:avLst/>
                <a:gdLst/>
                <a:ahLst/>
                <a:cxnLst/>
                <a:rect l="l" t="t" r="r" b="b"/>
                <a:pathLst>
                  <a:path w="253" h="4243" extrusionOk="0">
                    <a:moveTo>
                      <a:pt x="126" y="1"/>
                    </a:moveTo>
                    <a:cubicBezTo>
                      <a:pt x="57" y="1"/>
                      <a:pt x="0" y="56"/>
                      <a:pt x="0" y="125"/>
                    </a:cubicBezTo>
                    <a:lnTo>
                      <a:pt x="0" y="4118"/>
                    </a:lnTo>
                    <a:cubicBezTo>
                      <a:pt x="0" y="4187"/>
                      <a:pt x="57" y="4242"/>
                      <a:pt x="126" y="4242"/>
                    </a:cubicBezTo>
                    <a:cubicBezTo>
                      <a:pt x="195" y="4242"/>
                      <a:pt x="251" y="4187"/>
                      <a:pt x="253" y="4118"/>
                    </a:cubicBezTo>
                    <a:lnTo>
                      <a:pt x="253" y="125"/>
                    </a:lnTo>
                    <a:cubicBezTo>
                      <a:pt x="253" y="56"/>
                      <a:pt x="195"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8034500" y="1806725"/>
                <a:ext cx="6275" cy="74875"/>
              </a:xfrm>
              <a:custGeom>
                <a:avLst/>
                <a:gdLst/>
                <a:ahLst/>
                <a:cxnLst/>
                <a:rect l="l" t="t" r="r" b="b"/>
                <a:pathLst>
                  <a:path w="251" h="2995" extrusionOk="0">
                    <a:moveTo>
                      <a:pt x="124" y="0"/>
                    </a:moveTo>
                    <a:cubicBezTo>
                      <a:pt x="55" y="0"/>
                      <a:pt x="0" y="57"/>
                      <a:pt x="0" y="126"/>
                    </a:cubicBezTo>
                    <a:lnTo>
                      <a:pt x="0" y="2869"/>
                    </a:lnTo>
                    <a:cubicBezTo>
                      <a:pt x="0" y="2937"/>
                      <a:pt x="55" y="2995"/>
                      <a:pt x="124" y="2995"/>
                    </a:cubicBezTo>
                    <a:cubicBezTo>
                      <a:pt x="193" y="2995"/>
                      <a:pt x="250" y="2937"/>
                      <a:pt x="250" y="2869"/>
                    </a:cubicBezTo>
                    <a:lnTo>
                      <a:pt x="250" y="126"/>
                    </a:lnTo>
                    <a:cubicBezTo>
                      <a:pt x="250" y="57"/>
                      <a:pt x="193"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8069750" y="1806725"/>
                <a:ext cx="6275" cy="74875"/>
              </a:xfrm>
              <a:custGeom>
                <a:avLst/>
                <a:gdLst/>
                <a:ahLst/>
                <a:cxnLst/>
                <a:rect l="l" t="t" r="r" b="b"/>
                <a:pathLst>
                  <a:path w="251" h="2995" extrusionOk="0">
                    <a:moveTo>
                      <a:pt x="125" y="0"/>
                    </a:moveTo>
                    <a:cubicBezTo>
                      <a:pt x="56" y="0"/>
                      <a:pt x="1" y="57"/>
                      <a:pt x="1" y="126"/>
                    </a:cubicBezTo>
                    <a:lnTo>
                      <a:pt x="1" y="2869"/>
                    </a:lnTo>
                    <a:cubicBezTo>
                      <a:pt x="1" y="2937"/>
                      <a:pt x="58" y="2995"/>
                      <a:pt x="125" y="2995"/>
                    </a:cubicBezTo>
                    <a:cubicBezTo>
                      <a:pt x="196" y="2995"/>
                      <a:pt x="251" y="2937"/>
                      <a:pt x="251" y="2869"/>
                    </a:cubicBezTo>
                    <a:lnTo>
                      <a:pt x="251" y="126"/>
                    </a:lnTo>
                    <a:cubicBezTo>
                      <a:pt x="251" y="57"/>
                      <a:pt x="196"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8105075" y="1806725"/>
                <a:ext cx="6325" cy="74875"/>
              </a:xfrm>
              <a:custGeom>
                <a:avLst/>
                <a:gdLst/>
                <a:ahLst/>
                <a:cxnLst/>
                <a:rect l="l" t="t" r="r" b="b"/>
                <a:pathLst>
                  <a:path w="253" h="2995" extrusionOk="0">
                    <a:moveTo>
                      <a:pt x="126" y="0"/>
                    </a:moveTo>
                    <a:cubicBezTo>
                      <a:pt x="57" y="0"/>
                      <a:pt x="0" y="57"/>
                      <a:pt x="0" y="126"/>
                    </a:cubicBezTo>
                    <a:lnTo>
                      <a:pt x="0" y="2869"/>
                    </a:lnTo>
                    <a:cubicBezTo>
                      <a:pt x="0" y="2937"/>
                      <a:pt x="57" y="2995"/>
                      <a:pt x="126" y="2995"/>
                    </a:cubicBezTo>
                    <a:cubicBezTo>
                      <a:pt x="195" y="2995"/>
                      <a:pt x="251" y="2937"/>
                      <a:pt x="253" y="2869"/>
                    </a:cubicBezTo>
                    <a:lnTo>
                      <a:pt x="253" y="126"/>
                    </a:lnTo>
                    <a:cubicBezTo>
                      <a:pt x="253" y="57"/>
                      <a:pt x="19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8034500" y="2209600"/>
                <a:ext cx="6275" cy="157050"/>
              </a:xfrm>
              <a:custGeom>
                <a:avLst/>
                <a:gdLst/>
                <a:ahLst/>
                <a:cxnLst/>
                <a:rect l="l" t="t" r="r" b="b"/>
                <a:pathLst>
                  <a:path w="251" h="6282" extrusionOk="0">
                    <a:moveTo>
                      <a:pt x="124" y="1"/>
                    </a:moveTo>
                    <a:cubicBezTo>
                      <a:pt x="55" y="1"/>
                      <a:pt x="0" y="58"/>
                      <a:pt x="0" y="127"/>
                    </a:cubicBezTo>
                    <a:lnTo>
                      <a:pt x="0" y="6155"/>
                    </a:lnTo>
                    <a:cubicBezTo>
                      <a:pt x="0" y="6224"/>
                      <a:pt x="55" y="6281"/>
                      <a:pt x="124" y="6281"/>
                    </a:cubicBezTo>
                    <a:cubicBezTo>
                      <a:pt x="193" y="6281"/>
                      <a:pt x="250" y="6226"/>
                      <a:pt x="250" y="6155"/>
                    </a:cubicBezTo>
                    <a:lnTo>
                      <a:pt x="250" y="127"/>
                    </a:lnTo>
                    <a:cubicBezTo>
                      <a:pt x="250" y="58"/>
                      <a:pt x="19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8069750" y="2209600"/>
                <a:ext cx="6275" cy="157050"/>
              </a:xfrm>
              <a:custGeom>
                <a:avLst/>
                <a:gdLst/>
                <a:ahLst/>
                <a:cxnLst/>
                <a:rect l="l" t="t" r="r" b="b"/>
                <a:pathLst>
                  <a:path w="251" h="6282" extrusionOk="0">
                    <a:moveTo>
                      <a:pt x="125" y="1"/>
                    </a:moveTo>
                    <a:cubicBezTo>
                      <a:pt x="56" y="1"/>
                      <a:pt x="1" y="58"/>
                      <a:pt x="1" y="127"/>
                    </a:cubicBezTo>
                    <a:lnTo>
                      <a:pt x="1" y="6155"/>
                    </a:lnTo>
                    <a:cubicBezTo>
                      <a:pt x="1" y="6224"/>
                      <a:pt x="58" y="6281"/>
                      <a:pt x="125" y="6281"/>
                    </a:cubicBezTo>
                    <a:cubicBezTo>
                      <a:pt x="196" y="6281"/>
                      <a:pt x="251" y="6226"/>
                      <a:pt x="251" y="6155"/>
                    </a:cubicBezTo>
                    <a:lnTo>
                      <a:pt x="251" y="127"/>
                    </a:lnTo>
                    <a:cubicBezTo>
                      <a:pt x="251" y="58"/>
                      <a:pt x="196"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8105075" y="2209600"/>
                <a:ext cx="6325" cy="157050"/>
              </a:xfrm>
              <a:custGeom>
                <a:avLst/>
                <a:gdLst/>
                <a:ahLst/>
                <a:cxnLst/>
                <a:rect l="l" t="t" r="r" b="b"/>
                <a:pathLst>
                  <a:path w="253" h="6282" extrusionOk="0">
                    <a:moveTo>
                      <a:pt x="126" y="1"/>
                    </a:moveTo>
                    <a:cubicBezTo>
                      <a:pt x="57" y="1"/>
                      <a:pt x="0" y="58"/>
                      <a:pt x="0" y="127"/>
                    </a:cubicBezTo>
                    <a:lnTo>
                      <a:pt x="0" y="6155"/>
                    </a:lnTo>
                    <a:cubicBezTo>
                      <a:pt x="0" y="6224"/>
                      <a:pt x="57" y="6281"/>
                      <a:pt x="126" y="6281"/>
                    </a:cubicBezTo>
                    <a:cubicBezTo>
                      <a:pt x="195" y="6281"/>
                      <a:pt x="251" y="6226"/>
                      <a:pt x="253" y="6155"/>
                    </a:cubicBezTo>
                    <a:lnTo>
                      <a:pt x="253" y="127"/>
                    </a:lnTo>
                    <a:cubicBezTo>
                      <a:pt x="253" y="58"/>
                      <a:pt x="195"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8034500" y="2398150"/>
                <a:ext cx="6275" cy="156975"/>
              </a:xfrm>
              <a:custGeom>
                <a:avLst/>
                <a:gdLst/>
                <a:ahLst/>
                <a:cxnLst/>
                <a:rect l="l" t="t" r="r" b="b"/>
                <a:pathLst>
                  <a:path w="251" h="6279" extrusionOk="0">
                    <a:moveTo>
                      <a:pt x="124" y="0"/>
                    </a:moveTo>
                    <a:cubicBezTo>
                      <a:pt x="55" y="0"/>
                      <a:pt x="0" y="55"/>
                      <a:pt x="0" y="124"/>
                    </a:cubicBezTo>
                    <a:lnTo>
                      <a:pt x="0" y="6153"/>
                    </a:lnTo>
                    <a:cubicBezTo>
                      <a:pt x="0" y="6222"/>
                      <a:pt x="55" y="6279"/>
                      <a:pt x="124" y="6279"/>
                    </a:cubicBezTo>
                    <a:cubicBezTo>
                      <a:pt x="193" y="6279"/>
                      <a:pt x="250" y="6222"/>
                      <a:pt x="250" y="6153"/>
                    </a:cubicBezTo>
                    <a:lnTo>
                      <a:pt x="250" y="124"/>
                    </a:lnTo>
                    <a:cubicBezTo>
                      <a:pt x="250" y="55"/>
                      <a:pt x="193"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8069750" y="2398150"/>
                <a:ext cx="6275" cy="156975"/>
              </a:xfrm>
              <a:custGeom>
                <a:avLst/>
                <a:gdLst/>
                <a:ahLst/>
                <a:cxnLst/>
                <a:rect l="l" t="t" r="r" b="b"/>
                <a:pathLst>
                  <a:path w="251" h="6279" extrusionOk="0">
                    <a:moveTo>
                      <a:pt x="125" y="0"/>
                    </a:moveTo>
                    <a:cubicBezTo>
                      <a:pt x="56" y="0"/>
                      <a:pt x="1" y="55"/>
                      <a:pt x="1" y="124"/>
                    </a:cubicBezTo>
                    <a:lnTo>
                      <a:pt x="1" y="6153"/>
                    </a:lnTo>
                    <a:cubicBezTo>
                      <a:pt x="1" y="6222"/>
                      <a:pt x="58" y="6279"/>
                      <a:pt x="125" y="6279"/>
                    </a:cubicBezTo>
                    <a:cubicBezTo>
                      <a:pt x="196" y="6279"/>
                      <a:pt x="251" y="6222"/>
                      <a:pt x="251" y="6153"/>
                    </a:cubicBezTo>
                    <a:lnTo>
                      <a:pt x="251" y="124"/>
                    </a:lnTo>
                    <a:cubicBezTo>
                      <a:pt x="251" y="55"/>
                      <a:pt x="196"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8105075" y="2398150"/>
                <a:ext cx="6325" cy="156975"/>
              </a:xfrm>
              <a:custGeom>
                <a:avLst/>
                <a:gdLst/>
                <a:ahLst/>
                <a:cxnLst/>
                <a:rect l="l" t="t" r="r" b="b"/>
                <a:pathLst>
                  <a:path w="253" h="6279" extrusionOk="0">
                    <a:moveTo>
                      <a:pt x="126" y="0"/>
                    </a:moveTo>
                    <a:cubicBezTo>
                      <a:pt x="57" y="0"/>
                      <a:pt x="0" y="55"/>
                      <a:pt x="0" y="124"/>
                    </a:cubicBezTo>
                    <a:lnTo>
                      <a:pt x="0" y="6153"/>
                    </a:lnTo>
                    <a:cubicBezTo>
                      <a:pt x="0" y="6222"/>
                      <a:pt x="57" y="6279"/>
                      <a:pt x="126" y="6279"/>
                    </a:cubicBezTo>
                    <a:cubicBezTo>
                      <a:pt x="195" y="6279"/>
                      <a:pt x="251" y="6222"/>
                      <a:pt x="253" y="6153"/>
                    </a:cubicBezTo>
                    <a:lnTo>
                      <a:pt x="253" y="124"/>
                    </a:lnTo>
                    <a:cubicBezTo>
                      <a:pt x="253" y="55"/>
                      <a:pt x="195"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8034500" y="2586575"/>
                <a:ext cx="6275" cy="59425"/>
              </a:xfrm>
              <a:custGeom>
                <a:avLst/>
                <a:gdLst/>
                <a:ahLst/>
                <a:cxnLst/>
                <a:rect l="l" t="t" r="r" b="b"/>
                <a:pathLst>
                  <a:path w="251" h="2377" extrusionOk="0">
                    <a:moveTo>
                      <a:pt x="124" y="1"/>
                    </a:moveTo>
                    <a:cubicBezTo>
                      <a:pt x="55" y="1"/>
                      <a:pt x="0" y="56"/>
                      <a:pt x="0" y="127"/>
                    </a:cubicBezTo>
                    <a:lnTo>
                      <a:pt x="0" y="2251"/>
                    </a:lnTo>
                    <a:cubicBezTo>
                      <a:pt x="0" y="2320"/>
                      <a:pt x="55" y="2377"/>
                      <a:pt x="124" y="2377"/>
                    </a:cubicBezTo>
                    <a:cubicBezTo>
                      <a:pt x="193" y="2377"/>
                      <a:pt x="250" y="2324"/>
                      <a:pt x="250" y="2251"/>
                    </a:cubicBezTo>
                    <a:lnTo>
                      <a:pt x="250" y="127"/>
                    </a:lnTo>
                    <a:cubicBezTo>
                      <a:pt x="250" y="58"/>
                      <a:pt x="19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7999175" y="2021100"/>
                <a:ext cx="6325" cy="157000"/>
              </a:xfrm>
              <a:custGeom>
                <a:avLst/>
                <a:gdLst/>
                <a:ahLst/>
                <a:cxnLst/>
                <a:rect l="l" t="t" r="r" b="b"/>
                <a:pathLst>
                  <a:path w="253" h="6280" extrusionOk="0">
                    <a:moveTo>
                      <a:pt x="127" y="1"/>
                    </a:moveTo>
                    <a:cubicBezTo>
                      <a:pt x="58" y="1"/>
                      <a:pt x="1" y="56"/>
                      <a:pt x="1" y="125"/>
                    </a:cubicBezTo>
                    <a:lnTo>
                      <a:pt x="1" y="6154"/>
                    </a:lnTo>
                    <a:cubicBezTo>
                      <a:pt x="1" y="6223"/>
                      <a:pt x="58" y="6280"/>
                      <a:pt x="127" y="6280"/>
                    </a:cubicBezTo>
                    <a:cubicBezTo>
                      <a:pt x="196" y="6280"/>
                      <a:pt x="251" y="6227"/>
                      <a:pt x="253" y="6154"/>
                    </a:cubicBezTo>
                    <a:lnTo>
                      <a:pt x="253" y="125"/>
                    </a:lnTo>
                    <a:cubicBezTo>
                      <a:pt x="253" y="56"/>
                      <a:pt x="196"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7999175" y="2209600"/>
                <a:ext cx="6325" cy="157050"/>
              </a:xfrm>
              <a:custGeom>
                <a:avLst/>
                <a:gdLst/>
                <a:ahLst/>
                <a:cxnLst/>
                <a:rect l="l" t="t" r="r" b="b"/>
                <a:pathLst>
                  <a:path w="253" h="6282" extrusionOk="0">
                    <a:moveTo>
                      <a:pt x="127" y="1"/>
                    </a:moveTo>
                    <a:cubicBezTo>
                      <a:pt x="58" y="1"/>
                      <a:pt x="1" y="58"/>
                      <a:pt x="1" y="127"/>
                    </a:cubicBezTo>
                    <a:lnTo>
                      <a:pt x="1" y="6155"/>
                    </a:lnTo>
                    <a:cubicBezTo>
                      <a:pt x="1" y="6224"/>
                      <a:pt x="58" y="6281"/>
                      <a:pt x="127" y="6281"/>
                    </a:cubicBezTo>
                    <a:cubicBezTo>
                      <a:pt x="196" y="6281"/>
                      <a:pt x="251" y="6226"/>
                      <a:pt x="253" y="6155"/>
                    </a:cubicBezTo>
                    <a:lnTo>
                      <a:pt x="253" y="127"/>
                    </a:lnTo>
                    <a:cubicBezTo>
                      <a:pt x="253" y="58"/>
                      <a:pt x="196"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7999175" y="2398150"/>
                <a:ext cx="6325" cy="156975"/>
              </a:xfrm>
              <a:custGeom>
                <a:avLst/>
                <a:gdLst/>
                <a:ahLst/>
                <a:cxnLst/>
                <a:rect l="l" t="t" r="r" b="b"/>
                <a:pathLst>
                  <a:path w="253" h="6279" extrusionOk="0">
                    <a:moveTo>
                      <a:pt x="127" y="0"/>
                    </a:moveTo>
                    <a:cubicBezTo>
                      <a:pt x="58" y="0"/>
                      <a:pt x="1" y="55"/>
                      <a:pt x="1" y="124"/>
                    </a:cubicBezTo>
                    <a:lnTo>
                      <a:pt x="1" y="6153"/>
                    </a:lnTo>
                    <a:cubicBezTo>
                      <a:pt x="1" y="6222"/>
                      <a:pt x="58" y="6279"/>
                      <a:pt x="127" y="6279"/>
                    </a:cubicBezTo>
                    <a:cubicBezTo>
                      <a:pt x="196" y="6279"/>
                      <a:pt x="251" y="6222"/>
                      <a:pt x="253" y="6153"/>
                    </a:cubicBezTo>
                    <a:lnTo>
                      <a:pt x="253" y="124"/>
                    </a:lnTo>
                    <a:cubicBezTo>
                      <a:pt x="253" y="55"/>
                      <a:pt x="196"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7999175" y="2586575"/>
                <a:ext cx="6325" cy="59425"/>
              </a:xfrm>
              <a:custGeom>
                <a:avLst/>
                <a:gdLst/>
                <a:ahLst/>
                <a:cxnLst/>
                <a:rect l="l" t="t" r="r" b="b"/>
                <a:pathLst>
                  <a:path w="253" h="2377" extrusionOk="0">
                    <a:moveTo>
                      <a:pt x="127" y="1"/>
                    </a:moveTo>
                    <a:cubicBezTo>
                      <a:pt x="58" y="1"/>
                      <a:pt x="1" y="56"/>
                      <a:pt x="1" y="127"/>
                    </a:cubicBezTo>
                    <a:lnTo>
                      <a:pt x="1" y="2251"/>
                    </a:lnTo>
                    <a:cubicBezTo>
                      <a:pt x="1" y="2320"/>
                      <a:pt x="58" y="2377"/>
                      <a:pt x="127" y="2377"/>
                    </a:cubicBezTo>
                    <a:cubicBezTo>
                      <a:pt x="196" y="2377"/>
                      <a:pt x="251" y="2324"/>
                      <a:pt x="253" y="2251"/>
                    </a:cubicBezTo>
                    <a:lnTo>
                      <a:pt x="253" y="127"/>
                    </a:lnTo>
                    <a:cubicBezTo>
                      <a:pt x="253" y="58"/>
                      <a:pt x="196"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8069750" y="2586575"/>
                <a:ext cx="6275" cy="59425"/>
              </a:xfrm>
              <a:custGeom>
                <a:avLst/>
                <a:gdLst/>
                <a:ahLst/>
                <a:cxnLst/>
                <a:rect l="l" t="t" r="r" b="b"/>
                <a:pathLst>
                  <a:path w="251" h="2377" extrusionOk="0">
                    <a:moveTo>
                      <a:pt x="125" y="1"/>
                    </a:moveTo>
                    <a:cubicBezTo>
                      <a:pt x="56" y="1"/>
                      <a:pt x="1" y="56"/>
                      <a:pt x="1" y="127"/>
                    </a:cubicBezTo>
                    <a:lnTo>
                      <a:pt x="1" y="2251"/>
                    </a:lnTo>
                    <a:cubicBezTo>
                      <a:pt x="1" y="2320"/>
                      <a:pt x="58" y="2377"/>
                      <a:pt x="125" y="2377"/>
                    </a:cubicBezTo>
                    <a:cubicBezTo>
                      <a:pt x="196" y="2377"/>
                      <a:pt x="251" y="2324"/>
                      <a:pt x="251" y="2251"/>
                    </a:cubicBezTo>
                    <a:lnTo>
                      <a:pt x="251" y="127"/>
                    </a:lnTo>
                    <a:cubicBezTo>
                      <a:pt x="251" y="58"/>
                      <a:pt x="196"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8105075" y="2586575"/>
                <a:ext cx="6325" cy="59425"/>
              </a:xfrm>
              <a:custGeom>
                <a:avLst/>
                <a:gdLst/>
                <a:ahLst/>
                <a:cxnLst/>
                <a:rect l="l" t="t" r="r" b="b"/>
                <a:pathLst>
                  <a:path w="253" h="2377" extrusionOk="0">
                    <a:moveTo>
                      <a:pt x="126" y="1"/>
                    </a:moveTo>
                    <a:cubicBezTo>
                      <a:pt x="57" y="1"/>
                      <a:pt x="0" y="56"/>
                      <a:pt x="0" y="127"/>
                    </a:cubicBezTo>
                    <a:lnTo>
                      <a:pt x="0" y="2251"/>
                    </a:lnTo>
                    <a:cubicBezTo>
                      <a:pt x="0" y="2320"/>
                      <a:pt x="57" y="2377"/>
                      <a:pt x="126" y="2377"/>
                    </a:cubicBezTo>
                    <a:cubicBezTo>
                      <a:pt x="195" y="2377"/>
                      <a:pt x="251" y="2324"/>
                      <a:pt x="253" y="2251"/>
                    </a:cubicBezTo>
                    <a:lnTo>
                      <a:pt x="253" y="127"/>
                    </a:lnTo>
                    <a:cubicBezTo>
                      <a:pt x="253" y="58"/>
                      <a:pt x="195"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8140375" y="2021100"/>
                <a:ext cx="6300" cy="157000"/>
              </a:xfrm>
              <a:custGeom>
                <a:avLst/>
                <a:gdLst/>
                <a:ahLst/>
                <a:cxnLst/>
                <a:rect l="l" t="t" r="r" b="b"/>
                <a:pathLst>
                  <a:path w="252" h="6280" extrusionOk="0">
                    <a:moveTo>
                      <a:pt x="125" y="1"/>
                    </a:moveTo>
                    <a:cubicBezTo>
                      <a:pt x="56" y="1"/>
                      <a:pt x="1" y="56"/>
                      <a:pt x="1" y="125"/>
                    </a:cubicBezTo>
                    <a:lnTo>
                      <a:pt x="1" y="6154"/>
                    </a:lnTo>
                    <a:cubicBezTo>
                      <a:pt x="1" y="6223"/>
                      <a:pt x="56" y="6280"/>
                      <a:pt x="125" y="6280"/>
                    </a:cubicBezTo>
                    <a:cubicBezTo>
                      <a:pt x="194" y="6280"/>
                      <a:pt x="251" y="6227"/>
                      <a:pt x="251" y="6154"/>
                    </a:cubicBezTo>
                    <a:lnTo>
                      <a:pt x="251" y="125"/>
                    </a:lnTo>
                    <a:cubicBezTo>
                      <a:pt x="251" y="56"/>
                      <a:pt x="194"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8140375" y="2209600"/>
                <a:ext cx="6300" cy="157050"/>
              </a:xfrm>
              <a:custGeom>
                <a:avLst/>
                <a:gdLst/>
                <a:ahLst/>
                <a:cxnLst/>
                <a:rect l="l" t="t" r="r" b="b"/>
                <a:pathLst>
                  <a:path w="252" h="6282" extrusionOk="0">
                    <a:moveTo>
                      <a:pt x="125" y="1"/>
                    </a:moveTo>
                    <a:cubicBezTo>
                      <a:pt x="56" y="1"/>
                      <a:pt x="1" y="58"/>
                      <a:pt x="1" y="127"/>
                    </a:cubicBezTo>
                    <a:lnTo>
                      <a:pt x="1" y="6155"/>
                    </a:lnTo>
                    <a:cubicBezTo>
                      <a:pt x="1" y="6224"/>
                      <a:pt x="56" y="6281"/>
                      <a:pt x="125" y="6281"/>
                    </a:cubicBezTo>
                    <a:cubicBezTo>
                      <a:pt x="194" y="6281"/>
                      <a:pt x="251" y="6226"/>
                      <a:pt x="251" y="6155"/>
                    </a:cubicBezTo>
                    <a:lnTo>
                      <a:pt x="251" y="127"/>
                    </a:lnTo>
                    <a:cubicBezTo>
                      <a:pt x="251" y="58"/>
                      <a:pt x="194"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8140375" y="2398150"/>
                <a:ext cx="6300" cy="156975"/>
              </a:xfrm>
              <a:custGeom>
                <a:avLst/>
                <a:gdLst/>
                <a:ahLst/>
                <a:cxnLst/>
                <a:rect l="l" t="t" r="r" b="b"/>
                <a:pathLst>
                  <a:path w="252" h="6279" extrusionOk="0">
                    <a:moveTo>
                      <a:pt x="125" y="0"/>
                    </a:moveTo>
                    <a:cubicBezTo>
                      <a:pt x="56" y="0"/>
                      <a:pt x="1" y="55"/>
                      <a:pt x="1" y="124"/>
                    </a:cubicBezTo>
                    <a:lnTo>
                      <a:pt x="1" y="6153"/>
                    </a:lnTo>
                    <a:cubicBezTo>
                      <a:pt x="1" y="6222"/>
                      <a:pt x="56" y="6279"/>
                      <a:pt x="125" y="6279"/>
                    </a:cubicBezTo>
                    <a:cubicBezTo>
                      <a:pt x="194" y="6279"/>
                      <a:pt x="251" y="6222"/>
                      <a:pt x="251" y="6153"/>
                    </a:cubicBezTo>
                    <a:lnTo>
                      <a:pt x="251" y="124"/>
                    </a:lnTo>
                    <a:cubicBezTo>
                      <a:pt x="251" y="55"/>
                      <a:pt x="194"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8140375" y="2586575"/>
                <a:ext cx="6300" cy="59425"/>
              </a:xfrm>
              <a:custGeom>
                <a:avLst/>
                <a:gdLst/>
                <a:ahLst/>
                <a:cxnLst/>
                <a:rect l="l" t="t" r="r" b="b"/>
                <a:pathLst>
                  <a:path w="252" h="2377" extrusionOk="0">
                    <a:moveTo>
                      <a:pt x="125" y="1"/>
                    </a:moveTo>
                    <a:cubicBezTo>
                      <a:pt x="56" y="1"/>
                      <a:pt x="1" y="56"/>
                      <a:pt x="1" y="127"/>
                    </a:cubicBezTo>
                    <a:lnTo>
                      <a:pt x="1" y="2251"/>
                    </a:lnTo>
                    <a:cubicBezTo>
                      <a:pt x="1" y="2320"/>
                      <a:pt x="56" y="2377"/>
                      <a:pt x="125" y="2377"/>
                    </a:cubicBezTo>
                    <a:cubicBezTo>
                      <a:pt x="194" y="2377"/>
                      <a:pt x="251" y="2324"/>
                      <a:pt x="251" y="2251"/>
                    </a:cubicBezTo>
                    <a:lnTo>
                      <a:pt x="251" y="127"/>
                    </a:lnTo>
                    <a:cubicBezTo>
                      <a:pt x="251" y="58"/>
                      <a:pt x="194"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37"/>
            <p:cNvGrpSpPr/>
            <p:nvPr/>
          </p:nvGrpSpPr>
          <p:grpSpPr>
            <a:xfrm>
              <a:off x="7878600" y="4041173"/>
              <a:ext cx="545400" cy="559811"/>
              <a:chOff x="7098775" y="4053873"/>
              <a:chExt cx="545400" cy="559811"/>
            </a:xfrm>
          </p:grpSpPr>
          <p:grpSp>
            <p:nvGrpSpPr>
              <p:cNvPr id="1366" name="Google Shape;1366;p37"/>
              <p:cNvGrpSpPr/>
              <p:nvPr/>
            </p:nvGrpSpPr>
            <p:grpSpPr>
              <a:xfrm>
                <a:off x="7128000" y="4152875"/>
                <a:ext cx="198650" cy="450625"/>
                <a:chOff x="4668225" y="1611725"/>
                <a:chExt cx="198650" cy="450625"/>
              </a:xfrm>
            </p:grpSpPr>
            <p:sp>
              <p:nvSpPr>
                <p:cNvPr id="1367" name="Google Shape;1367;p37"/>
                <p:cNvSpPr/>
                <p:nvPr/>
              </p:nvSpPr>
              <p:spPr>
                <a:xfrm>
                  <a:off x="4668225" y="1611725"/>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759250" y="1700425"/>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4726350" y="1746275"/>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4760325" y="1810950"/>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37"/>
              <p:cNvGrpSpPr/>
              <p:nvPr/>
            </p:nvGrpSpPr>
            <p:grpSpPr>
              <a:xfrm>
                <a:off x="7391262" y="4053873"/>
                <a:ext cx="246783" cy="559811"/>
                <a:chOff x="4668225" y="1611725"/>
                <a:chExt cx="198650" cy="450625"/>
              </a:xfrm>
            </p:grpSpPr>
            <p:sp>
              <p:nvSpPr>
                <p:cNvPr id="1372" name="Google Shape;1372;p37"/>
                <p:cNvSpPr/>
                <p:nvPr/>
              </p:nvSpPr>
              <p:spPr>
                <a:xfrm>
                  <a:off x="4668225" y="1611725"/>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4759250" y="1700425"/>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4726350" y="1746275"/>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4760325" y="1810950"/>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76" name="Google Shape;1376;p37"/>
              <p:cNvCxnSpPr/>
              <p:nvPr/>
            </p:nvCxnSpPr>
            <p:spPr>
              <a:xfrm>
                <a:off x="7098775" y="4608350"/>
                <a:ext cx="545400" cy="0"/>
              </a:xfrm>
              <a:prstGeom prst="straightConnector1">
                <a:avLst/>
              </a:prstGeom>
              <a:noFill/>
              <a:ln w="9525" cap="flat" cmpd="sng">
                <a:solidFill>
                  <a:schemeClr val="dk1"/>
                </a:solidFill>
                <a:prstDash val="solid"/>
                <a:round/>
                <a:headEnd type="none" w="med" len="med"/>
                <a:tailEnd type="none" w="med" len="med"/>
              </a:ln>
            </p:spPr>
          </p:cxnSp>
        </p:grpSp>
        <p:grpSp>
          <p:nvGrpSpPr>
            <p:cNvPr id="1377" name="Google Shape;1377;p37"/>
            <p:cNvGrpSpPr/>
            <p:nvPr/>
          </p:nvGrpSpPr>
          <p:grpSpPr>
            <a:xfrm>
              <a:off x="6433375" y="4041173"/>
              <a:ext cx="545400" cy="559811"/>
              <a:chOff x="7098775" y="4053873"/>
              <a:chExt cx="545400" cy="559811"/>
            </a:xfrm>
          </p:grpSpPr>
          <p:grpSp>
            <p:nvGrpSpPr>
              <p:cNvPr id="1378" name="Google Shape;1378;p37"/>
              <p:cNvGrpSpPr/>
              <p:nvPr/>
            </p:nvGrpSpPr>
            <p:grpSpPr>
              <a:xfrm>
                <a:off x="7128000" y="4152875"/>
                <a:ext cx="198650" cy="450625"/>
                <a:chOff x="4668225" y="1611725"/>
                <a:chExt cx="198650" cy="450625"/>
              </a:xfrm>
            </p:grpSpPr>
            <p:sp>
              <p:nvSpPr>
                <p:cNvPr id="1379" name="Google Shape;1379;p37"/>
                <p:cNvSpPr/>
                <p:nvPr/>
              </p:nvSpPr>
              <p:spPr>
                <a:xfrm>
                  <a:off x="4668225" y="1611725"/>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4759250" y="1700425"/>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4726350" y="1746275"/>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4760325" y="1810950"/>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37"/>
              <p:cNvGrpSpPr/>
              <p:nvPr/>
            </p:nvGrpSpPr>
            <p:grpSpPr>
              <a:xfrm>
                <a:off x="7391262" y="4053873"/>
                <a:ext cx="246783" cy="559811"/>
                <a:chOff x="4668225" y="1611725"/>
                <a:chExt cx="198650" cy="450625"/>
              </a:xfrm>
            </p:grpSpPr>
            <p:sp>
              <p:nvSpPr>
                <p:cNvPr id="1384" name="Google Shape;1384;p37"/>
                <p:cNvSpPr/>
                <p:nvPr/>
              </p:nvSpPr>
              <p:spPr>
                <a:xfrm>
                  <a:off x="4668225" y="1611725"/>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4759250" y="1700425"/>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4726350" y="1746275"/>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4760325" y="1810950"/>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88" name="Google Shape;1388;p37"/>
              <p:cNvCxnSpPr/>
              <p:nvPr/>
            </p:nvCxnSpPr>
            <p:spPr>
              <a:xfrm>
                <a:off x="7098775" y="4608350"/>
                <a:ext cx="545400" cy="0"/>
              </a:xfrm>
              <a:prstGeom prst="straightConnector1">
                <a:avLst/>
              </a:prstGeom>
              <a:noFill/>
              <a:ln w="9525" cap="flat" cmpd="sng">
                <a:solidFill>
                  <a:schemeClr val="dk1"/>
                </a:solidFill>
                <a:prstDash val="solid"/>
                <a:round/>
                <a:headEnd type="none" w="med" len="med"/>
                <a:tailEnd type="none" w="med" len="med"/>
              </a:ln>
            </p:spPr>
          </p:cxnSp>
        </p:grpSp>
      </p:grpSp>
      <p:sp>
        <p:nvSpPr>
          <p:cNvPr id="3" name="Title 2">
            <a:extLst>
              <a:ext uri="{FF2B5EF4-FFF2-40B4-BE49-F238E27FC236}">
                <a16:creationId xmlns:a16="http://schemas.microsoft.com/office/drawing/2014/main" id="{CE6A56C5-2181-3382-F806-6F324F5E9C8B}"/>
              </a:ext>
            </a:extLst>
          </p:cNvPr>
          <p:cNvSpPr>
            <a:spLocks noGrp="1"/>
          </p:cNvSpPr>
          <p:nvPr>
            <p:ph type="title" idx="6"/>
          </p:nvPr>
        </p:nvSpPr>
        <p:spPr/>
        <p:txBody>
          <a:bodyPr/>
          <a:lstStyle/>
          <a:p>
            <a:r>
              <a:rPr lang="en-US"/>
              <a:t>BENEFITS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39"/>
          <p:cNvSpPr txBox="1">
            <a:spLocks noGrp="1"/>
          </p:cNvSpPr>
          <p:nvPr>
            <p:ph type="title"/>
          </p:nvPr>
        </p:nvSpPr>
        <p:spPr>
          <a:xfrm>
            <a:off x="714569" y="565900"/>
            <a:ext cx="7704000" cy="564300"/>
          </a:xfrm>
          <a:prstGeom prst="rect">
            <a:avLst/>
          </a:prstGeom>
        </p:spPr>
        <p:txBody>
          <a:bodyPr spcFirstLastPara="1" wrap="square" lIns="91425" tIns="91425" rIns="91425" bIns="91425" anchor="ctr" anchorCtr="0">
            <a:noAutofit/>
          </a:bodyPr>
          <a:lstStyle/>
          <a:p>
            <a:endParaRPr lang="en" sz="2100" b="1" cap="all">
              <a:solidFill>
                <a:srgbClr val="71BF43"/>
              </a:solidFill>
            </a:endParaRPr>
          </a:p>
          <a:p>
            <a:r>
              <a:rPr lang="en-US" b="1" dirty="0">
                <a:solidFill>
                  <a:srgbClr val="000000"/>
                </a:solidFill>
                <a:ea typeface="Calibri"/>
                <a:cs typeface="Calibri"/>
              </a:rPr>
              <a:t>HOW SMART TOILETS WORK?</a:t>
            </a:r>
            <a:endParaRPr lang="en" b="1" dirty="0">
              <a:solidFill>
                <a:srgbClr val="000000"/>
              </a:solidFill>
              <a:ea typeface="Calibri"/>
              <a:cs typeface="Calibri"/>
            </a:endParaRPr>
          </a:p>
          <a:p>
            <a:pPr marL="0" lvl="0" indent="0" algn="l">
              <a:spcBef>
                <a:spcPts val="0"/>
              </a:spcBef>
              <a:spcAft>
                <a:spcPts val="0"/>
              </a:spcAft>
              <a:buNone/>
            </a:pPr>
            <a:endParaRPr lang="en"/>
          </a:p>
        </p:txBody>
      </p:sp>
      <p:sp>
        <p:nvSpPr>
          <p:cNvPr id="1421" name="Google Shape;1421;p39"/>
          <p:cNvSpPr txBox="1">
            <a:spLocks noGrp="1"/>
          </p:cNvSpPr>
          <p:nvPr>
            <p:ph type="subTitle" idx="4294967295"/>
          </p:nvPr>
        </p:nvSpPr>
        <p:spPr>
          <a:xfrm>
            <a:off x="934313" y="1206486"/>
            <a:ext cx="3389237" cy="3756532"/>
          </a:xfrm>
          <a:prstGeom prst="rect">
            <a:avLst/>
          </a:prstGeom>
        </p:spPr>
        <p:txBody>
          <a:bodyPr spcFirstLastPara="1" wrap="square" lIns="91425" tIns="91425" rIns="91425" bIns="91425" anchor="ctr" anchorCtr="0">
            <a:noAutofit/>
          </a:bodyPr>
          <a:lstStyle/>
          <a:p>
            <a:pPr marL="0" indent="0">
              <a:spcAft>
                <a:spcPts val="1600"/>
              </a:spcAft>
              <a:buNone/>
            </a:pPr>
            <a:r>
              <a:rPr lang="en" dirty="0">
                <a:solidFill>
                  <a:srgbClr val="1D271C"/>
                </a:solidFill>
              </a:rPr>
              <a:t>Smart toilets have different sensors that perform multiple functions beyond just flushing. These sensors use infrared rays and ultrasound to detect if the person is inside the washroom and how long he has been sitting there. These sensors are equipped with Wi-Fi connectivity and provide real-time data. For example, if the person experiences a fatal incident, the motion sensors will detect it and send an alert to facility management to check on them. In addition, the sensors also monitor the air quality inside the restroom.</a:t>
            </a:r>
            <a:endParaRPr lang="en-US" dirty="0"/>
          </a:p>
        </p:txBody>
      </p:sp>
      <p:grpSp>
        <p:nvGrpSpPr>
          <p:cNvPr id="1422" name="Google Shape;1422;p39"/>
          <p:cNvGrpSpPr/>
          <p:nvPr/>
        </p:nvGrpSpPr>
        <p:grpSpPr>
          <a:xfrm>
            <a:off x="5424213" y="1326101"/>
            <a:ext cx="2315473" cy="3277388"/>
            <a:chOff x="1385750" y="1373301"/>
            <a:chExt cx="2315473" cy="3277388"/>
          </a:xfrm>
        </p:grpSpPr>
        <p:sp>
          <p:nvSpPr>
            <p:cNvPr id="1423" name="Google Shape;1423;p39"/>
            <p:cNvSpPr/>
            <p:nvPr/>
          </p:nvSpPr>
          <p:spPr>
            <a:xfrm>
              <a:off x="2968731" y="3328802"/>
              <a:ext cx="413691" cy="244203"/>
            </a:xfrm>
            <a:custGeom>
              <a:avLst/>
              <a:gdLst/>
              <a:ahLst/>
              <a:cxnLst/>
              <a:rect l="l" t="t" r="r" b="b"/>
              <a:pathLst>
                <a:path w="3527" h="2082" extrusionOk="0">
                  <a:moveTo>
                    <a:pt x="3206" y="0"/>
                  </a:moveTo>
                  <a:lnTo>
                    <a:pt x="1" y="354"/>
                  </a:lnTo>
                  <a:lnTo>
                    <a:pt x="1" y="2081"/>
                  </a:lnTo>
                  <a:lnTo>
                    <a:pt x="3526" y="2081"/>
                  </a:lnTo>
                  <a:lnTo>
                    <a:pt x="3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9"/>
            <p:cNvSpPr/>
            <p:nvPr/>
          </p:nvSpPr>
          <p:spPr>
            <a:xfrm>
              <a:off x="2968731" y="3663555"/>
              <a:ext cx="392930" cy="334987"/>
            </a:xfrm>
            <a:custGeom>
              <a:avLst/>
              <a:gdLst/>
              <a:ahLst/>
              <a:cxnLst/>
              <a:rect l="l" t="t" r="r" b="b"/>
              <a:pathLst>
                <a:path w="3350" h="2856" extrusionOk="0">
                  <a:moveTo>
                    <a:pt x="1" y="1"/>
                  </a:moveTo>
                  <a:lnTo>
                    <a:pt x="1" y="2362"/>
                  </a:lnTo>
                  <a:lnTo>
                    <a:pt x="775" y="2856"/>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9"/>
            <p:cNvSpPr/>
            <p:nvPr/>
          </p:nvSpPr>
          <p:spPr>
            <a:xfrm>
              <a:off x="2727460" y="3831048"/>
              <a:ext cx="278570" cy="390819"/>
            </a:xfrm>
            <a:custGeom>
              <a:avLst/>
              <a:gdLst/>
              <a:ahLst/>
              <a:cxnLst/>
              <a:rect l="l" t="t" r="r" b="b"/>
              <a:pathLst>
                <a:path w="2375" h="3332" extrusionOk="0">
                  <a:moveTo>
                    <a:pt x="0" y="0"/>
                  </a:moveTo>
                  <a:lnTo>
                    <a:pt x="0" y="2592"/>
                  </a:lnTo>
                  <a:lnTo>
                    <a:pt x="1424" y="3332"/>
                  </a:lnTo>
                  <a:lnTo>
                    <a:pt x="2375" y="185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9"/>
            <p:cNvSpPr/>
            <p:nvPr/>
          </p:nvSpPr>
          <p:spPr>
            <a:xfrm>
              <a:off x="2596796" y="4188556"/>
              <a:ext cx="247722" cy="322437"/>
            </a:xfrm>
            <a:custGeom>
              <a:avLst/>
              <a:gdLst/>
              <a:ahLst/>
              <a:cxnLst/>
              <a:rect l="l" t="t" r="r" b="b"/>
              <a:pathLst>
                <a:path w="2112" h="2749" extrusionOk="0">
                  <a:moveTo>
                    <a:pt x="844" y="1"/>
                  </a:moveTo>
                  <a:lnTo>
                    <a:pt x="0" y="2749"/>
                  </a:lnTo>
                  <a:lnTo>
                    <a:pt x="2111" y="1058"/>
                  </a:lnTo>
                  <a:lnTo>
                    <a:pt x="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9"/>
            <p:cNvSpPr/>
            <p:nvPr/>
          </p:nvSpPr>
          <p:spPr>
            <a:xfrm>
              <a:off x="2117187" y="3940599"/>
              <a:ext cx="525119" cy="541422"/>
            </a:xfrm>
            <a:custGeom>
              <a:avLst/>
              <a:gdLst/>
              <a:ahLst/>
              <a:cxnLst/>
              <a:rect l="l" t="t" r="r" b="b"/>
              <a:pathLst>
                <a:path w="4477" h="4616" extrusionOk="0">
                  <a:moveTo>
                    <a:pt x="1" y="0"/>
                  </a:moveTo>
                  <a:lnTo>
                    <a:pt x="3666" y="4616"/>
                  </a:lnTo>
                  <a:lnTo>
                    <a:pt x="4476" y="73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9"/>
            <p:cNvSpPr/>
            <p:nvPr/>
          </p:nvSpPr>
          <p:spPr>
            <a:xfrm>
              <a:off x="2075783" y="3663555"/>
              <a:ext cx="599365" cy="277162"/>
            </a:xfrm>
            <a:custGeom>
              <a:avLst/>
              <a:gdLst/>
              <a:ahLst/>
              <a:cxnLst/>
              <a:rect l="l" t="t" r="r" b="b"/>
              <a:pathLst>
                <a:path w="5110" h="2363" extrusionOk="0">
                  <a:moveTo>
                    <a:pt x="5109" y="1"/>
                  </a:moveTo>
                  <a:lnTo>
                    <a:pt x="0" y="458"/>
                  </a:lnTo>
                  <a:lnTo>
                    <a:pt x="354" y="1835"/>
                  </a:lnTo>
                  <a:lnTo>
                    <a:pt x="5109" y="2362"/>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9"/>
            <p:cNvSpPr/>
            <p:nvPr/>
          </p:nvSpPr>
          <p:spPr>
            <a:xfrm>
              <a:off x="2745406" y="3370206"/>
              <a:ext cx="144856" cy="539194"/>
            </a:xfrm>
            <a:custGeom>
              <a:avLst/>
              <a:gdLst/>
              <a:ahLst/>
              <a:cxnLst/>
              <a:rect l="l" t="t" r="r" b="b"/>
              <a:pathLst>
                <a:path w="1235" h="4597" extrusionOk="0">
                  <a:moveTo>
                    <a:pt x="1" y="1"/>
                  </a:moveTo>
                  <a:lnTo>
                    <a:pt x="1" y="3682"/>
                  </a:lnTo>
                  <a:lnTo>
                    <a:pt x="1235" y="4596"/>
                  </a:lnTo>
                  <a:lnTo>
                    <a:pt x="12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9"/>
            <p:cNvSpPr/>
            <p:nvPr/>
          </p:nvSpPr>
          <p:spPr>
            <a:xfrm>
              <a:off x="1936439" y="3386627"/>
              <a:ext cx="738708" cy="277045"/>
            </a:xfrm>
            <a:custGeom>
              <a:avLst/>
              <a:gdLst/>
              <a:ahLst/>
              <a:cxnLst/>
              <a:rect l="l" t="t" r="r" b="b"/>
              <a:pathLst>
                <a:path w="6298" h="2362" extrusionOk="0">
                  <a:moveTo>
                    <a:pt x="6297" y="1"/>
                  </a:moveTo>
                  <a:lnTo>
                    <a:pt x="1" y="284"/>
                  </a:lnTo>
                  <a:lnTo>
                    <a:pt x="978" y="2362"/>
                  </a:lnTo>
                  <a:lnTo>
                    <a:pt x="6297" y="1938"/>
                  </a:lnTo>
                  <a:lnTo>
                    <a:pt x="6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9"/>
            <p:cNvSpPr/>
            <p:nvPr/>
          </p:nvSpPr>
          <p:spPr>
            <a:xfrm>
              <a:off x="2774378" y="2989944"/>
              <a:ext cx="587284" cy="285373"/>
            </a:xfrm>
            <a:custGeom>
              <a:avLst/>
              <a:gdLst/>
              <a:ahLst/>
              <a:cxnLst/>
              <a:rect l="l" t="t" r="r" b="b"/>
              <a:pathLst>
                <a:path w="5007" h="2433" extrusionOk="0">
                  <a:moveTo>
                    <a:pt x="4299" y="1"/>
                  </a:moveTo>
                  <a:lnTo>
                    <a:pt x="0" y="318"/>
                  </a:lnTo>
                  <a:lnTo>
                    <a:pt x="0" y="2432"/>
                  </a:lnTo>
                  <a:lnTo>
                    <a:pt x="5006" y="2219"/>
                  </a:lnTo>
                  <a:lnTo>
                    <a:pt x="4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9"/>
            <p:cNvSpPr/>
            <p:nvPr/>
          </p:nvSpPr>
          <p:spPr>
            <a:xfrm>
              <a:off x="2241165" y="2989944"/>
              <a:ext cx="272001" cy="198459"/>
            </a:xfrm>
            <a:custGeom>
              <a:avLst/>
              <a:gdLst/>
              <a:ahLst/>
              <a:cxnLst/>
              <a:rect l="l" t="t" r="r" b="b"/>
              <a:pathLst>
                <a:path w="2319" h="1692" extrusionOk="0">
                  <a:moveTo>
                    <a:pt x="178" y="1"/>
                  </a:moveTo>
                  <a:lnTo>
                    <a:pt x="1" y="1692"/>
                  </a:lnTo>
                  <a:lnTo>
                    <a:pt x="2319" y="1408"/>
                  </a:lnTo>
                  <a:lnTo>
                    <a:pt x="2319" y="1215"/>
                  </a:lnTo>
                  <a:lnTo>
                    <a:pt x="9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9"/>
            <p:cNvSpPr/>
            <p:nvPr/>
          </p:nvSpPr>
          <p:spPr>
            <a:xfrm>
              <a:off x="2241165" y="3209046"/>
              <a:ext cx="479374" cy="119873"/>
            </a:xfrm>
            <a:custGeom>
              <a:avLst/>
              <a:gdLst/>
              <a:ahLst/>
              <a:cxnLst/>
              <a:rect l="l" t="t" r="r" b="b"/>
              <a:pathLst>
                <a:path w="4087" h="1022" extrusionOk="0">
                  <a:moveTo>
                    <a:pt x="178" y="1"/>
                  </a:moveTo>
                  <a:lnTo>
                    <a:pt x="1" y="1021"/>
                  </a:lnTo>
                  <a:lnTo>
                    <a:pt x="4086" y="811"/>
                  </a:lnTo>
                  <a:lnTo>
                    <a:pt x="34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9"/>
            <p:cNvSpPr/>
            <p:nvPr/>
          </p:nvSpPr>
          <p:spPr>
            <a:xfrm>
              <a:off x="2745406" y="2282787"/>
              <a:ext cx="516908" cy="640769"/>
            </a:xfrm>
            <a:custGeom>
              <a:avLst/>
              <a:gdLst/>
              <a:ahLst/>
              <a:cxnLst/>
              <a:rect l="l" t="t" r="r" b="b"/>
              <a:pathLst>
                <a:path w="4407" h="5463" extrusionOk="0">
                  <a:moveTo>
                    <a:pt x="247" y="0"/>
                  </a:moveTo>
                  <a:lnTo>
                    <a:pt x="1" y="5463"/>
                  </a:lnTo>
                  <a:lnTo>
                    <a:pt x="4406" y="5463"/>
                  </a:lnTo>
                  <a:lnTo>
                    <a:pt x="3139" y="247"/>
                  </a:lnTo>
                  <a:lnTo>
                    <a:pt x="30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9"/>
            <p:cNvSpPr/>
            <p:nvPr/>
          </p:nvSpPr>
          <p:spPr>
            <a:xfrm>
              <a:off x="2774378" y="1448016"/>
              <a:ext cx="115885" cy="756654"/>
            </a:xfrm>
            <a:custGeom>
              <a:avLst/>
              <a:gdLst/>
              <a:ahLst/>
              <a:cxnLst/>
              <a:rect l="l" t="t" r="r" b="b"/>
              <a:pathLst>
                <a:path w="988" h="6451" extrusionOk="0">
                  <a:moveTo>
                    <a:pt x="247" y="0"/>
                  </a:moveTo>
                  <a:lnTo>
                    <a:pt x="0" y="6450"/>
                  </a:lnTo>
                  <a:lnTo>
                    <a:pt x="788" y="6450"/>
                  </a:lnTo>
                  <a:lnTo>
                    <a:pt x="9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9"/>
            <p:cNvSpPr/>
            <p:nvPr/>
          </p:nvSpPr>
          <p:spPr>
            <a:xfrm>
              <a:off x="2948088" y="1448016"/>
              <a:ext cx="99464" cy="756654"/>
            </a:xfrm>
            <a:custGeom>
              <a:avLst/>
              <a:gdLst/>
              <a:ahLst/>
              <a:cxnLst/>
              <a:rect l="l" t="t" r="r" b="b"/>
              <a:pathLst>
                <a:path w="848" h="6451" extrusionOk="0">
                  <a:moveTo>
                    <a:pt x="0" y="0"/>
                  </a:moveTo>
                  <a:lnTo>
                    <a:pt x="0" y="6450"/>
                  </a:lnTo>
                  <a:lnTo>
                    <a:pt x="847" y="6450"/>
                  </a:lnTo>
                  <a:lnTo>
                    <a:pt x="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9"/>
            <p:cNvSpPr/>
            <p:nvPr/>
          </p:nvSpPr>
          <p:spPr>
            <a:xfrm>
              <a:off x="3067726" y="1448016"/>
              <a:ext cx="149196" cy="725337"/>
            </a:xfrm>
            <a:custGeom>
              <a:avLst/>
              <a:gdLst/>
              <a:ahLst/>
              <a:cxnLst/>
              <a:rect l="l" t="t" r="r" b="b"/>
              <a:pathLst>
                <a:path w="1272" h="6184" extrusionOk="0">
                  <a:moveTo>
                    <a:pt x="354" y="0"/>
                  </a:moveTo>
                  <a:cubicBezTo>
                    <a:pt x="354" y="0"/>
                    <a:pt x="1" y="6130"/>
                    <a:pt x="1" y="6167"/>
                  </a:cubicBezTo>
                  <a:cubicBezTo>
                    <a:pt x="1" y="6179"/>
                    <a:pt x="56" y="6183"/>
                    <a:pt x="129" y="6183"/>
                  </a:cubicBezTo>
                  <a:cubicBezTo>
                    <a:pt x="275" y="6183"/>
                    <a:pt x="494" y="6167"/>
                    <a:pt x="494" y="6167"/>
                  </a:cubicBezTo>
                  <a:lnTo>
                    <a:pt x="1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9"/>
            <p:cNvSpPr/>
            <p:nvPr/>
          </p:nvSpPr>
          <p:spPr>
            <a:xfrm>
              <a:off x="2129737" y="2282787"/>
              <a:ext cx="590802" cy="641238"/>
            </a:xfrm>
            <a:custGeom>
              <a:avLst/>
              <a:gdLst/>
              <a:ahLst/>
              <a:cxnLst/>
              <a:rect l="l" t="t" r="r" b="b"/>
              <a:pathLst>
                <a:path w="5037" h="5467" extrusionOk="0">
                  <a:moveTo>
                    <a:pt x="0" y="0"/>
                  </a:moveTo>
                  <a:lnTo>
                    <a:pt x="0" y="3032"/>
                  </a:lnTo>
                  <a:cubicBezTo>
                    <a:pt x="0" y="3032"/>
                    <a:pt x="1488" y="5466"/>
                    <a:pt x="1681" y="5466"/>
                  </a:cubicBezTo>
                  <a:cubicBezTo>
                    <a:pt x="1685" y="5466"/>
                    <a:pt x="1688" y="5465"/>
                    <a:pt x="1691" y="5463"/>
                  </a:cubicBezTo>
                  <a:cubicBezTo>
                    <a:pt x="1737" y="5429"/>
                    <a:pt x="2023" y="5418"/>
                    <a:pt x="2388" y="5418"/>
                  </a:cubicBezTo>
                  <a:cubicBezTo>
                    <a:pt x="3141" y="5418"/>
                    <a:pt x="4229" y="5466"/>
                    <a:pt x="4229" y="5466"/>
                  </a:cubicBezTo>
                  <a:lnTo>
                    <a:pt x="5036" y="144"/>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9"/>
            <p:cNvSpPr/>
            <p:nvPr/>
          </p:nvSpPr>
          <p:spPr>
            <a:xfrm>
              <a:off x="1703730" y="2625868"/>
              <a:ext cx="537552" cy="339210"/>
            </a:xfrm>
            <a:custGeom>
              <a:avLst/>
              <a:gdLst/>
              <a:ahLst/>
              <a:cxnLst/>
              <a:rect l="l" t="t" r="r" b="b"/>
              <a:pathLst>
                <a:path w="4583" h="2892" extrusionOk="0">
                  <a:moveTo>
                    <a:pt x="2822" y="0"/>
                  </a:moveTo>
                  <a:lnTo>
                    <a:pt x="0" y="213"/>
                  </a:lnTo>
                  <a:lnTo>
                    <a:pt x="0" y="1447"/>
                  </a:lnTo>
                  <a:lnTo>
                    <a:pt x="531" y="2892"/>
                  </a:lnTo>
                  <a:lnTo>
                    <a:pt x="4583" y="2541"/>
                  </a:lnTo>
                  <a:lnTo>
                    <a:pt x="2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9"/>
            <p:cNvSpPr/>
            <p:nvPr/>
          </p:nvSpPr>
          <p:spPr>
            <a:xfrm>
              <a:off x="1650128" y="2282787"/>
              <a:ext cx="425772" cy="343198"/>
            </a:xfrm>
            <a:custGeom>
              <a:avLst/>
              <a:gdLst/>
              <a:ahLst/>
              <a:cxnLst/>
              <a:rect l="l" t="t" r="r" b="b"/>
              <a:pathLst>
                <a:path w="3630" h="2926" extrusionOk="0">
                  <a:moveTo>
                    <a:pt x="1" y="0"/>
                  </a:moveTo>
                  <a:lnTo>
                    <a:pt x="177" y="2925"/>
                  </a:lnTo>
                  <a:lnTo>
                    <a:pt x="3629" y="2732"/>
                  </a:lnTo>
                  <a:lnTo>
                    <a:pt x="33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9"/>
            <p:cNvSpPr/>
            <p:nvPr/>
          </p:nvSpPr>
          <p:spPr>
            <a:xfrm>
              <a:off x="1649776" y="1373653"/>
              <a:ext cx="252413" cy="852013"/>
            </a:xfrm>
            <a:custGeom>
              <a:avLst/>
              <a:gdLst/>
              <a:ahLst/>
              <a:cxnLst/>
              <a:rect l="l" t="t" r="r" b="b"/>
              <a:pathLst>
                <a:path w="2152" h="7264" extrusionOk="0">
                  <a:moveTo>
                    <a:pt x="0" y="1"/>
                  </a:moveTo>
                  <a:lnTo>
                    <a:pt x="0" y="7224"/>
                  </a:lnTo>
                  <a:cubicBezTo>
                    <a:pt x="0" y="7252"/>
                    <a:pt x="86" y="7264"/>
                    <a:pt x="224" y="7264"/>
                  </a:cubicBezTo>
                  <a:cubicBezTo>
                    <a:pt x="775" y="7264"/>
                    <a:pt x="2151" y="7084"/>
                    <a:pt x="2151" y="7084"/>
                  </a:cubicBezTo>
                  <a:cubicBezTo>
                    <a:pt x="2151" y="7084"/>
                    <a:pt x="1801" y="254"/>
                    <a:pt x="1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9"/>
            <p:cNvSpPr/>
            <p:nvPr/>
          </p:nvSpPr>
          <p:spPr>
            <a:xfrm>
              <a:off x="1956027" y="1373653"/>
              <a:ext cx="90902" cy="809905"/>
            </a:xfrm>
            <a:custGeom>
              <a:avLst/>
              <a:gdLst/>
              <a:ahLst/>
              <a:cxnLst/>
              <a:rect l="l" t="t" r="r" b="b"/>
              <a:pathLst>
                <a:path w="775" h="6905" extrusionOk="0">
                  <a:moveTo>
                    <a:pt x="141" y="1"/>
                  </a:moveTo>
                  <a:cubicBezTo>
                    <a:pt x="1" y="71"/>
                    <a:pt x="141" y="6904"/>
                    <a:pt x="141" y="6904"/>
                  </a:cubicBezTo>
                  <a:lnTo>
                    <a:pt x="774" y="6771"/>
                  </a:ln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9"/>
            <p:cNvSpPr/>
            <p:nvPr/>
          </p:nvSpPr>
          <p:spPr>
            <a:xfrm>
              <a:off x="2096543" y="1373301"/>
              <a:ext cx="637250" cy="853303"/>
            </a:xfrm>
            <a:custGeom>
              <a:avLst/>
              <a:gdLst/>
              <a:ahLst/>
              <a:cxnLst/>
              <a:rect l="l" t="t" r="r" b="b"/>
              <a:pathLst>
                <a:path w="5433" h="7275" extrusionOk="0">
                  <a:moveTo>
                    <a:pt x="177" y="0"/>
                  </a:moveTo>
                  <a:lnTo>
                    <a:pt x="177" y="4202"/>
                  </a:lnTo>
                  <a:cubicBezTo>
                    <a:pt x="177" y="4202"/>
                    <a:pt x="1" y="7267"/>
                    <a:pt x="175" y="7267"/>
                  </a:cubicBezTo>
                  <a:cubicBezTo>
                    <a:pt x="175" y="7267"/>
                    <a:pt x="176" y="7267"/>
                    <a:pt x="177" y="7267"/>
                  </a:cubicBezTo>
                  <a:cubicBezTo>
                    <a:pt x="214" y="7262"/>
                    <a:pt x="465" y="7261"/>
                    <a:pt x="839" y="7261"/>
                  </a:cubicBezTo>
                  <a:cubicBezTo>
                    <a:pt x="1860" y="7261"/>
                    <a:pt x="3795" y="7274"/>
                    <a:pt x="4777" y="7274"/>
                  </a:cubicBezTo>
                  <a:cubicBezTo>
                    <a:pt x="5136" y="7274"/>
                    <a:pt x="5367" y="7272"/>
                    <a:pt x="5379" y="7267"/>
                  </a:cubicBezTo>
                  <a:cubicBezTo>
                    <a:pt x="5433" y="7244"/>
                    <a:pt x="5319" y="0"/>
                    <a:pt x="5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9"/>
            <p:cNvSpPr/>
            <p:nvPr/>
          </p:nvSpPr>
          <p:spPr>
            <a:xfrm>
              <a:off x="3320023" y="1373653"/>
              <a:ext cx="176173" cy="1229929"/>
            </a:xfrm>
            <a:custGeom>
              <a:avLst/>
              <a:gdLst/>
              <a:ahLst/>
              <a:cxnLst/>
              <a:rect l="l" t="t" r="r" b="b"/>
              <a:pathLst>
                <a:path w="1502" h="10486" extrusionOk="0">
                  <a:moveTo>
                    <a:pt x="708" y="1"/>
                  </a:moveTo>
                  <a:lnTo>
                    <a:pt x="1" y="8615"/>
                  </a:lnTo>
                  <a:lnTo>
                    <a:pt x="531" y="10486"/>
                  </a:lnTo>
                  <a:lnTo>
                    <a:pt x="1502" y="10483"/>
                  </a:lnTo>
                  <a:lnTo>
                    <a:pt x="1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9"/>
            <p:cNvSpPr/>
            <p:nvPr/>
          </p:nvSpPr>
          <p:spPr>
            <a:xfrm>
              <a:off x="3216805" y="4161930"/>
              <a:ext cx="484418" cy="488758"/>
            </a:xfrm>
            <a:custGeom>
              <a:avLst/>
              <a:gdLst/>
              <a:ahLst/>
              <a:cxnLst/>
              <a:rect l="l" t="t" r="r" b="b"/>
              <a:pathLst>
                <a:path w="4130" h="4167" extrusionOk="0">
                  <a:moveTo>
                    <a:pt x="3756" y="1"/>
                  </a:moveTo>
                  <a:lnTo>
                    <a:pt x="0" y="4166"/>
                  </a:lnTo>
                  <a:lnTo>
                    <a:pt x="4129" y="4166"/>
                  </a:lnTo>
                  <a:lnTo>
                    <a:pt x="37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9"/>
            <p:cNvSpPr/>
            <p:nvPr/>
          </p:nvSpPr>
          <p:spPr>
            <a:xfrm>
              <a:off x="1385750" y="4460088"/>
              <a:ext cx="550806" cy="190600"/>
            </a:xfrm>
            <a:custGeom>
              <a:avLst/>
              <a:gdLst/>
              <a:ahLst/>
              <a:cxnLst/>
              <a:rect l="l" t="t" r="r" b="b"/>
              <a:pathLst>
                <a:path w="4696" h="1625" extrusionOk="0">
                  <a:moveTo>
                    <a:pt x="2255" y="0"/>
                  </a:moveTo>
                  <a:lnTo>
                    <a:pt x="0" y="624"/>
                  </a:lnTo>
                  <a:lnTo>
                    <a:pt x="500" y="1624"/>
                  </a:lnTo>
                  <a:lnTo>
                    <a:pt x="4696" y="1624"/>
                  </a:lnTo>
                  <a:lnTo>
                    <a:pt x="4696" y="187"/>
                  </a:lnTo>
                  <a:lnTo>
                    <a:pt x="22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9"/>
            <p:cNvSpPr/>
            <p:nvPr/>
          </p:nvSpPr>
          <p:spPr>
            <a:xfrm>
              <a:off x="1794515" y="3002494"/>
              <a:ext cx="380262" cy="343198"/>
            </a:xfrm>
            <a:custGeom>
              <a:avLst/>
              <a:gdLst/>
              <a:ahLst/>
              <a:cxnLst/>
              <a:rect l="l" t="t" r="r" b="b"/>
              <a:pathLst>
                <a:path w="3242" h="2926" extrusionOk="0">
                  <a:moveTo>
                    <a:pt x="3242" y="1"/>
                  </a:moveTo>
                  <a:lnTo>
                    <a:pt x="0" y="101"/>
                  </a:lnTo>
                  <a:lnTo>
                    <a:pt x="754" y="2926"/>
                  </a:lnTo>
                  <a:lnTo>
                    <a:pt x="3242" y="2926"/>
                  </a:lnTo>
                  <a:lnTo>
                    <a:pt x="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9"/>
            <p:cNvSpPr/>
            <p:nvPr/>
          </p:nvSpPr>
          <p:spPr>
            <a:xfrm>
              <a:off x="2438334" y="2957571"/>
              <a:ext cx="294639" cy="175118"/>
            </a:xfrm>
            <a:custGeom>
              <a:avLst/>
              <a:gdLst/>
              <a:ahLst/>
              <a:cxnLst/>
              <a:rect l="l" t="t" r="r" b="b"/>
              <a:pathLst>
                <a:path w="2512" h="1493" extrusionOk="0">
                  <a:moveTo>
                    <a:pt x="2305" y="0"/>
                  </a:moveTo>
                  <a:lnTo>
                    <a:pt x="1" y="217"/>
                  </a:lnTo>
                  <a:cubicBezTo>
                    <a:pt x="1" y="217"/>
                    <a:pt x="1301" y="1481"/>
                    <a:pt x="1338" y="1491"/>
                  </a:cubicBezTo>
                  <a:cubicBezTo>
                    <a:pt x="1342" y="1492"/>
                    <a:pt x="1355" y="1493"/>
                    <a:pt x="1376" y="1493"/>
                  </a:cubicBezTo>
                  <a:cubicBezTo>
                    <a:pt x="1578" y="1493"/>
                    <a:pt x="2512" y="1437"/>
                    <a:pt x="2479" y="1401"/>
                  </a:cubicBezTo>
                  <a:cubicBezTo>
                    <a:pt x="2445" y="1364"/>
                    <a:pt x="2305" y="0"/>
                    <a:pt x="2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9"/>
          <p:cNvGrpSpPr/>
          <p:nvPr/>
        </p:nvGrpSpPr>
        <p:grpSpPr>
          <a:xfrm>
            <a:off x="5545255" y="3240948"/>
            <a:ext cx="456022" cy="1300943"/>
            <a:chOff x="720072" y="2486890"/>
            <a:chExt cx="931228" cy="2656612"/>
          </a:xfrm>
        </p:grpSpPr>
        <p:sp>
          <p:nvSpPr>
            <p:cNvPr id="1450" name="Google Shape;1450;p39"/>
            <p:cNvSpPr/>
            <p:nvPr/>
          </p:nvSpPr>
          <p:spPr>
            <a:xfrm>
              <a:off x="1127259" y="2935297"/>
              <a:ext cx="39" cy="146106"/>
            </a:xfrm>
            <a:custGeom>
              <a:avLst/>
              <a:gdLst/>
              <a:ahLst/>
              <a:cxnLst/>
              <a:rect l="l" t="t" r="r" b="b"/>
              <a:pathLst>
                <a:path w="1" h="3736" extrusionOk="0">
                  <a:moveTo>
                    <a:pt x="1" y="1"/>
                  </a:moveTo>
                  <a:lnTo>
                    <a:pt x="1" y="373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9"/>
            <p:cNvSpPr/>
            <p:nvPr/>
          </p:nvSpPr>
          <p:spPr>
            <a:xfrm>
              <a:off x="1120415" y="2928453"/>
              <a:ext cx="13688" cy="159676"/>
            </a:xfrm>
            <a:custGeom>
              <a:avLst/>
              <a:gdLst/>
              <a:ahLst/>
              <a:cxnLst/>
              <a:rect l="l" t="t" r="r" b="b"/>
              <a:pathLst>
                <a:path w="350" h="4083" extrusionOk="0">
                  <a:moveTo>
                    <a:pt x="176" y="0"/>
                  </a:moveTo>
                  <a:cubicBezTo>
                    <a:pt x="79" y="0"/>
                    <a:pt x="0" y="79"/>
                    <a:pt x="0" y="176"/>
                  </a:cubicBezTo>
                  <a:lnTo>
                    <a:pt x="0" y="3909"/>
                  </a:lnTo>
                  <a:cubicBezTo>
                    <a:pt x="0" y="4003"/>
                    <a:pt x="79" y="4082"/>
                    <a:pt x="176" y="4082"/>
                  </a:cubicBezTo>
                  <a:cubicBezTo>
                    <a:pt x="270" y="4082"/>
                    <a:pt x="349" y="4007"/>
                    <a:pt x="349" y="3909"/>
                  </a:cubicBezTo>
                  <a:lnTo>
                    <a:pt x="349" y="176"/>
                  </a:lnTo>
                  <a:cubicBezTo>
                    <a:pt x="349" y="79"/>
                    <a:pt x="270"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9"/>
            <p:cNvSpPr/>
            <p:nvPr/>
          </p:nvSpPr>
          <p:spPr>
            <a:xfrm>
              <a:off x="1179428" y="2981131"/>
              <a:ext cx="70902" cy="117909"/>
            </a:xfrm>
            <a:custGeom>
              <a:avLst/>
              <a:gdLst/>
              <a:ahLst/>
              <a:cxnLst/>
              <a:rect l="l" t="t" r="r" b="b"/>
              <a:pathLst>
                <a:path w="1813" h="3015" extrusionOk="0">
                  <a:moveTo>
                    <a:pt x="1813" y="1"/>
                  </a:moveTo>
                  <a:lnTo>
                    <a:pt x="0" y="301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9"/>
            <p:cNvSpPr/>
            <p:nvPr/>
          </p:nvSpPr>
          <p:spPr>
            <a:xfrm>
              <a:off x="1171724" y="2974326"/>
              <a:ext cx="86388" cy="131519"/>
            </a:xfrm>
            <a:custGeom>
              <a:avLst/>
              <a:gdLst/>
              <a:ahLst/>
              <a:cxnLst/>
              <a:rect l="l" t="t" r="r" b="b"/>
              <a:pathLst>
                <a:path w="2209" h="3363" extrusionOk="0">
                  <a:moveTo>
                    <a:pt x="2012" y="1"/>
                  </a:moveTo>
                  <a:cubicBezTo>
                    <a:pt x="1953" y="1"/>
                    <a:pt x="1895" y="31"/>
                    <a:pt x="1862" y="86"/>
                  </a:cubicBezTo>
                  <a:lnTo>
                    <a:pt x="50" y="3100"/>
                  </a:lnTo>
                  <a:cubicBezTo>
                    <a:pt x="0" y="3183"/>
                    <a:pt x="28" y="3289"/>
                    <a:pt x="109" y="3339"/>
                  </a:cubicBezTo>
                  <a:cubicBezTo>
                    <a:pt x="136" y="3356"/>
                    <a:pt x="168" y="3362"/>
                    <a:pt x="197" y="3362"/>
                  </a:cubicBezTo>
                  <a:cubicBezTo>
                    <a:pt x="257" y="3362"/>
                    <a:pt x="316" y="3331"/>
                    <a:pt x="347" y="3280"/>
                  </a:cubicBezTo>
                  <a:lnTo>
                    <a:pt x="2160" y="265"/>
                  </a:lnTo>
                  <a:cubicBezTo>
                    <a:pt x="2209" y="181"/>
                    <a:pt x="2183" y="74"/>
                    <a:pt x="2101" y="25"/>
                  </a:cubicBezTo>
                  <a:cubicBezTo>
                    <a:pt x="2073" y="8"/>
                    <a:pt x="2042" y="1"/>
                    <a:pt x="2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9"/>
            <p:cNvSpPr/>
            <p:nvPr/>
          </p:nvSpPr>
          <p:spPr>
            <a:xfrm>
              <a:off x="1229564" y="3064117"/>
              <a:ext cx="106685" cy="79075"/>
            </a:xfrm>
            <a:custGeom>
              <a:avLst/>
              <a:gdLst/>
              <a:ahLst/>
              <a:cxnLst/>
              <a:rect l="l" t="t" r="r" b="b"/>
              <a:pathLst>
                <a:path w="2728" h="2022" extrusionOk="0">
                  <a:moveTo>
                    <a:pt x="2728" y="1"/>
                  </a:moveTo>
                  <a:lnTo>
                    <a:pt x="1" y="202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9"/>
            <p:cNvSpPr/>
            <p:nvPr/>
          </p:nvSpPr>
          <p:spPr>
            <a:xfrm>
              <a:off x="1221860" y="3057273"/>
              <a:ext cx="122094" cy="92724"/>
            </a:xfrm>
            <a:custGeom>
              <a:avLst/>
              <a:gdLst/>
              <a:ahLst/>
              <a:cxnLst/>
              <a:rect l="l" t="t" r="r" b="b"/>
              <a:pathLst>
                <a:path w="3122" h="2371" extrusionOk="0">
                  <a:moveTo>
                    <a:pt x="2927" y="1"/>
                  </a:moveTo>
                  <a:cubicBezTo>
                    <a:pt x="2890" y="1"/>
                    <a:pt x="2853" y="12"/>
                    <a:pt x="2822" y="36"/>
                  </a:cubicBezTo>
                  <a:lnTo>
                    <a:pt x="96" y="2055"/>
                  </a:lnTo>
                  <a:cubicBezTo>
                    <a:pt x="17" y="2112"/>
                    <a:pt x="1" y="2222"/>
                    <a:pt x="58" y="2299"/>
                  </a:cubicBezTo>
                  <a:cubicBezTo>
                    <a:pt x="94" y="2345"/>
                    <a:pt x="145" y="2370"/>
                    <a:pt x="198" y="2370"/>
                  </a:cubicBezTo>
                  <a:cubicBezTo>
                    <a:pt x="235" y="2370"/>
                    <a:pt x="271" y="2360"/>
                    <a:pt x="302" y="2335"/>
                  </a:cubicBezTo>
                  <a:lnTo>
                    <a:pt x="3029" y="315"/>
                  </a:lnTo>
                  <a:cubicBezTo>
                    <a:pt x="3108" y="258"/>
                    <a:pt x="3122" y="148"/>
                    <a:pt x="3065" y="71"/>
                  </a:cubicBezTo>
                  <a:cubicBezTo>
                    <a:pt x="3032" y="25"/>
                    <a:pt x="2979" y="1"/>
                    <a:pt x="2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9"/>
            <p:cNvSpPr/>
            <p:nvPr/>
          </p:nvSpPr>
          <p:spPr>
            <a:xfrm>
              <a:off x="1250291" y="3193015"/>
              <a:ext cx="115563" cy="6648"/>
            </a:xfrm>
            <a:custGeom>
              <a:avLst/>
              <a:gdLst/>
              <a:ahLst/>
              <a:cxnLst/>
              <a:rect l="l" t="t" r="r" b="b"/>
              <a:pathLst>
                <a:path w="2955" h="170" extrusionOk="0">
                  <a:moveTo>
                    <a:pt x="2954" y="1"/>
                  </a:moveTo>
                  <a:lnTo>
                    <a:pt x="1" y="17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9"/>
            <p:cNvSpPr/>
            <p:nvPr/>
          </p:nvSpPr>
          <p:spPr>
            <a:xfrm>
              <a:off x="1243369" y="3186171"/>
              <a:ext cx="129485" cy="20375"/>
            </a:xfrm>
            <a:custGeom>
              <a:avLst/>
              <a:gdLst/>
              <a:ahLst/>
              <a:cxnLst/>
              <a:rect l="l" t="t" r="r" b="b"/>
              <a:pathLst>
                <a:path w="3311" h="521" extrusionOk="0">
                  <a:moveTo>
                    <a:pt x="3125" y="0"/>
                  </a:moveTo>
                  <a:cubicBezTo>
                    <a:pt x="3124" y="0"/>
                    <a:pt x="3123" y="0"/>
                    <a:pt x="3121" y="0"/>
                  </a:cubicBezTo>
                  <a:lnTo>
                    <a:pt x="168" y="170"/>
                  </a:lnTo>
                  <a:cubicBezTo>
                    <a:pt x="72" y="178"/>
                    <a:pt x="1" y="258"/>
                    <a:pt x="7" y="355"/>
                  </a:cubicBezTo>
                  <a:cubicBezTo>
                    <a:pt x="10" y="447"/>
                    <a:pt x="87" y="520"/>
                    <a:pt x="178" y="520"/>
                  </a:cubicBezTo>
                  <a:cubicBezTo>
                    <a:pt x="184" y="520"/>
                    <a:pt x="186" y="520"/>
                    <a:pt x="190" y="516"/>
                  </a:cubicBezTo>
                  <a:lnTo>
                    <a:pt x="3143" y="347"/>
                  </a:lnTo>
                  <a:cubicBezTo>
                    <a:pt x="3240" y="339"/>
                    <a:pt x="3310" y="258"/>
                    <a:pt x="3306" y="162"/>
                  </a:cubicBezTo>
                  <a:cubicBezTo>
                    <a:pt x="3299" y="69"/>
                    <a:pt x="3220" y="0"/>
                    <a:pt x="3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9"/>
            <p:cNvSpPr/>
            <p:nvPr/>
          </p:nvSpPr>
          <p:spPr>
            <a:xfrm>
              <a:off x="1004383" y="2981131"/>
              <a:ext cx="70902" cy="117909"/>
            </a:xfrm>
            <a:custGeom>
              <a:avLst/>
              <a:gdLst/>
              <a:ahLst/>
              <a:cxnLst/>
              <a:rect l="l" t="t" r="r" b="b"/>
              <a:pathLst>
                <a:path w="1813" h="3015" extrusionOk="0">
                  <a:moveTo>
                    <a:pt x="0" y="1"/>
                  </a:moveTo>
                  <a:lnTo>
                    <a:pt x="1813" y="301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9"/>
            <p:cNvSpPr/>
            <p:nvPr/>
          </p:nvSpPr>
          <p:spPr>
            <a:xfrm>
              <a:off x="996523" y="2974326"/>
              <a:ext cx="86467" cy="131519"/>
            </a:xfrm>
            <a:custGeom>
              <a:avLst/>
              <a:gdLst/>
              <a:ahLst/>
              <a:cxnLst/>
              <a:rect l="l" t="t" r="r" b="b"/>
              <a:pathLst>
                <a:path w="2211" h="3363" extrusionOk="0">
                  <a:moveTo>
                    <a:pt x="198" y="1"/>
                  </a:moveTo>
                  <a:cubicBezTo>
                    <a:pt x="167" y="1"/>
                    <a:pt x="137" y="8"/>
                    <a:pt x="109" y="25"/>
                  </a:cubicBezTo>
                  <a:cubicBezTo>
                    <a:pt x="28" y="74"/>
                    <a:pt x="0" y="185"/>
                    <a:pt x="50" y="265"/>
                  </a:cubicBezTo>
                  <a:lnTo>
                    <a:pt x="1862" y="3280"/>
                  </a:lnTo>
                  <a:cubicBezTo>
                    <a:pt x="1898" y="3333"/>
                    <a:pt x="1953" y="3362"/>
                    <a:pt x="2014" y="3362"/>
                  </a:cubicBezTo>
                  <a:cubicBezTo>
                    <a:pt x="2045" y="3362"/>
                    <a:pt x="2075" y="3353"/>
                    <a:pt x="2102" y="3339"/>
                  </a:cubicBezTo>
                  <a:cubicBezTo>
                    <a:pt x="2183" y="3289"/>
                    <a:pt x="2211" y="3181"/>
                    <a:pt x="2162" y="3100"/>
                  </a:cubicBezTo>
                  <a:lnTo>
                    <a:pt x="349" y="86"/>
                  </a:lnTo>
                  <a:cubicBezTo>
                    <a:pt x="316" y="31"/>
                    <a:pt x="258"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9"/>
            <p:cNvSpPr/>
            <p:nvPr/>
          </p:nvSpPr>
          <p:spPr>
            <a:xfrm>
              <a:off x="918464" y="3064117"/>
              <a:ext cx="106607" cy="79075"/>
            </a:xfrm>
            <a:custGeom>
              <a:avLst/>
              <a:gdLst/>
              <a:ahLst/>
              <a:cxnLst/>
              <a:rect l="l" t="t" r="r" b="b"/>
              <a:pathLst>
                <a:path w="2726" h="2022" extrusionOk="0">
                  <a:moveTo>
                    <a:pt x="1" y="1"/>
                  </a:moveTo>
                  <a:lnTo>
                    <a:pt x="2725" y="202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9"/>
            <p:cNvSpPr/>
            <p:nvPr/>
          </p:nvSpPr>
          <p:spPr>
            <a:xfrm>
              <a:off x="910760" y="3057312"/>
              <a:ext cx="122015" cy="92685"/>
            </a:xfrm>
            <a:custGeom>
              <a:avLst/>
              <a:gdLst/>
              <a:ahLst/>
              <a:cxnLst/>
              <a:rect l="l" t="t" r="r" b="b"/>
              <a:pathLst>
                <a:path w="3120" h="2370" extrusionOk="0">
                  <a:moveTo>
                    <a:pt x="196" y="1"/>
                  </a:moveTo>
                  <a:cubicBezTo>
                    <a:pt x="143" y="1"/>
                    <a:pt x="90" y="25"/>
                    <a:pt x="56" y="70"/>
                  </a:cubicBezTo>
                  <a:cubicBezTo>
                    <a:pt x="1" y="149"/>
                    <a:pt x="16" y="259"/>
                    <a:pt x="93" y="314"/>
                  </a:cubicBezTo>
                  <a:lnTo>
                    <a:pt x="2820" y="2334"/>
                  </a:lnTo>
                  <a:cubicBezTo>
                    <a:pt x="2851" y="2359"/>
                    <a:pt x="2887" y="2369"/>
                    <a:pt x="2922" y="2369"/>
                  </a:cubicBezTo>
                  <a:cubicBezTo>
                    <a:pt x="2977" y="2369"/>
                    <a:pt x="3029" y="2344"/>
                    <a:pt x="3062" y="2298"/>
                  </a:cubicBezTo>
                  <a:cubicBezTo>
                    <a:pt x="3119" y="2218"/>
                    <a:pt x="3102" y="2109"/>
                    <a:pt x="3027" y="2054"/>
                  </a:cubicBezTo>
                  <a:lnTo>
                    <a:pt x="300" y="35"/>
                  </a:lnTo>
                  <a:cubicBezTo>
                    <a:pt x="269" y="12"/>
                    <a:pt x="232"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a:off x="888899" y="3193015"/>
              <a:ext cx="115524" cy="6648"/>
            </a:xfrm>
            <a:custGeom>
              <a:avLst/>
              <a:gdLst/>
              <a:ahLst/>
              <a:cxnLst/>
              <a:rect l="l" t="t" r="r" b="b"/>
              <a:pathLst>
                <a:path w="2954" h="170" extrusionOk="0">
                  <a:moveTo>
                    <a:pt x="0" y="1"/>
                  </a:moveTo>
                  <a:lnTo>
                    <a:pt x="2953" y="17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a:off x="881859" y="3186249"/>
              <a:ext cx="129641" cy="20297"/>
            </a:xfrm>
            <a:custGeom>
              <a:avLst/>
              <a:gdLst/>
              <a:ahLst/>
              <a:cxnLst/>
              <a:rect l="l" t="t" r="r" b="b"/>
              <a:pathLst>
                <a:path w="3315" h="519" extrusionOk="0">
                  <a:moveTo>
                    <a:pt x="184" y="0"/>
                  </a:moveTo>
                  <a:cubicBezTo>
                    <a:pt x="91" y="0"/>
                    <a:pt x="12" y="70"/>
                    <a:pt x="7" y="164"/>
                  </a:cubicBezTo>
                  <a:cubicBezTo>
                    <a:pt x="1" y="258"/>
                    <a:pt x="74" y="343"/>
                    <a:pt x="170" y="347"/>
                  </a:cubicBezTo>
                  <a:lnTo>
                    <a:pt x="3123" y="518"/>
                  </a:lnTo>
                  <a:lnTo>
                    <a:pt x="3133" y="518"/>
                  </a:lnTo>
                  <a:cubicBezTo>
                    <a:pt x="3224" y="518"/>
                    <a:pt x="3301" y="445"/>
                    <a:pt x="3307" y="355"/>
                  </a:cubicBezTo>
                  <a:cubicBezTo>
                    <a:pt x="3315" y="258"/>
                    <a:pt x="3242" y="176"/>
                    <a:pt x="3145" y="170"/>
                  </a:cubicBezTo>
                  <a:lnTo>
                    <a:pt x="192" y="0"/>
                  </a:lnTo>
                  <a:cubicBezTo>
                    <a:pt x="189" y="0"/>
                    <a:pt x="187"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a:off x="862618" y="4281611"/>
              <a:ext cx="503235" cy="797832"/>
            </a:xfrm>
            <a:custGeom>
              <a:avLst/>
              <a:gdLst/>
              <a:ahLst/>
              <a:cxnLst/>
              <a:rect l="l" t="t" r="r" b="b"/>
              <a:pathLst>
                <a:path w="12868" h="20401" extrusionOk="0">
                  <a:moveTo>
                    <a:pt x="0" y="0"/>
                  </a:moveTo>
                  <a:lnTo>
                    <a:pt x="0" y="20401"/>
                  </a:lnTo>
                  <a:lnTo>
                    <a:pt x="12867" y="20401"/>
                  </a:lnTo>
                  <a:lnTo>
                    <a:pt x="12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9"/>
            <p:cNvSpPr/>
            <p:nvPr/>
          </p:nvSpPr>
          <p:spPr>
            <a:xfrm>
              <a:off x="925269" y="4564437"/>
              <a:ext cx="39" cy="515163"/>
            </a:xfrm>
            <a:custGeom>
              <a:avLst/>
              <a:gdLst/>
              <a:ahLst/>
              <a:cxnLst/>
              <a:rect l="l" t="t" r="r" b="b"/>
              <a:pathLst>
                <a:path w="1" h="13173" extrusionOk="0">
                  <a:moveTo>
                    <a:pt x="0" y="1"/>
                  </a:moveTo>
                  <a:lnTo>
                    <a:pt x="0" y="13173"/>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9"/>
            <p:cNvSpPr/>
            <p:nvPr/>
          </p:nvSpPr>
          <p:spPr>
            <a:xfrm>
              <a:off x="918464" y="4564437"/>
              <a:ext cx="13609" cy="515007"/>
            </a:xfrm>
            <a:custGeom>
              <a:avLst/>
              <a:gdLst/>
              <a:ahLst/>
              <a:cxnLst/>
              <a:rect l="l" t="t" r="r" b="b"/>
              <a:pathLst>
                <a:path w="348" h="13169" extrusionOk="0">
                  <a:moveTo>
                    <a:pt x="1" y="1"/>
                  </a:moveTo>
                  <a:lnTo>
                    <a:pt x="1" y="13169"/>
                  </a:lnTo>
                  <a:lnTo>
                    <a:pt x="347" y="13169"/>
                  </a:lnTo>
                  <a:lnTo>
                    <a:pt x="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9"/>
            <p:cNvSpPr/>
            <p:nvPr/>
          </p:nvSpPr>
          <p:spPr>
            <a:xfrm>
              <a:off x="1021942" y="4564437"/>
              <a:ext cx="39" cy="515163"/>
            </a:xfrm>
            <a:custGeom>
              <a:avLst/>
              <a:gdLst/>
              <a:ahLst/>
              <a:cxnLst/>
              <a:rect l="l" t="t" r="r" b="b"/>
              <a:pathLst>
                <a:path w="1" h="13173" extrusionOk="0">
                  <a:moveTo>
                    <a:pt x="1" y="1"/>
                  </a:moveTo>
                  <a:lnTo>
                    <a:pt x="1" y="13173"/>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9"/>
            <p:cNvSpPr/>
            <p:nvPr/>
          </p:nvSpPr>
          <p:spPr>
            <a:xfrm>
              <a:off x="1015255" y="4564437"/>
              <a:ext cx="13570" cy="515007"/>
            </a:xfrm>
            <a:custGeom>
              <a:avLst/>
              <a:gdLst/>
              <a:ahLst/>
              <a:cxnLst/>
              <a:rect l="l" t="t" r="r" b="b"/>
              <a:pathLst>
                <a:path w="347" h="13169" extrusionOk="0">
                  <a:moveTo>
                    <a:pt x="0" y="1"/>
                  </a:moveTo>
                  <a:lnTo>
                    <a:pt x="0" y="13169"/>
                  </a:lnTo>
                  <a:lnTo>
                    <a:pt x="347" y="13169"/>
                  </a:lnTo>
                  <a:lnTo>
                    <a:pt x="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9"/>
            <p:cNvSpPr/>
            <p:nvPr/>
          </p:nvSpPr>
          <p:spPr>
            <a:xfrm>
              <a:off x="1113610" y="4580705"/>
              <a:ext cx="39" cy="515085"/>
            </a:xfrm>
            <a:custGeom>
              <a:avLst/>
              <a:gdLst/>
              <a:ahLst/>
              <a:cxnLst/>
              <a:rect l="l" t="t" r="r" b="b"/>
              <a:pathLst>
                <a:path w="1" h="13171" extrusionOk="0">
                  <a:moveTo>
                    <a:pt x="1" y="0"/>
                  </a:moveTo>
                  <a:lnTo>
                    <a:pt x="1" y="13171"/>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9"/>
            <p:cNvSpPr/>
            <p:nvPr/>
          </p:nvSpPr>
          <p:spPr>
            <a:xfrm>
              <a:off x="1106845" y="4580705"/>
              <a:ext cx="13609" cy="515085"/>
            </a:xfrm>
            <a:custGeom>
              <a:avLst/>
              <a:gdLst/>
              <a:ahLst/>
              <a:cxnLst/>
              <a:rect l="l" t="t" r="r" b="b"/>
              <a:pathLst>
                <a:path w="348" h="13171" extrusionOk="0">
                  <a:moveTo>
                    <a:pt x="1" y="0"/>
                  </a:moveTo>
                  <a:lnTo>
                    <a:pt x="1" y="13171"/>
                  </a:lnTo>
                  <a:lnTo>
                    <a:pt x="347" y="13171"/>
                  </a:lnTo>
                  <a:lnTo>
                    <a:pt x="3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9"/>
            <p:cNvSpPr/>
            <p:nvPr/>
          </p:nvSpPr>
          <p:spPr>
            <a:xfrm>
              <a:off x="1202384" y="4580705"/>
              <a:ext cx="39" cy="515085"/>
            </a:xfrm>
            <a:custGeom>
              <a:avLst/>
              <a:gdLst/>
              <a:ahLst/>
              <a:cxnLst/>
              <a:rect l="l" t="t" r="r" b="b"/>
              <a:pathLst>
                <a:path w="1" h="13171" extrusionOk="0">
                  <a:moveTo>
                    <a:pt x="1" y="0"/>
                  </a:moveTo>
                  <a:lnTo>
                    <a:pt x="1" y="13171"/>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9"/>
            <p:cNvSpPr/>
            <p:nvPr/>
          </p:nvSpPr>
          <p:spPr>
            <a:xfrm>
              <a:off x="1195619" y="4580705"/>
              <a:ext cx="13570" cy="515085"/>
            </a:xfrm>
            <a:custGeom>
              <a:avLst/>
              <a:gdLst/>
              <a:ahLst/>
              <a:cxnLst/>
              <a:rect l="l" t="t" r="r" b="b"/>
              <a:pathLst>
                <a:path w="347" h="13171" extrusionOk="0">
                  <a:moveTo>
                    <a:pt x="0" y="0"/>
                  </a:moveTo>
                  <a:lnTo>
                    <a:pt x="0" y="13171"/>
                  </a:lnTo>
                  <a:lnTo>
                    <a:pt x="347" y="13171"/>
                  </a:lnTo>
                  <a:lnTo>
                    <a:pt x="3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1311181" y="4486691"/>
              <a:ext cx="39" cy="609099"/>
            </a:xfrm>
            <a:custGeom>
              <a:avLst/>
              <a:gdLst/>
              <a:ahLst/>
              <a:cxnLst/>
              <a:rect l="l" t="t" r="r" b="b"/>
              <a:pathLst>
                <a:path w="1" h="15575" extrusionOk="0">
                  <a:moveTo>
                    <a:pt x="0" y="1"/>
                  </a:moveTo>
                  <a:lnTo>
                    <a:pt x="0" y="15575"/>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9"/>
            <p:cNvSpPr/>
            <p:nvPr/>
          </p:nvSpPr>
          <p:spPr>
            <a:xfrm>
              <a:off x="1304299" y="4486691"/>
              <a:ext cx="13688" cy="609099"/>
            </a:xfrm>
            <a:custGeom>
              <a:avLst/>
              <a:gdLst/>
              <a:ahLst/>
              <a:cxnLst/>
              <a:rect l="l" t="t" r="r" b="b"/>
              <a:pathLst>
                <a:path w="350" h="15575" extrusionOk="0">
                  <a:moveTo>
                    <a:pt x="1" y="1"/>
                  </a:moveTo>
                  <a:lnTo>
                    <a:pt x="1" y="15575"/>
                  </a:lnTo>
                  <a:lnTo>
                    <a:pt x="350" y="15575"/>
                  </a:lnTo>
                  <a:lnTo>
                    <a:pt x="3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9"/>
            <p:cNvSpPr/>
            <p:nvPr/>
          </p:nvSpPr>
          <p:spPr>
            <a:xfrm>
              <a:off x="812913" y="3486556"/>
              <a:ext cx="602686" cy="1481040"/>
            </a:xfrm>
            <a:custGeom>
              <a:avLst/>
              <a:gdLst/>
              <a:ahLst/>
              <a:cxnLst/>
              <a:rect l="l" t="t" r="r" b="b"/>
              <a:pathLst>
                <a:path w="15411" h="37871" extrusionOk="0">
                  <a:moveTo>
                    <a:pt x="5312" y="1"/>
                  </a:moveTo>
                  <a:cubicBezTo>
                    <a:pt x="2379" y="1"/>
                    <a:pt x="1" y="2379"/>
                    <a:pt x="1" y="5312"/>
                  </a:cubicBezTo>
                  <a:lnTo>
                    <a:pt x="1" y="13106"/>
                  </a:lnTo>
                  <a:lnTo>
                    <a:pt x="1" y="30356"/>
                  </a:lnTo>
                  <a:lnTo>
                    <a:pt x="1" y="37226"/>
                  </a:lnTo>
                  <a:cubicBezTo>
                    <a:pt x="1" y="37612"/>
                    <a:pt x="318" y="37871"/>
                    <a:pt x="650" y="37871"/>
                  </a:cubicBezTo>
                  <a:cubicBezTo>
                    <a:pt x="801" y="37871"/>
                    <a:pt x="955" y="37818"/>
                    <a:pt x="1084" y="37699"/>
                  </a:cubicBezTo>
                  <a:lnTo>
                    <a:pt x="15202" y="24621"/>
                  </a:lnTo>
                  <a:cubicBezTo>
                    <a:pt x="15334" y="24499"/>
                    <a:pt x="15409" y="24326"/>
                    <a:pt x="15411" y="24148"/>
                  </a:cubicBezTo>
                  <a:lnTo>
                    <a:pt x="15411" y="5312"/>
                  </a:lnTo>
                  <a:cubicBezTo>
                    <a:pt x="15411" y="2379"/>
                    <a:pt x="13033" y="1"/>
                    <a:pt x="10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806069" y="3479790"/>
              <a:ext cx="616178" cy="1494650"/>
            </a:xfrm>
            <a:custGeom>
              <a:avLst/>
              <a:gdLst/>
              <a:ahLst/>
              <a:cxnLst/>
              <a:rect l="l" t="t" r="r" b="b"/>
              <a:pathLst>
                <a:path w="15756" h="38219" extrusionOk="0">
                  <a:moveTo>
                    <a:pt x="10274" y="347"/>
                  </a:moveTo>
                  <a:cubicBezTo>
                    <a:pt x="13105" y="347"/>
                    <a:pt x="15411" y="2652"/>
                    <a:pt x="15411" y="5485"/>
                  </a:cubicBezTo>
                  <a:lnTo>
                    <a:pt x="15411" y="24321"/>
                  </a:lnTo>
                  <a:cubicBezTo>
                    <a:pt x="15411" y="24451"/>
                    <a:pt x="15357" y="24578"/>
                    <a:pt x="15261" y="24666"/>
                  </a:cubicBezTo>
                  <a:lnTo>
                    <a:pt x="1143" y="37744"/>
                  </a:lnTo>
                  <a:cubicBezTo>
                    <a:pt x="1051" y="37827"/>
                    <a:pt x="940" y="37870"/>
                    <a:pt x="826" y="37870"/>
                  </a:cubicBezTo>
                  <a:cubicBezTo>
                    <a:pt x="762" y="37870"/>
                    <a:pt x="697" y="37856"/>
                    <a:pt x="633" y="37829"/>
                  </a:cubicBezTo>
                  <a:cubicBezTo>
                    <a:pt x="495" y="37769"/>
                    <a:pt x="349" y="37626"/>
                    <a:pt x="349" y="37399"/>
                  </a:cubicBezTo>
                  <a:lnTo>
                    <a:pt x="349" y="5485"/>
                  </a:lnTo>
                  <a:cubicBezTo>
                    <a:pt x="349" y="2652"/>
                    <a:pt x="2654" y="347"/>
                    <a:pt x="5487" y="347"/>
                  </a:cubicBezTo>
                  <a:close/>
                  <a:moveTo>
                    <a:pt x="5485" y="0"/>
                  </a:moveTo>
                  <a:cubicBezTo>
                    <a:pt x="2461" y="0"/>
                    <a:pt x="0" y="2461"/>
                    <a:pt x="0" y="5485"/>
                  </a:cubicBezTo>
                  <a:lnTo>
                    <a:pt x="0" y="37395"/>
                  </a:lnTo>
                  <a:cubicBezTo>
                    <a:pt x="0" y="37728"/>
                    <a:pt x="189" y="38014"/>
                    <a:pt x="493" y="38148"/>
                  </a:cubicBezTo>
                  <a:cubicBezTo>
                    <a:pt x="601" y="38197"/>
                    <a:pt x="713" y="38219"/>
                    <a:pt x="826" y="38219"/>
                  </a:cubicBezTo>
                  <a:cubicBezTo>
                    <a:pt x="1025" y="38219"/>
                    <a:pt x="1222" y="38142"/>
                    <a:pt x="1373" y="38000"/>
                  </a:cubicBezTo>
                  <a:lnTo>
                    <a:pt x="15493" y="24922"/>
                  </a:lnTo>
                  <a:cubicBezTo>
                    <a:pt x="15661" y="24767"/>
                    <a:pt x="15755" y="24548"/>
                    <a:pt x="15755" y="24321"/>
                  </a:cubicBezTo>
                  <a:lnTo>
                    <a:pt x="15755" y="5485"/>
                  </a:lnTo>
                  <a:cubicBezTo>
                    <a:pt x="15755" y="2461"/>
                    <a:pt x="13297" y="0"/>
                    <a:pt x="10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9"/>
            <p:cNvSpPr/>
            <p:nvPr/>
          </p:nvSpPr>
          <p:spPr>
            <a:xfrm>
              <a:off x="794962" y="3663322"/>
              <a:ext cx="668856" cy="748752"/>
            </a:xfrm>
            <a:custGeom>
              <a:avLst/>
              <a:gdLst/>
              <a:ahLst/>
              <a:cxnLst/>
              <a:rect l="l" t="t" r="r" b="b"/>
              <a:pathLst>
                <a:path w="17103" h="19146" extrusionOk="0">
                  <a:moveTo>
                    <a:pt x="13700" y="0"/>
                  </a:moveTo>
                  <a:cubicBezTo>
                    <a:pt x="13456" y="0"/>
                    <a:pt x="13194" y="20"/>
                    <a:pt x="12911" y="63"/>
                  </a:cubicBezTo>
                  <a:lnTo>
                    <a:pt x="1" y="11754"/>
                  </a:lnTo>
                  <a:lnTo>
                    <a:pt x="1" y="19146"/>
                  </a:lnTo>
                  <a:lnTo>
                    <a:pt x="16845" y="3889"/>
                  </a:lnTo>
                  <a:cubicBezTo>
                    <a:pt x="16845" y="3889"/>
                    <a:pt x="17102" y="0"/>
                    <a:pt x="13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9"/>
            <p:cNvSpPr/>
            <p:nvPr/>
          </p:nvSpPr>
          <p:spPr>
            <a:xfrm>
              <a:off x="788119" y="3656478"/>
              <a:ext cx="677342" cy="771004"/>
            </a:xfrm>
            <a:custGeom>
              <a:avLst/>
              <a:gdLst/>
              <a:ahLst/>
              <a:cxnLst/>
              <a:rect l="l" t="t" r="r" b="b"/>
              <a:pathLst>
                <a:path w="17320" h="19715" extrusionOk="0">
                  <a:moveTo>
                    <a:pt x="13872" y="352"/>
                  </a:moveTo>
                  <a:cubicBezTo>
                    <a:pt x="14673" y="352"/>
                    <a:pt x="15323" y="577"/>
                    <a:pt x="15810" y="1026"/>
                  </a:cubicBezTo>
                  <a:cubicBezTo>
                    <a:pt x="16839" y="1966"/>
                    <a:pt x="16855" y="3631"/>
                    <a:pt x="16849" y="3987"/>
                  </a:cubicBezTo>
                  <a:lnTo>
                    <a:pt x="349" y="18933"/>
                  </a:lnTo>
                  <a:lnTo>
                    <a:pt x="349" y="12008"/>
                  </a:lnTo>
                  <a:lnTo>
                    <a:pt x="13159" y="406"/>
                  </a:lnTo>
                  <a:cubicBezTo>
                    <a:pt x="13408" y="370"/>
                    <a:pt x="13646" y="352"/>
                    <a:pt x="13872" y="352"/>
                  </a:cubicBezTo>
                  <a:close/>
                  <a:moveTo>
                    <a:pt x="13872" y="1"/>
                  </a:moveTo>
                  <a:cubicBezTo>
                    <a:pt x="13614" y="1"/>
                    <a:pt x="13343" y="22"/>
                    <a:pt x="13058" y="65"/>
                  </a:cubicBezTo>
                  <a:lnTo>
                    <a:pt x="13007" y="73"/>
                  </a:lnTo>
                  <a:lnTo>
                    <a:pt x="0" y="11852"/>
                  </a:lnTo>
                  <a:lnTo>
                    <a:pt x="0" y="19715"/>
                  </a:lnTo>
                  <a:lnTo>
                    <a:pt x="17188" y="4147"/>
                  </a:lnTo>
                  <a:lnTo>
                    <a:pt x="17193" y="4076"/>
                  </a:lnTo>
                  <a:cubicBezTo>
                    <a:pt x="17199" y="3987"/>
                    <a:pt x="17320" y="1934"/>
                    <a:pt x="16051" y="766"/>
                  </a:cubicBezTo>
                  <a:cubicBezTo>
                    <a:pt x="15494" y="257"/>
                    <a:pt x="14765" y="1"/>
                    <a:pt x="13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9"/>
            <p:cNvSpPr/>
            <p:nvPr/>
          </p:nvSpPr>
          <p:spPr>
            <a:xfrm>
              <a:off x="794962" y="3506931"/>
              <a:ext cx="624899" cy="772490"/>
            </a:xfrm>
            <a:custGeom>
              <a:avLst/>
              <a:gdLst/>
              <a:ahLst/>
              <a:cxnLst/>
              <a:rect l="l" t="t" r="r" b="b"/>
              <a:pathLst>
                <a:path w="15979" h="19753" extrusionOk="0">
                  <a:moveTo>
                    <a:pt x="12797" y="0"/>
                  </a:moveTo>
                  <a:cubicBezTo>
                    <a:pt x="12569" y="0"/>
                    <a:pt x="12324" y="21"/>
                    <a:pt x="12060" y="65"/>
                  </a:cubicBezTo>
                  <a:lnTo>
                    <a:pt x="1" y="12124"/>
                  </a:lnTo>
                  <a:lnTo>
                    <a:pt x="1" y="19752"/>
                  </a:lnTo>
                  <a:lnTo>
                    <a:pt x="15738" y="4015"/>
                  </a:lnTo>
                  <a:cubicBezTo>
                    <a:pt x="15738" y="4013"/>
                    <a:pt x="15978" y="0"/>
                    <a:pt x="127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a:off x="788119" y="3500126"/>
              <a:ext cx="633893" cy="795603"/>
            </a:xfrm>
            <a:custGeom>
              <a:avLst/>
              <a:gdLst/>
              <a:ahLst/>
              <a:cxnLst/>
              <a:rect l="l" t="t" r="r" b="b"/>
              <a:pathLst>
                <a:path w="16209" h="20344" extrusionOk="0">
                  <a:moveTo>
                    <a:pt x="12962" y="349"/>
                  </a:moveTo>
                  <a:cubicBezTo>
                    <a:pt x="13655" y="349"/>
                    <a:pt x="14227" y="547"/>
                    <a:pt x="14668" y="942"/>
                  </a:cubicBezTo>
                  <a:cubicBezTo>
                    <a:pt x="15736" y="1902"/>
                    <a:pt x="15749" y="3746"/>
                    <a:pt x="15739" y="4112"/>
                  </a:cubicBezTo>
                  <a:lnTo>
                    <a:pt x="349" y="19505"/>
                  </a:lnTo>
                  <a:lnTo>
                    <a:pt x="349" y="12371"/>
                  </a:lnTo>
                  <a:lnTo>
                    <a:pt x="12317" y="400"/>
                  </a:lnTo>
                  <a:cubicBezTo>
                    <a:pt x="12543" y="366"/>
                    <a:pt x="12758" y="349"/>
                    <a:pt x="12962" y="349"/>
                  </a:cubicBezTo>
                  <a:close/>
                  <a:moveTo>
                    <a:pt x="12972" y="1"/>
                  </a:moveTo>
                  <a:cubicBezTo>
                    <a:pt x="12729" y="1"/>
                    <a:pt x="12473" y="23"/>
                    <a:pt x="12205" y="67"/>
                  </a:cubicBezTo>
                  <a:lnTo>
                    <a:pt x="12152" y="77"/>
                  </a:lnTo>
                  <a:lnTo>
                    <a:pt x="0" y="12227"/>
                  </a:lnTo>
                  <a:lnTo>
                    <a:pt x="0" y="20344"/>
                  </a:lnTo>
                  <a:lnTo>
                    <a:pt x="16080" y="4262"/>
                  </a:lnTo>
                  <a:lnTo>
                    <a:pt x="16084" y="4197"/>
                  </a:lnTo>
                  <a:cubicBezTo>
                    <a:pt x="16090" y="4102"/>
                    <a:pt x="16208" y="1858"/>
                    <a:pt x="14902" y="684"/>
                  </a:cubicBezTo>
                  <a:cubicBezTo>
                    <a:pt x="14398" y="229"/>
                    <a:pt x="13750" y="1"/>
                    <a:pt x="12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a:off x="1172115" y="3495942"/>
              <a:ext cx="170235" cy="1048472"/>
            </a:xfrm>
            <a:custGeom>
              <a:avLst/>
              <a:gdLst/>
              <a:ahLst/>
              <a:cxnLst/>
              <a:rect l="l" t="t" r="r" b="b"/>
              <a:pathLst>
                <a:path w="4353" h="26810" extrusionOk="0">
                  <a:moveTo>
                    <a:pt x="2178" y="1"/>
                  </a:moveTo>
                  <a:cubicBezTo>
                    <a:pt x="2102" y="1"/>
                    <a:pt x="2026" y="5"/>
                    <a:pt x="1949" y="13"/>
                  </a:cubicBezTo>
                  <a:cubicBezTo>
                    <a:pt x="840" y="129"/>
                    <a:pt x="0" y="1063"/>
                    <a:pt x="0" y="2178"/>
                  </a:cubicBezTo>
                  <a:lnTo>
                    <a:pt x="0" y="26548"/>
                  </a:lnTo>
                  <a:cubicBezTo>
                    <a:pt x="0" y="26708"/>
                    <a:pt x="130" y="26809"/>
                    <a:pt x="263" y="26809"/>
                  </a:cubicBezTo>
                  <a:cubicBezTo>
                    <a:pt x="336" y="26809"/>
                    <a:pt x="409" y="26779"/>
                    <a:pt x="463" y="26712"/>
                  </a:cubicBezTo>
                  <a:lnTo>
                    <a:pt x="4352" y="21838"/>
                  </a:lnTo>
                  <a:lnTo>
                    <a:pt x="4352" y="2178"/>
                  </a:lnTo>
                  <a:cubicBezTo>
                    <a:pt x="4352" y="963"/>
                    <a:pt x="3364" y="1"/>
                    <a:pt x="21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1165232" y="3489215"/>
              <a:ext cx="183805" cy="1061925"/>
            </a:xfrm>
            <a:custGeom>
              <a:avLst/>
              <a:gdLst/>
              <a:ahLst/>
              <a:cxnLst/>
              <a:rect l="l" t="t" r="r" b="b"/>
              <a:pathLst>
                <a:path w="4700" h="27154" extrusionOk="0">
                  <a:moveTo>
                    <a:pt x="2351" y="348"/>
                  </a:moveTo>
                  <a:cubicBezTo>
                    <a:pt x="2844" y="348"/>
                    <a:pt x="3325" y="530"/>
                    <a:pt x="3691" y="863"/>
                  </a:cubicBezTo>
                  <a:cubicBezTo>
                    <a:pt x="4113" y="1243"/>
                    <a:pt x="4353" y="1785"/>
                    <a:pt x="4353" y="2350"/>
                  </a:cubicBezTo>
                  <a:lnTo>
                    <a:pt x="4353" y="21945"/>
                  </a:lnTo>
                  <a:lnTo>
                    <a:pt x="501" y="26772"/>
                  </a:lnTo>
                  <a:cubicBezTo>
                    <a:pt x="481" y="26798"/>
                    <a:pt x="457" y="26804"/>
                    <a:pt x="437" y="26804"/>
                  </a:cubicBezTo>
                  <a:cubicBezTo>
                    <a:pt x="423" y="26804"/>
                    <a:pt x="412" y="26802"/>
                    <a:pt x="405" y="26799"/>
                  </a:cubicBezTo>
                  <a:cubicBezTo>
                    <a:pt x="389" y="26795"/>
                    <a:pt x="350" y="26772"/>
                    <a:pt x="350" y="26718"/>
                  </a:cubicBezTo>
                  <a:lnTo>
                    <a:pt x="350" y="2348"/>
                  </a:lnTo>
                  <a:cubicBezTo>
                    <a:pt x="350" y="1320"/>
                    <a:pt x="1120" y="467"/>
                    <a:pt x="2142" y="358"/>
                  </a:cubicBezTo>
                  <a:cubicBezTo>
                    <a:pt x="2211" y="350"/>
                    <a:pt x="2282" y="348"/>
                    <a:pt x="2351" y="348"/>
                  </a:cubicBezTo>
                  <a:close/>
                  <a:moveTo>
                    <a:pt x="2348" y="1"/>
                  </a:moveTo>
                  <a:cubicBezTo>
                    <a:pt x="2267" y="1"/>
                    <a:pt x="2186" y="5"/>
                    <a:pt x="2105" y="13"/>
                  </a:cubicBezTo>
                  <a:cubicBezTo>
                    <a:pt x="905" y="142"/>
                    <a:pt x="1" y="1144"/>
                    <a:pt x="1" y="2350"/>
                  </a:cubicBezTo>
                  <a:lnTo>
                    <a:pt x="1" y="26720"/>
                  </a:lnTo>
                  <a:cubicBezTo>
                    <a:pt x="1" y="26908"/>
                    <a:pt x="115" y="27067"/>
                    <a:pt x="293" y="27130"/>
                  </a:cubicBezTo>
                  <a:cubicBezTo>
                    <a:pt x="340" y="27146"/>
                    <a:pt x="389" y="27154"/>
                    <a:pt x="438" y="27154"/>
                  </a:cubicBezTo>
                  <a:cubicBezTo>
                    <a:pt x="568" y="27154"/>
                    <a:pt x="690" y="27095"/>
                    <a:pt x="773" y="26988"/>
                  </a:cubicBezTo>
                  <a:lnTo>
                    <a:pt x="4700" y="22069"/>
                  </a:lnTo>
                  <a:lnTo>
                    <a:pt x="4700" y="2350"/>
                  </a:lnTo>
                  <a:cubicBezTo>
                    <a:pt x="4700" y="1686"/>
                    <a:pt x="4418" y="1050"/>
                    <a:pt x="3921" y="605"/>
                  </a:cubicBezTo>
                  <a:cubicBezTo>
                    <a:pt x="3489" y="214"/>
                    <a:pt x="2926" y="1"/>
                    <a:pt x="2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762699" y="3115035"/>
              <a:ext cx="192878" cy="729590"/>
            </a:xfrm>
            <a:custGeom>
              <a:avLst/>
              <a:gdLst/>
              <a:ahLst/>
              <a:cxnLst/>
              <a:rect l="l" t="t" r="r" b="b"/>
              <a:pathLst>
                <a:path w="4932" h="18656" extrusionOk="0">
                  <a:moveTo>
                    <a:pt x="2067" y="1"/>
                  </a:moveTo>
                  <a:cubicBezTo>
                    <a:pt x="932" y="1"/>
                    <a:pt x="0" y="933"/>
                    <a:pt x="0" y="2067"/>
                  </a:cubicBezTo>
                  <a:lnTo>
                    <a:pt x="0" y="16589"/>
                  </a:lnTo>
                  <a:cubicBezTo>
                    <a:pt x="0" y="17724"/>
                    <a:pt x="932" y="18656"/>
                    <a:pt x="2067" y="18656"/>
                  </a:cubicBezTo>
                  <a:lnTo>
                    <a:pt x="2865" y="18656"/>
                  </a:lnTo>
                  <a:cubicBezTo>
                    <a:pt x="3999" y="18656"/>
                    <a:pt x="4931" y="17726"/>
                    <a:pt x="4931" y="16589"/>
                  </a:cubicBezTo>
                  <a:lnTo>
                    <a:pt x="4931" y="2067"/>
                  </a:lnTo>
                  <a:cubicBezTo>
                    <a:pt x="4931" y="933"/>
                    <a:pt x="3999" y="1"/>
                    <a:pt x="2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755972" y="3108347"/>
              <a:ext cx="206292" cy="743082"/>
            </a:xfrm>
            <a:custGeom>
              <a:avLst/>
              <a:gdLst/>
              <a:ahLst/>
              <a:cxnLst/>
              <a:rect l="l" t="t" r="r" b="b"/>
              <a:pathLst>
                <a:path w="5275" h="19001" extrusionOk="0">
                  <a:moveTo>
                    <a:pt x="3037" y="347"/>
                  </a:moveTo>
                  <a:cubicBezTo>
                    <a:pt x="4079" y="347"/>
                    <a:pt x="4928" y="1194"/>
                    <a:pt x="4928" y="2238"/>
                  </a:cubicBezTo>
                  <a:lnTo>
                    <a:pt x="4928" y="16760"/>
                  </a:lnTo>
                  <a:cubicBezTo>
                    <a:pt x="4928" y="17802"/>
                    <a:pt x="4081" y="18651"/>
                    <a:pt x="3037" y="18651"/>
                  </a:cubicBezTo>
                  <a:lnTo>
                    <a:pt x="2239" y="18651"/>
                  </a:lnTo>
                  <a:cubicBezTo>
                    <a:pt x="1197" y="18651"/>
                    <a:pt x="347" y="17804"/>
                    <a:pt x="347" y="16760"/>
                  </a:cubicBezTo>
                  <a:lnTo>
                    <a:pt x="347" y="2238"/>
                  </a:lnTo>
                  <a:cubicBezTo>
                    <a:pt x="347" y="1196"/>
                    <a:pt x="1195" y="347"/>
                    <a:pt x="2239" y="347"/>
                  </a:cubicBezTo>
                  <a:close/>
                  <a:moveTo>
                    <a:pt x="2239" y="0"/>
                  </a:moveTo>
                  <a:cubicBezTo>
                    <a:pt x="1005" y="0"/>
                    <a:pt x="1" y="1003"/>
                    <a:pt x="1" y="2238"/>
                  </a:cubicBezTo>
                  <a:lnTo>
                    <a:pt x="1" y="16760"/>
                  </a:lnTo>
                  <a:cubicBezTo>
                    <a:pt x="1" y="17993"/>
                    <a:pt x="1003" y="19000"/>
                    <a:pt x="2239" y="19000"/>
                  </a:cubicBezTo>
                  <a:lnTo>
                    <a:pt x="3037" y="19000"/>
                  </a:lnTo>
                  <a:cubicBezTo>
                    <a:pt x="4270" y="19000"/>
                    <a:pt x="5275" y="17995"/>
                    <a:pt x="5275" y="16760"/>
                  </a:cubicBezTo>
                  <a:lnTo>
                    <a:pt x="5275" y="2238"/>
                  </a:lnTo>
                  <a:cubicBezTo>
                    <a:pt x="5275" y="1005"/>
                    <a:pt x="4274" y="0"/>
                    <a:pt x="3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762699" y="3115035"/>
              <a:ext cx="192878" cy="458340"/>
            </a:xfrm>
            <a:custGeom>
              <a:avLst/>
              <a:gdLst/>
              <a:ahLst/>
              <a:cxnLst/>
              <a:rect l="l" t="t" r="r" b="b"/>
              <a:pathLst>
                <a:path w="4932" h="11720" extrusionOk="0">
                  <a:moveTo>
                    <a:pt x="2067" y="1"/>
                  </a:moveTo>
                  <a:cubicBezTo>
                    <a:pt x="932" y="1"/>
                    <a:pt x="0" y="933"/>
                    <a:pt x="0" y="2067"/>
                  </a:cubicBezTo>
                  <a:lnTo>
                    <a:pt x="0" y="9652"/>
                  </a:lnTo>
                  <a:cubicBezTo>
                    <a:pt x="0" y="10787"/>
                    <a:pt x="932" y="11719"/>
                    <a:pt x="2067" y="11719"/>
                  </a:cubicBezTo>
                  <a:lnTo>
                    <a:pt x="2865" y="11719"/>
                  </a:lnTo>
                  <a:cubicBezTo>
                    <a:pt x="3999" y="11719"/>
                    <a:pt x="4931" y="10789"/>
                    <a:pt x="4931" y="9652"/>
                  </a:cubicBezTo>
                  <a:lnTo>
                    <a:pt x="4931" y="2067"/>
                  </a:lnTo>
                  <a:cubicBezTo>
                    <a:pt x="4931" y="933"/>
                    <a:pt x="3999" y="1"/>
                    <a:pt x="28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755972" y="3108347"/>
              <a:ext cx="206292" cy="471871"/>
            </a:xfrm>
            <a:custGeom>
              <a:avLst/>
              <a:gdLst/>
              <a:ahLst/>
              <a:cxnLst/>
              <a:rect l="l" t="t" r="r" b="b"/>
              <a:pathLst>
                <a:path w="5275" h="12066" extrusionOk="0">
                  <a:moveTo>
                    <a:pt x="3037" y="347"/>
                  </a:moveTo>
                  <a:cubicBezTo>
                    <a:pt x="4079" y="347"/>
                    <a:pt x="4928" y="1194"/>
                    <a:pt x="4928" y="2238"/>
                  </a:cubicBezTo>
                  <a:lnTo>
                    <a:pt x="4928" y="9823"/>
                  </a:lnTo>
                  <a:cubicBezTo>
                    <a:pt x="4928" y="10866"/>
                    <a:pt x="4081" y="11715"/>
                    <a:pt x="3037" y="11715"/>
                  </a:cubicBezTo>
                  <a:lnTo>
                    <a:pt x="2239" y="11715"/>
                  </a:lnTo>
                  <a:cubicBezTo>
                    <a:pt x="1197" y="11715"/>
                    <a:pt x="347" y="10868"/>
                    <a:pt x="347" y="9823"/>
                  </a:cubicBezTo>
                  <a:lnTo>
                    <a:pt x="347" y="2238"/>
                  </a:lnTo>
                  <a:cubicBezTo>
                    <a:pt x="347" y="1196"/>
                    <a:pt x="1195" y="347"/>
                    <a:pt x="2239" y="347"/>
                  </a:cubicBezTo>
                  <a:close/>
                  <a:moveTo>
                    <a:pt x="2239" y="0"/>
                  </a:moveTo>
                  <a:cubicBezTo>
                    <a:pt x="1005" y="0"/>
                    <a:pt x="1" y="1003"/>
                    <a:pt x="1" y="2238"/>
                  </a:cubicBezTo>
                  <a:lnTo>
                    <a:pt x="1" y="9825"/>
                  </a:lnTo>
                  <a:cubicBezTo>
                    <a:pt x="1" y="11059"/>
                    <a:pt x="1003" y="12065"/>
                    <a:pt x="2239" y="12065"/>
                  </a:cubicBezTo>
                  <a:lnTo>
                    <a:pt x="3037" y="12065"/>
                  </a:lnTo>
                  <a:cubicBezTo>
                    <a:pt x="4270" y="12065"/>
                    <a:pt x="5275" y="11059"/>
                    <a:pt x="5275" y="9823"/>
                  </a:cubicBezTo>
                  <a:lnTo>
                    <a:pt x="5275" y="2238"/>
                  </a:lnTo>
                  <a:cubicBezTo>
                    <a:pt x="5275" y="1005"/>
                    <a:pt x="4274" y="0"/>
                    <a:pt x="3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793437" y="2710546"/>
              <a:ext cx="94014" cy="641441"/>
            </a:xfrm>
            <a:custGeom>
              <a:avLst/>
              <a:gdLst/>
              <a:ahLst/>
              <a:cxnLst/>
              <a:rect l="l" t="t" r="r" b="b"/>
              <a:pathLst>
                <a:path w="2404" h="16402" extrusionOk="0">
                  <a:moveTo>
                    <a:pt x="1007" y="1"/>
                  </a:moveTo>
                  <a:cubicBezTo>
                    <a:pt x="453" y="1"/>
                    <a:pt x="0" y="454"/>
                    <a:pt x="0" y="1007"/>
                  </a:cubicBezTo>
                  <a:lnTo>
                    <a:pt x="0" y="15395"/>
                  </a:lnTo>
                  <a:cubicBezTo>
                    <a:pt x="0" y="15949"/>
                    <a:pt x="453" y="16402"/>
                    <a:pt x="1007" y="16402"/>
                  </a:cubicBezTo>
                  <a:lnTo>
                    <a:pt x="1397" y="16402"/>
                  </a:lnTo>
                  <a:cubicBezTo>
                    <a:pt x="1951" y="16402"/>
                    <a:pt x="2404" y="15949"/>
                    <a:pt x="2404" y="15395"/>
                  </a:cubicBezTo>
                  <a:lnTo>
                    <a:pt x="2404" y="1007"/>
                  </a:lnTo>
                  <a:cubicBezTo>
                    <a:pt x="2404" y="454"/>
                    <a:pt x="1951" y="1"/>
                    <a:pt x="1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786711" y="2703858"/>
              <a:ext cx="107546" cy="654933"/>
            </a:xfrm>
            <a:custGeom>
              <a:avLst/>
              <a:gdLst/>
              <a:ahLst/>
              <a:cxnLst/>
              <a:rect l="l" t="t" r="r" b="b"/>
              <a:pathLst>
                <a:path w="2750" h="16747" extrusionOk="0">
                  <a:moveTo>
                    <a:pt x="1569" y="347"/>
                  </a:moveTo>
                  <a:cubicBezTo>
                    <a:pt x="2026" y="347"/>
                    <a:pt x="2400" y="721"/>
                    <a:pt x="2400" y="1180"/>
                  </a:cubicBezTo>
                  <a:lnTo>
                    <a:pt x="2400" y="15566"/>
                  </a:lnTo>
                  <a:cubicBezTo>
                    <a:pt x="2400" y="16025"/>
                    <a:pt x="2026" y="16400"/>
                    <a:pt x="1569" y="16400"/>
                  </a:cubicBezTo>
                  <a:lnTo>
                    <a:pt x="1179" y="16400"/>
                  </a:lnTo>
                  <a:cubicBezTo>
                    <a:pt x="722" y="16400"/>
                    <a:pt x="347" y="16025"/>
                    <a:pt x="347" y="15566"/>
                  </a:cubicBezTo>
                  <a:lnTo>
                    <a:pt x="347" y="1180"/>
                  </a:lnTo>
                  <a:cubicBezTo>
                    <a:pt x="347" y="721"/>
                    <a:pt x="722" y="347"/>
                    <a:pt x="1179" y="347"/>
                  </a:cubicBezTo>
                  <a:close/>
                  <a:moveTo>
                    <a:pt x="1179" y="0"/>
                  </a:moveTo>
                  <a:cubicBezTo>
                    <a:pt x="529" y="0"/>
                    <a:pt x="1" y="528"/>
                    <a:pt x="1" y="1178"/>
                  </a:cubicBezTo>
                  <a:lnTo>
                    <a:pt x="1" y="15566"/>
                  </a:lnTo>
                  <a:cubicBezTo>
                    <a:pt x="1" y="16216"/>
                    <a:pt x="529" y="16746"/>
                    <a:pt x="1179" y="16746"/>
                  </a:cubicBezTo>
                  <a:lnTo>
                    <a:pt x="1569" y="16746"/>
                  </a:lnTo>
                  <a:cubicBezTo>
                    <a:pt x="2219" y="16746"/>
                    <a:pt x="2749" y="16216"/>
                    <a:pt x="2749" y="15566"/>
                  </a:cubicBezTo>
                  <a:lnTo>
                    <a:pt x="2749" y="1178"/>
                  </a:lnTo>
                  <a:cubicBezTo>
                    <a:pt x="2749" y="528"/>
                    <a:pt x="2219"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p:nvPr/>
          </p:nvSpPr>
          <p:spPr>
            <a:xfrm>
              <a:off x="817293" y="2671477"/>
              <a:ext cx="46264" cy="274887"/>
            </a:xfrm>
            <a:custGeom>
              <a:avLst/>
              <a:gdLst/>
              <a:ahLst/>
              <a:cxnLst/>
              <a:rect l="l" t="t" r="r" b="b"/>
              <a:pathLst>
                <a:path w="1183" h="7029" extrusionOk="0">
                  <a:moveTo>
                    <a:pt x="495" y="1"/>
                  </a:moveTo>
                  <a:cubicBezTo>
                    <a:pt x="223" y="1"/>
                    <a:pt x="1" y="221"/>
                    <a:pt x="1" y="495"/>
                  </a:cubicBezTo>
                  <a:lnTo>
                    <a:pt x="1" y="6534"/>
                  </a:lnTo>
                  <a:cubicBezTo>
                    <a:pt x="1" y="6808"/>
                    <a:pt x="223" y="7028"/>
                    <a:pt x="495" y="7028"/>
                  </a:cubicBezTo>
                  <a:lnTo>
                    <a:pt x="688" y="7028"/>
                  </a:lnTo>
                  <a:cubicBezTo>
                    <a:pt x="958" y="7028"/>
                    <a:pt x="1183" y="6808"/>
                    <a:pt x="1183" y="6534"/>
                  </a:cubicBezTo>
                  <a:lnTo>
                    <a:pt x="1183" y="495"/>
                  </a:lnTo>
                  <a:cubicBezTo>
                    <a:pt x="1183" y="221"/>
                    <a:pt x="962"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9"/>
            <p:cNvSpPr/>
            <p:nvPr/>
          </p:nvSpPr>
          <p:spPr>
            <a:xfrm>
              <a:off x="810449" y="2664634"/>
              <a:ext cx="59991" cy="288574"/>
            </a:xfrm>
            <a:custGeom>
              <a:avLst/>
              <a:gdLst/>
              <a:ahLst/>
              <a:cxnLst/>
              <a:rect l="l" t="t" r="r" b="b"/>
              <a:pathLst>
                <a:path w="1534" h="7379" extrusionOk="0">
                  <a:moveTo>
                    <a:pt x="863" y="349"/>
                  </a:moveTo>
                  <a:cubicBezTo>
                    <a:pt x="1041" y="349"/>
                    <a:pt x="1183" y="493"/>
                    <a:pt x="1183" y="670"/>
                  </a:cubicBezTo>
                  <a:lnTo>
                    <a:pt x="1183" y="6709"/>
                  </a:lnTo>
                  <a:cubicBezTo>
                    <a:pt x="1183" y="6886"/>
                    <a:pt x="1041" y="7030"/>
                    <a:pt x="863" y="7030"/>
                  </a:cubicBezTo>
                  <a:lnTo>
                    <a:pt x="670" y="7030"/>
                  </a:lnTo>
                  <a:cubicBezTo>
                    <a:pt x="497" y="7030"/>
                    <a:pt x="351" y="6886"/>
                    <a:pt x="351" y="6709"/>
                  </a:cubicBezTo>
                  <a:lnTo>
                    <a:pt x="351" y="670"/>
                  </a:lnTo>
                  <a:cubicBezTo>
                    <a:pt x="351" y="493"/>
                    <a:pt x="493" y="349"/>
                    <a:pt x="670" y="349"/>
                  </a:cubicBezTo>
                  <a:close/>
                  <a:moveTo>
                    <a:pt x="670" y="0"/>
                  </a:moveTo>
                  <a:cubicBezTo>
                    <a:pt x="302" y="0"/>
                    <a:pt x="1" y="300"/>
                    <a:pt x="1" y="670"/>
                  </a:cubicBezTo>
                  <a:lnTo>
                    <a:pt x="1" y="6709"/>
                  </a:lnTo>
                  <a:cubicBezTo>
                    <a:pt x="1" y="7079"/>
                    <a:pt x="302" y="7379"/>
                    <a:pt x="670" y="7379"/>
                  </a:cubicBezTo>
                  <a:lnTo>
                    <a:pt x="863" y="7379"/>
                  </a:lnTo>
                  <a:cubicBezTo>
                    <a:pt x="1232" y="7379"/>
                    <a:pt x="1531" y="7079"/>
                    <a:pt x="1533" y="6709"/>
                  </a:cubicBezTo>
                  <a:lnTo>
                    <a:pt x="1533" y="670"/>
                  </a:lnTo>
                  <a:cubicBezTo>
                    <a:pt x="1533" y="300"/>
                    <a:pt x="1232"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9"/>
            <p:cNvSpPr/>
            <p:nvPr/>
          </p:nvSpPr>
          <p:spPr>
            <a:xfrm>
              <a:off x="793437" y="2493616"/>
              <a:ext cx="94014" cy="155257"/>
            </a:xfrm>
            <a:custGeom>
              <a:avLst/>
              <a:gdLst/>
              <a:ahLst/>
              <a:cxnLst/>
              <a:rect l="l" t="t" r="r" b="b"/>
              <a:pathLst>
                <a:path w="2404" h="3970" extrusionOk="0">
                  <a:moveTo>
                    <a:pt x="1985" y="1"/>
                  </a:moveTo>
                  <a:cubicBezTo>
                    <a:pt x="1923" y="1"/>
                    <a:pt x="1860" y="15"/>
                    <a:pt x="1799" y="45"/>
                  </a:cubicBezTo>
                  <a:lnTo>
                    <a:pt x="666" y="611"/>
                  </a:lnTo>
                  <a:cubicBezTo>
                    <a:pt x="256" y="813"/>
                    <a:pt x="0" y="1229"/>
                    <a:pt x="0" y="1684"/>
                  </a:cubicBezTo>
                  <a:lnTo>
                    <a:pt x="0" y="2768"/>
                  </a:lnTo>
                  <a:cubicBezTo>
                    <a:pt x="0" y="3434"/>
                    <a:pt x="540" y="3970"/>
                    <a:pt x="1202" y="3970"/>
                  </a:cubicBezTo>
                  <a:cubicBezTo>
                    <a:pt x="1864" y="3970"/>
                    <a:pt x="2404" y="3434"/>
                    <a:pt x="2402" y="2768"/>
                  </a:cubicBezTo>
                  <a:lnTo>
                    <a:pt x="2402" y="419"/>
                  </a:lnTo>
                  <a:cubicBezTo>
                    <a:pt x="2402" y="177"/>
                    <a:pt x="2204" y="1"/>
                    <a:pt x="1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a:off x="786711" y="2486890"/>
              <a:ext cx="107546" cy="168827"/>
            </a:xfrm>
            <a:custGeom>
              <a:avLst/>
              <a:gdLst/>
              <a:ahLst/>
              <a:cxnLst/>
              <a:rect l="l" t="t" r="r" b="b"/>
              <a:pathLst>
                <a:path w="2750" h="4317" extrusionOk="0">
                  <a:moveTo>
                    <a:pt x="2158" y="347"/>
                  </a:moveTo>
                  <a:cubicBezTo>
                    <a:pt x="2201" y="347"/>
                    <a:pt x="2247" y="359"/>
                    <a:pt x="2286" y="387"/>
                  </a:cubicBezTo>
                  <a:cubicBezTo>
                    <a:pt x="2359" y="430"/>
                    <a:pt x="2400" y="507"/>
                    <a:pt x="2400" y="593"/>
                  </a:cubicBezTo>
                  <a:lnTo>
                    <a:pt x="2400" y="2942"/>
                  </a:lnTo>
                  <a:cubicBezTo>
                    <a:pt x="2400" y="3509"/>
                    <a:pt x="1941" y="3970"/>
                    <a:pt x="1374" y="3970"/>
                  </a:cubicBezTo>
                  <a:cubicBezTo>
                    <a:pt x="808" y="3970"/>
                    <a:pt x="347" y="3509"/>
                    <a:pt x="347" y="2942"/>
                  </a:cubicBezTo>
                  <a:lnTo>
                    <a:pt x="347" y="1858"/>
                  </a:lnTo>
                  <a:cubicBezTo>
                    <a:pt x="347" y="1468"/>
                    <a:pt x="566" y="1116"/>
                    <a:pt x="917" y="940"/>
                  </a:cubicBezTo>
                  <a:lnTo>
                    <a:pt x="2050" y="375"/>
                  </a:lnTo>
                  <a:cubicBezTo>
                    <a:pt x="2083" y="357"/>
                    <a:pt x="2121" y="347"/>
                    <a:pt x="2158" y="347"/>
                  </a:cubicBezTo>
                  <a:close/>
                  <a:moveTo>
                    <a:pt x="2160" y="1"/>
                  </a:moveTo>
                  <a:cubicBezTo>
                    <a:pt x="2070" y="1"/>
                    <a:pt x="1979" y="22"/>
                    <a:pt x="1894" y="63"/>
                  </a:cubicBezTo>
                  <a:lnTo>
                    <a:pt x="761" y="629"/>
                  </a:lnTo>
                  <a:cubicBezTo>
                    <a:pt x="290" y="863"/>
                    <a:pt x="1" y="1334"/>
                    <a:pt x="1" y="1858"/>
                  </a:cubicBezTo>
                  <a:lnTo>
                    <a:pt x="1" y="2942"/>
                  </a:lnTo>
                  <a:cubicBezTo>
                    <a:pt x="1" y="3700"/>
                    <a:pt x="615" y="4317"/>
                    <a:pt x="1374" y="4317"/>
                  </a:cubicBezTo>
                  <a:cubicBezTo>
                    <a:pt x="2132" y="4317"/>
                    <a:pt x="2749" y="3698"/>
                    <a:pt x="2749" y="2942"/>
                  </a:cubicBezTo>
                  <a:lnTo>
                    <a:pt x="2749" y="593"/>
                  </a:lnTo>
                  <a:cubicBezTo>
                    <a:pt x="2749" y="387"/>
                    <a:pt x="2643" y="199"/>
                    <a:pt x="2467" y="91"/>
                  </a:cubicBezTo>
                  <a:cubicBezTo>
                    <a:pt x="2372" y="30"/>
                    <a:pt x="2267" y="1"/>
                    <a:pt x="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1377821" y="3673568"/>
              <a:ext cx="152206" cy="495727"/>
            </a:xfrm>
            <a:custGeom>
              <a:avLst/>
              <a:gdLst/>
              <a:ahLst/>
              <a:cxnLst/>
              <a:rect l="l" t="t" r="r" b="b"/>
              <a:pathLst>
                <a:path w="3892" h="12676" extrusionOk="0">
                  <a:moveTo>
                    <a:pt x="1632" y="0"/>
                  </a:moveTo>
                  <a:cubicBezTo>
                    <a:pt x="735" y="0"/>
                    <a:pt x="0" y="733"/>
                    <a:pt x="0" y="1629"/>
                  </a:cubicBezTo>
                  <a:lnTo>
                    <a:pt x="0" y="11045"/>
                  </a:lnTo>
                  <a:cubicBezTo>
                    <a:pt x="0" y="11941"/>
                    <a:pt x="735" y="12676"/>
                    <a:pt x="1632" y="12676"/>
                  </a:cubicBezTo>
                  <a:lnTo>
                    <a:pt x="2262" y="12676"/>
                  </a:lnTo>
                  <a:cubicBezTo>
                    <a:pt x="3159" y="12676"/>
                    <a:pt x="3891" y="11941"/>
                    <a:pt x="3891" y="11045"/>
                  </a:cubicBezTo>
                  <a:lnTo>
                    <a:pt x="3891" y="1629"/>
                  </a:lnTo>
                  <a:cubicBezTo>
                    <a:pt x="3891" y="735"/>
                    <a:pt x="3159" y="0"/>
                    <a:pt x="2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1370977" y="3666685"/>
              <a:ext cx="165894" cy="509493"/>
            </a:xfrm>
            <a:custGeom>
              <a:avLst/>
              <a:gdLst/>
              <a:ahLst/>
              <a:cxnLst/>
              <a:rect l="l" t="t" r="r" b="b"/>
              <a:pathLst>
                <a:path w="4242" h="13028" extrusionOk="0">
                  <a:moveTo>
                    <a:pt x="2437" y="352"/>
                  </a:moveTo>
                  <a:cubicBezTo>
                    <a:pt x="3241" y="352"/>
                    <a:pt x="3895" y="1006"/>
                    <a:pt x="3895" y="1809"/>
                  </a:cubicBezTo>
                  <a:lnTo>
                    <a:pt x="3895" y="11225"/>
                  </a:lnTo>
                  <a:cubicBezTo>
                    <a:pt x="3895" y="12028"/>
                    <a:pt x="3239" y="12682"/>
                    <a:pt x="2437" y="12682"/>
                  </a:cubicBezTo>
                  <a:lnTo>
                    <a:pt x="1807" y="12682"/>
                  </a:lnTo>
                  <a:cubicBezTo>
                    <a:pt x="1001" y="12682"/>
                    <a:pt x="349" y="12026"/>
                    <a:pt x="349" y="11225"/>
                  </a:cubicBezTo>
                  <a:lnTo>
                    <a:pt x="349" y="1809"/>
                  </a:lnTo>
                  <a:cubicBezTo>
                    <a:pt x="349" y="1004"/>
                    <a:pt x="1003" y="352"/>
                    <a:pt x="1807" y="352"/>
                  </a:cubicBezTo>
                  <a:close/>
                  <a:moveTo>
                    <a:pt x="1807" y="1"/>
                  </a:moveTo>
                  <a:cubicBezTo>
                    <a:pt x="812" y="1"/>
                    <a:pt x="0" y="811"/>
                    <a:pt x="0" y="1805"/>
                  </a:cubicBezTo>
                  <a:lnTo>
                    <a:pt x="0" y="11221"/>
                  </a:lnTo>
                  <a:cubicBezTo>
                    <a:pt x="0" y="12216"/>
                    <a:pt x="812" y="13027"/>
                    <a:pt x="1807" y="13027"/>
                  </a:cubicBezTo>
                  <a:lnTo>
                    <a:pt x="2437" y="13027"/>
                  </a:lnTo>
                  <a:cubicBezTo>
                    <a:pt x="3432" y="13027"/>
                    <a:pt x="4240" y="12216"/>
                    <a:pt x="4242" y="11221"/>
                  </a:cubicBezTo>
                  <a:lnTo>
                    <a:pt x="4242" y="1805"/>
                  </a:lnTo>
                  <a:cubicBezTo>
                    <a:pt x="4242" y="811"/>
                    <a:pt x="3432" y="1"/>
                    <a:pt x="2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a:off x="728323" y="5055001"/>
              <a:ext cx="740461" cy="81617"/>
            </a:xfrm>
            <a:custGeom>
              <a:avLst/>
              <a:gdLst/>
              <a:ahLst/>
              <a:cxnLst/>
              <a:rect l="l" t="t" r="r" b="b"/>
              <a:pathLst>
                <a:path w="18934" h="2087" extrusionOk="0">
                  <a:moveTo>
                    <a:pt x="499" y="0"/>
                  </a:moveTo>
                  <a:cubicBezTo>
                    <a:pt x="225" y="0"/>
                    <a:pt x="0" y="223"/>
                    <a:pt x="0" y="499"/>
                  </a:cubicBezTo>
                  <a:lnTo>
                    <a:pt x="0" y="1588"/>
                  </a:lnTo>
                  <a:cubicBezTo>
                    <a:pt x="0" y="1862"/>
                    <a:pt x="223" y="2087"/>
                    <a:pt x="499" y="2087"/>
                  </a:cubicBezTo>
                  <a:lnTo>
                    <a:pt x="18433" y="2087"/>
                  </a:lnTo>
                  <a:cubicBezTo>
                    <a:pt x="18709" y="2087"/>
                    <a:pt x="18933" y="1862"/>
                    <a:pt x="18931" y="1588"/>
                  </a:cubicBezTo>
                  <a:lnTo>
                    <a:pt x="18931" y="499"/>
                  </a:lnTo>
                  <a:cubicBezTo>
                    <a:pt x="18931" y="225"/>
                    <a:pt x="18709" y="0"/>
                    <a:pt x="18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9"/>
            <p:cNvSpPr/>
            <p:nvPr/>
          </p:nvSpPr>
          <p:spPr>
            <a:xfrm>
              <a:off x="721597" y="5048157"/>
              <a:ext cx="754032" cy="95344"/>
            </a:xfrm>
            <a:custGeom>
              <a:avLst/>
              <a:gdLst/>
              <a:ahLst/>
              <a:cxnLst/>
              <a:rect l="l" t="t" r="r" b="b"/>
              <a:pathLst>
                <a:path w="19281" h="2438" extrusionOk="0">
                  <a:moveTo>
                    <a:pt x="18609" y="349"/>
                  </a:moveTo>
                  <a:cubicBezTo>
                    <a:pt x="18788" y="349"/>
                    <a:pt x="18934" y="493"/>
                    <a:pt x="18934" y="674"/>
                  </a:cubicBezTo>
                  <a:lnTo>
                    <a:pt x="18934" y="1763"/>
                  </a:lnTo>
                  <a:cubicBezTo>
                    <a:pt x="18934" y="1945"/>
                    <a:pt x="18788" y="2088"/>
                    <a:pt x="18609" y="2088"/>
                  </a:cubicBezTo>
                  <a:lnTo>
                    <a:pt x="673" y="2088"/>
                  </a:lnTo>
                  <a:cubicBezTo>
                    <a:pt x="494" y="2088"/>
                    <a:pt x="348" y="1945"/>
                    <a:pt x="348" y="1763"/>
                  </a:cubicBezTo>
                  <a:lnTo>
                    <a:pt x="348" y="674"/>
                  </a:lnTo>
                  <a:cubicBezTo>
                    <a:pt x="348" y="493"/>
                    <a:pt x="494" y="349"/>
                    <a:pt x="673" y="349"/>
                  </a:cubicBezTo>
                  <a:close/>
                  <a:moveTo>
                    <a:pt x="673" y="0"/>
                  </a:moveTo>
                  <a:cubicBezTo>
                    <a:pt x="300" y="0"/>
                    <a:pt x="1" y="303"/>
                    <a:pt x="1" y="672"/>
                  </a:cubicBezTo>
                  <a:lnTo>
                    <a:pt x="1" y="1763"/>
                  </a:lnTo>
                  <a:cubicBezTo>
                    <a:pt x="1" y="2136"/>
                    <a:pt x="300" y="2437"/>
                    <a:pt x="673" y="2437"/>
                  </a:cubicBezTo>
                  <a:lnTo>
                    <a:pt x="18605" y="2437"/>
                  </a:lnTo>
                  <a:cubicBezTo>
                    <a:pt x="18977" y="2437"/>
                    <a:pt x="19279" y="2134"/>
                    <a:pt x="19281" y="1763"/>
                  </a:cubicBezTo>
                  <a:lnTo>
                    <a:pt x="19281" y="672"/>
                  </a:lnTo>
                  <a:cubicBezTo>
                    <a:pt x="19281" y="301"/>
                    <a:pt x="18979" y="0"/>
                    <a:pt x="18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9"/>
            <p:cNvSpPr/>
            <p:nvPr/>
          </p:nvSpPr>
          <p:spPr>
            <a:xfrm>
              <a:off x="726837" y="2626191"/>
              <a:ext cx="227175" cy="68203"/>
            </a:xfrm>
            <a:custGeom>
              <a:avLst/>
              <a:gdLst/>
              <a:ahLst/>
              <a:cxnLst/>
              <a:rect l="l" t="t" r="r" b="b"/>
              <a:pathLst>
                <a:path w="5809" h="1744" extrusionOk="0">
                  <a:moveTo>
                    <a:pt x="474" y="0"/>
                  </a:moveTo>
                  <a:cubicBezTo>
                    <a:pt x="216" y="0"/>
                    <a:pt x="1" y="213"/>
                    <a:pt x="1" y="473"/>
                  </a:cubicBezTo>
                  <a:lnTo>
                    <a:pt x="1" y="1271"/>
                  </a:lnTo>
                  <a:cubicBezTo>
                    <a:pt x="1" y="1531"/>
                    <a:pt x="214" y="1744"/>
                    <a:pt x="474" y="1744"/>
                  </a:cubicBezTo>
                  <a:lnTo>
                    <a:pt x="5336" y="1744"/>
                  </a:lnTo>
                  <a:cubicBezTo>
                    <a:pt x="5596" y="1744"/>
                    <a:pt x="5809" y="1533"/>
                    <a:pt x="5809" y="1271"/>
                  </a:cubicBezTo>
                  <a:lnTo>
                    <a:pt x="5809" y="473"/>
                  </a:lnTo>
                  <a:cubicBezTo>
                    <a:pt x="5809" y="215"/>
                    <a:pt x="5596" y="0"/>
                    <a:pt x="5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9"/>
            <p:cNvSpPr/>
            <p:nvPr/>
          </p:nvSpPr>
          <p:spPr>
            <a:xfrm>
              <a:off x="720072" y="2619425"/>
              <a:ext cx="240824" cy="81852"/>
            </a:xfrm>
            <a:custGeom>
              <a:avLst/>
              <a:gdLst/>
              <a:ahLst/>
              <a:cxnLst/>
              <a:rect l="l" t="t" r="r" b="b"/>
              <a:pathLst>
                <a:path w="6158" h="2093" extrusionOk="0">
                  <a:moveTo>
                    <a:pt x="5509" y="347"/>
                  </a:moveTo>
                  <a:cubicBezTo>
                    <a:pt x="5673" y="347"/>
                    <a:pt x="5808" y="483"/>
                    <a:pt x="5808" y="646"/>
                  </a:cubicBezTo>
                  <a:lnTo>
                    <a:pt x="5808" y="1444"/>
                  </a:lnTo>
                  <a:cubicBezTo>
                    <a:pt x="5808" y="1610"/>
                    <a:pt x="5675" y="1746"/>
                    <a:pt x="5509" y="1746"/>
                  </a:cubicBezTo>
                  <a:lnTo>
                    <a:pt x="647" y="1746"/>
                  </a:lnTo>
                  <a:cubicBezTo>
                    <a:pt x="483" y="1746"/>
                    <a:pt x="347" y="1610"/>
                    <a:pt x="347" y="1444"/>
                  </a:cubicBezTo>
                  <a:lnTo>
                    <a:pt x="347" y="646"/>
                  </a:lnTo>
                  <a:cubicBezTo>
                    <a:pt x="347" y="483"/>
                    <a:pt x="483" y="347"/>
                    <a:pt x="647" y="347"/>
                  </a:cubicBezTo>
                  <a:close/>
                  <a:moveTo>
                    <a:pt x="647" y="0"/>
                  </a:moveTo>
                  <a:cubicBezTo>
                    <a:pt x="290" y="0"/>
                    <a:pt x="1" y="290"/>
                    <a:pt x="1" y="646"/>
                  </a:cubicBezTo>
                  <a:lnTo>
                    <a:pt x="1" y="1444"/>
                  </a:lnTo>
                  <a:cubicBezTo>
                    <a:pt x="1" y="1803"/>
                    <a:pt x="290" y="2092"/>
                    <a:pt x="647" y="2092"/>
                  </a:cubicBezTo>
                  <a:lnTo>
                    <a:pt x="5509" y="2092"/>
                  </a:lnTo>
                  <a:cubicBezTo>
                    <a:pt x="5866" y="2092"/>
                    <a:pt x="6157" y="1803"/>
                    <a:pt x="6157" y="1444"/>
                  </a:cubicBezTo>
                  <a:lnTo>
                    <a:pt x="6157" y="646"/>
                  </a:lnTo>
                  <a:cubicBezTo>
                    <a:pt x="6157" y="290"/>
                    <a:pt x="5866" y="0"/>
                    <a:pt x="5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9"/>
            <p:cNvSpPr/>
            <p:nvPr/>
          </p:nvSpPr>
          <p:spPr>
            <a:xfrm>
              <a:off x="997500" y="3086095"/>
              <a:ext cx="252908" cy="400343"/>
            </a:xfrm>
            <a:custGeom>
              <a:avLst/>
              <a:gdLst/>
              <a:ahLst/>
              <a:cxnLst/>
              <a:rect l="l" t="t" r="r" b="b"/>
              <a:pathLst>
                <a:path w="6467" h="10237" extrusionOk="0">
                  <a:moveTo>
                    <a:pt x="2710" y="0"/>
                  </a:moveTo>
                  <a:cubicBezTo>
                    <a:pt x="1213" y="0"/>
                    <a:pt x="1" y="1214"/>
                    <a:pt x="1" y="2709"/>
                  </a:cubicBezTo>
                  <a:lnTo>
                    <a:pt x="1" y="10237"/>
                  </a:lnTo>
                  <a:lnTo>
                    <a:pt x="6467" y="10237"/>
                  </a:lnTo>
                  <a:lnTo>
                    <a:pt x="6467" y="2709"/>
                  </a:lnTo>
                  <a:cubicBezTo>
                    <a:pt x="6465" y="1214"/>
                    <a:pt x="5253" y="0"/>
                    <a:pt x="3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9"/>
            <p:cNvSpPr/>
            <p:nvPr/>
          </p:nvSpPr>
          <p:spPr>
            <a:xfrm>
              <a:off x="990656" y="3079369"/>
              <a:ext cx="266557" cy="414031"/>
            </a:xfrm>
            <a:custGeom>
              <a:avLst/>
              <a:gdLst/>
              <a:ahLst/>
              <a:cxnLst/>
              <a:rect l="l" t="t" r="r" b="b"/>
              <a:pathLst>
                <a:path w="6816" h="10587" extrusionOk="0">
                  <a:moveTo>
                    <a:pt x="3931" y="343"/>
                  </a:moveTo>
                  <a:cubicBezTo>
                    <a:pt x="5330" y="343"/>
                    <a:pt x="6469" y="1482"/>
                    <a:pt x="6469" y="2881"/>
                  </a:cubicBezTo>
                  <a:lnTo>
                    <a:pt x="6469" y="10237"/>
                  </a:lnTo>
                  <a:lnTo>
                    <a:pt x="347" y="10237"/>
                  </a:lnTo>
                  <a:lnTo>
                    <a:pt x="347" y="2881"/>
                  </a:lnTo>
                  <a:cubicBezTo>
                    <a:pt x="347" y="1482"/>
                    <a:pt x="1486" y="343"/>
                    <a:pt x="2885" y="343"/>
                  </a:cubicBezTo>
                  <a:close/>
                  <a:moveTo>
                    <a:pt x="2885" y="1"/>
                  </a:moveTo>
                  <a:cubicBezTo>
                    <a:pt x="1293" y="1"/>
                    <a:pt x="1" y="1293"/>
                    <a:pt x="1" y="2883"/>
                  </a:cubicBezTo>
                  <a:lnTo>
                    <a:pt x="1" y="10586"/>
                  </a:lnTo>
                  <a:lnTo>
                    <a:pt x="6815" y="10586"/>
                  </a:lnTo>
                  <a:lnTo>
                    <a:pt x="6815" y="2883"/>
                  </a:lnTo>
                  <a:cubicBezTo>
                    <a:pt x="6815" y="1293"/>
                    <a:pt x="5521" y="1"/>
                    <a:pt x="3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1082364" y="3351948"/>
              <a:ext cx="89713" cy="134569"/>
            </a:xfrm>
            <a:custGeom>
              <a:avLst/>
              <a:gdLst/>
              <a:ahLst/>
              <a:cxnLst/>
              <a:rect l="l" t="t" r="r" b="b"/>
              <a:pathLst>
                <a:path w="2294" h="3441" extrusionOk="0">
                  <a:moveTo>
                    <a:pt x="0" y="1"/>
                  </a:moveTo>
                  <a:lnTo>
                    <a:pt x="0" y="3441"/>
                  </a:lnTo>
                  <a:lnTo>
                    <a:pt x="2293" y="3441"/>
                  </a:lnTo>
                  <a:lnTo>
                    <a:pt x="2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1075481" y="3345182"/>
              <a:ext cx="103361" cy="148217"/>
            </a:xfrm>
            <a:custGeom>
              <a:avLst/>
              <a:gdLst/>
              <a:ahLst/>
              <a:cxnLst/>
              <a:rect l="l" t="t" r="r" b="b"/>
              <a:pathLst>
                <a:path w="2643" h="3790" extrusionOk="0">
                  <a:moveTo>
                    <a:pt x="2296" y="347"/>
                  </a:moveTo>
                  <a:lnTo>
                    <a:pt x="2296" y="3440"/>
                  </a:lnTo>
                  <a:lnTo>
                    <a:pt x="351" y="3440"/>
                  </a:lnTo>
                  <a:lnTo>
                    <a:pt x="351" y="347"/>
                  </a:lnTo>
                  <a:close/>
                  <a:moveTo>
                    <a:pt x="1" y="1"/>
                  </a:moveTo>
                  <a:lnTo>
                    <a:pt x="1" y="3789"/>
                  </a:lnTo>
                  <a:lnTo>
                    <a:pt x="2643" y="3789"/>
                  </a:lnTo>
                  <a:lnTo>
                    <a:pt x="2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9"/>
            <p:cNvSpPr/>
            <p:nvPr/>
          </p:nvSpPr>
          <p:spPr>
            <a:xfrm>
              <a:off x="1054832" y="3161494"/>
              <a:ext cx="143759" cy="221935"/>
            </a:xfrm>
            <a:custGeom>
              <a:avLst/>
              <a:gdLst/>
              <a:ahLst/>
              <a:cxnLst/>
              <a:rect l="l" t="t" r="r" b="b"/>
              <a:pathLst>
                <a:path w="3676" h="5675" extrusionOk="0">
                  <a:moveTo>
                    <a:pt x="1766" y="1"/>
                  </a:moveTo>
                  <a:lnTo>
                    <a:pt x="948" y="1537"/>
                  </a:lnTo>
                  <a:lnTo>
                    <a:pt x="1" y="1537"/>
                  </a:lnTo>
                  <a:lnTo>
                    <a:pt x="1" y="4382"/>
                  </a:lnTo>
                  <a:cubicBezTo>
                    <a:pt x="1" y="5094"/>
                    <a:pt x="580" y="5675"/>
                    <a:pt x="1293" y="5675"/>
                  </a:cubicBezTo>
                  <a:lnTo>
                    <a:pt x="2381" y="5675"/>
                  </a:lnTo>
                  <a:cubicBezTo>
                    <a:pt x="3094" y="5675"/>
                    <a:pt x="3675" y="5094"/>
                    <a:pt x="3675" y="4382"/>
                  </a:cubicBezTo>
                  <a:lnTo>
                    <a:pt x="3675" y="1537"/>
                  </a:lnTo>
                  <a:lnTo>
                    <a:pt x="2901" y="1537"/>
                  </a:lnTo>
                  <a:lnTo>
                    <a:pt x="17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1048066" y="3148706"/>
              <a:ext cx="157447" cy="241606"/>
            </a:xfrm>
            <a:custGeom>
              <a:avLst/>
              <a:gdLst/>
              <a:ahLst/>
              <a:cxnLst/>
              <a:rect l="l" t="t" r="r" b="b"/>
              <a:pathLst>
                <a:path w="4026" h="6178" extrusionOk="0">
                  <a:moveTo>
                    <a:pt x="1967" y="653"/>
                  </a:moveTo>
                  <a:lnTo>
                    <a:pt x="2987" y="2040"/>
                  </a:lnTo>
                  <a:lnTo>
                    <a:pt x="3677" y="2040"/>
                  </a:lnTo>
                  <a:lnTo>
                    <a:pt x="3677" y="4711"/>
                  </a:lnTo>
                  <a:cubicBezTo>
                    <a:pt x="3677" y="5330"/>
                    <a:pt x="3174" y="5832"/>
                    <a:pt x="2558" y="5832"/>
                  </a:cubicBezTo>
                  <a:lnTo>
                    <a:pt x="1468" y="5832"/>
                  </a:lnTo>
                  <a:cubicBezTo>
                    <a:pt x="850" y="5832"/>
                    <a:pt x="347" y="5330"/>
                    <a:pt x="347" y="4711"/>
                  </a:cubicBezTo>
                  <a:lnTo>
                    <a:pt x="347" y="2040"/>
                  </a:lnTo>
                  <a:lnTo>
                    <a:pt x="1230" y="2040"/>
                  </a:lnTo>
                  <a:lnTo>
                    <a:pt x="1967" y="653"/>
                  </a:lnTo>
                  <a:close/>
                  <a:moveTo>
                    <a:pt x="1915" y="1"/>
                  </a:moveTo>
                  <a:lnTo>
                    <a:pt x="1017" y="1689"/>
                  </a:lnTo>
                  <a:lnTo>
                    <a:pt x="0" y="1689"/>
                  </a:lnTo>
                  <a:lnTo>
                    <a:pt x="0" y="4709"/>
                  </a:lnTo>
                  <a:cubicBezTo>
                    <a:pt x="0" y="5519"/>
                    <a:pt x="658" y="6177"/>
                    <a:pt x="1468" y="6177"/>
                  </a:cubicBezTo>
                  <a:lnTo>
                    <a:pt x="2556" y="6177"/>
                  </a:lnTo>
                  <a:cubicBezTo>
                    <a:pt x="3367" y="6177"/>
                    <a:pt x="4025" y="5519"/>
                    <a:pt x="4023" y="4709"/>
                  </a:cubicBezTo>
                  <a:lnTo>
                    <a:pt x="4023" y="1689"/>
                  </a:lnTo>
                  <a:lnTo>
                    <a:pt x="3162" y="1689"/>
                  </a:lnTo>
                  <a:lnTo>
                    <a:pt x="1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793437" y="2747463"/>
              <a:ext cx="118222" cy="86154"/>
            </a:xfrm>
            <a:custGeom>
              <a:avLst/>
              <a:gdLst/>
              <a:ahLst/>
              <a:cxnLst/>
              <a:rect l="l" t="t" r="r" b="b"/>
              <a:pathLst>
                <a:path w="3023" h="2203" extrusionOk="0">
                  <a:moveTo>
                    <a:pt x="1101" y="0"/>
                  </a:moveTo>
                  <a:cubicBezTo>
                    <a:pt x="493" y="0"/>
                    <a:pt x="0" y="493"/>
                    <a:pt x="0" y="1102"/>
                  </a:cubicBezTo>
                  <a:cubicBezTo>
                    <a:pt x="0" y="1710"/>
                    <a:pt x="493" y="2203"/>
                    <a:pt x="1101" y="2203"/>
                  </a:cubicBezTo>
                  <a:lnTo>
                    <a:pt x="1921" y="2203"/>
                  </a:lnTo>
                  <a:cubicBezTo>
                    <a:pt x="2528" y="2203"/>
                    <a:pt x="3020" y="1710"/>
                    <a:pt x="3022" y="1102"/>
                  </a:cubicBezTo>
                  <a:cubicBezTo>
                    <a:pt x="3022" y="493"/>
                    <a:pt x="2530" y="0"/>
                    <a:pt x="1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786711" y="2740737"/>
              <a:ext cx="131636" cy="99607"/>
            </a:xfrm>
            <a:custGeom>
              <a:avLst/>
              <a:gdLst/>
              <a:ahLst/>
              <a:cxnLst/>
              <a:rect l="l" t="t" r="r" b="b"/>
              <a:pathLst>
                <a:path w="3366" h="2547" extrusionOk="0">
                  <a:moveTo>
                    <a:pt x="2093" y="348"/>
                  </a:moveTo>
                  <a:cubicBezTo>
                    <a:pt x="2603" y="348"/>
                    <a:pt x="3019" y="763"/>
                    <a:pt x="3019" y="1274"/>
                  </a:cubicBezTo>
                  <a:cubicBezTo>
                    <a:pt x="3019" y="1782"/>
                    <a:pt x="2603" y="2200"/>
                    <a:pt x="2093" y="2200"/>
                  </a:cubicBezTo>
                  <a:lnTo>
                    <a:pt x="1273" y="2200"/>
                  </a:lnTo>
                  <a:cubicBezTo>
                    <a:pt x="763" y="2200"/>
                    <a:pt x="347" y="1784"/>
                    <a:pt x="347" y="1274"/>
                  </a:cubicBezTo>
                  <a:cubicBezTo>
                    <a:pt x="347" y="763"/>
                    <a:pt x="763" y="348"/>
                    <a:pt x="1273" y="348"/>
                  </a:cubicBezTo>
                  <a:close/>
                  <a:moveTo>
                    <a:pt x="1273" y="1"/>
                  </a:moveTo>
                  <a:cubicBezTo>
                    <a:pt x="572" y="1"/>
                    <a:pt x="1" y="572"/>
                    <a:pt x="1" y="1274"/>
                  </a:cubicBezTo>
                  <a:cubicBezTo>
                    <a:pt x="1" y="1975"/>
                    <a:pt x="572" y="2546"/>
                    <a:pt x="1273" y="2546"/>
                  </a:cubicBezTo>
                  <a:lnTo>
                    <a:pt x="2093" y="2546"/>
                  </a:lnTo>
                  <a:cubicBezTo>
                    <a:pt x="2794" y="2546"/>
                    <a:pt x="3366" y="1975"/>
                    <a:pt x="3366" y="1274"/>
                  </a:cubicBezTo>
                  <a:cubicBezTo>
                    <a:pt x="3366" y="572"/>
                    <a:pt x="2794"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p:nvPr/>
          </p:nvSpPr>
          <p:spPr>
            <a:xfrm>
              <a:off x="1329288" y="3720849"/>
              <a:ext cx="312977" cy="357716"/>
            </a:xfrm>
            <a:custGeom>
              <a:avLst/>
              <a:gdLst/>
              <a:ahLst/>
              <a:cxnLst/>
              <a:rect l="l" t="t" r="r" b="b"/>
              <a:pathLst>
                <a:path w="8003" h="9147" extrusionOk="0">
                  <a:moveTo>
                    <a:pt x="3257" y="1"/>
                  </a:moveTo>
                  <a:lnTo>
                    <a:pt x="0" y="6908"/>
                  </a:lnTo>
                  <a:lnTo>
                    <a:pt x="4748" y="9146"/>
                  </a:lnTo>
                  <a:lnTo>
                    <a:pt x="8003" y="2237"/>
                  </a:lnTo>
                  <a:lnTo>
                    <a:pt x="32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9"/>
            <p:cNvSpPr/>
            <p:nvPr/>
          </p:nvSpPr>
          <p:spPr>
            <a:xfrm>
              <a:off x="1320254" y="3711854"/>
              <a:ext cx="331045" cy="375862"/>
            </a:xfrm>
            <a:custGeom>
              <a:avLst/>
              <a:gdLst/>
              <a:ahLst/>
              <a:cxnLst/>
              <a:rect l="l" t="t" r="r" b="b"/>
              <a:pathLst>
                <a:path w="8465" h="9611" extrusionOk="0">
                  <a:moveTo>
                    <a:pt x="3571" y="465"/>
                  </a:moveTo>
                  <a:lnTo>
                    <a:pt x="8001" y="2554"/>
                  </a:lnTo>
                  <a:lnTo>
                    <a:pt x="4893" y="9148"/>
                  </a:lnTo>
                  <a:lnTo>
                    <a:pt x="464" y="7059"/>
                  </a:lnTo>
                  <a:lnTo>
                    <a:pt x="3571" y="465"/>
                  </a:lnTo>
                  <a:close/>
                  <a:moveTo>
                    <a:pt x="3403" y="0"/>
                  </a:moveTo>
                  <a:lnTo>
                    <a:pt x="1" y="7225"/>
                  </a:lnTo>
                  <a:lnTo>
                    <a:pt x="5060" y="9611"/>
                  </a:lnTo>
                  <a:lnTo>
                    <a:pt x="8464" y="2388"/>
                  </a:lnTo>
                  <a:lnTo>
                    <a:pt x="3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9"/>
            <p:cNvSpPr/>
            <p:nvPr/>
          </p:nvSpPr>
          <p:spPr>
            <a:xfrm>
              <a:off x="1499171" y="3891983"/>
              <a:ext cx="118222" cy="86193"/>
            </a:xfrm>
            <a:custGeom>
              <a:avLst/>
              <a:gdLst/>
              <a:ahLst/>
              <a:cxnLst/>
              <a:rect l="l" t="t" r="r" b="b"/>
              <a:pathLst>
                <a:path w="3023" h="2204" extrusionOk="0">
                  <a:moveTo>
                    <a:pt x="1102" y="0"/>
                  </a:moveTo>
                  <a:cubicBezTo>
                    <a:pt x="493" y="0"/>
                    <a:pt x="0" y="493"/>
                    <a:pt x="0" y="1102"/>
                  </a:cubicBezTo>
                  <a:cubicBezTo>
                    <a:pt x="0" y="1711"/>
                    <a:pt x="493" y="2203"/>
                    <a:pt x="1102" y="2203"/>
                  </a:cubicBezTo>
                  <a:lnTo>
                    <a:pt x="1921" y="2203"/>
                  </a:lnTo>
                  <a:cubicBezTo>
                    <a:pt x="2528" y="2203"/>
                    <a:pt x="3021" y="1711"/>
                    <a:pt x="3023" y="1102"/>
                  </a:cubicBezTo>
                  <a:cubicBezTo>
                    <a:pt x="3023" y="493"/>
                    <a:pt x="2530" y="0"/>
                    <a:pt x="1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9"/>
            <p:cNvSpPr/>
            <p:nvPr/>
          </p:nvSpPr>
          <p:spPr>
            <a:xfrm>
              <a:off x="1492484" y="3885296"/>
              <a:ext cx="131597" cy="99568"/>
            </a:xfrm>
            <a:custGeom>
              <a:avLst/>
              <a:gdLst/>
              <a:ahLst/>
              <a:cxnLst/>
              <a:rect l="l" t="t" r="r" b="b"/>
              <a:pathLst>
                <a:path w="3365" h="2546" extrusionOk="0">
                  <a:moveTo>
                    <a:pt x="2092" y="347"/>
                  </a:moveTo>
                  <a:cubicBezTo>
                    <a:pt x="2603" y="347"/>
                    <a:pt x="3018" y="762"/>
                    <a:pt x="3018" y="1273"/>
                  </a:cubicBezTo>
                  <a:cubicBezTo>
                    <a:pt x="3018" y="1783"/>
                    <a:pt x="2603" y="2199"/>
                    <a:pt x="2092" y="2199"/>
                  </a:cubicBezTo>
                  <a:lnTo>
                    <a:pt x="1273" y="2199"/>
                  </a:lnTo>
                  <a:cubicBezTo>
                    <a:pt x="762" y="2199"/>
                    <a:pt x="347" y="1783"/>
                    <a:pt x="347" y="1273"/>
                  </a:cubicBezTo>
                  <a:cubicBezTo>
                    <a:pt x="347" y="762"/>
                    <a:pt x="762" y="347"/>
                    <a:pt x="1273" y="347"/>
                  </a:cubicBezTo>
                  <a:close/>
                  <a:moveTo>
                    <a:pt x="1273" y="0"/>
                  </a:moveTo>
                  <a:cubicBezTo>
                    <a:pt x="571" y="0"/>
                    <a:pt x="0" y="571"/>
                    <a:pt x="0" y="1273"/>
                  </a:cubicBezTo>
                  <a:cubicBezTo>
                    <a:pt x="0" y="1974"/>
                    <a:pt x="571" y="2545"/>
                    <a:pt x="1273" y="2545"/>
                  </a:cubicBezTo>
                  <a:lnTo>
                    <a:pt x="2092" y="2545"/>
                  </a:lnTo>
                  <a:cubicBezTo>
                    <a:pt x="2794" y="2545"/>
                    <a:pt x="3365" y="1974"/>
                    <a:pt x="3365" y="1273"/>
                  </a:cubicBezTo>
                  <a:cubicBezTo>
                    <a:pt x="3365" y="571"/>
                    <a:pt x="2794" y="0"/>
                    <a:pt x="2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814751" y="4378050"/>
              <a:ext cx="323419" cy="323263"/>
            </a:xfrm>
            <a:custGeom>
              <a:avLst/>
              <a:gdLst/>
              <a:ahLst/>
              <a:cxnLst/>
              <a:rect l="l" t="t" r="r" b="b"/>
              <a:pathLst>
                <a:path w="8270" h="8266" extrusionOk="0">
                  <a:moveTo>
                    <a:pt x="8269" y="1"/>
                  </a:moveTo>
                  <a:lnTo>
                    <a:pt x="1" y="826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807281" y="4371128"/>
              <a:ext cx="338358" cy="337028"/>
            </a:xfrm>
            <a:custGeom>
              <a:avLst/>
              <a:gdLst/>
              <a:ahLst/>
              <a:cxnLst/>
              <a:rect l="l" t="t" r="r" b="b"/>
              <a:pathLst>
                <a:path w="8652" h="8618" extrusionOk="0">
                  <a:moveTo>
                    <a:pt x="8459" y="0"/>
                  </a:moveTo>
                  <a:cubicBezTo>
                    <a:pt x="8415" y="0"/>
                    <a:pt x="8371" y="17"/>
                    <a:pt x="8336" y="52"/>
                  </a:cubicBezTo>
                  <a:lnTo>
                    <a:pt x="70" y="8318"/>
                  </a:lnTo>
                  <a:cubicBezTo>
                    <a:pt x="1" y="8387"/>
                    <a:pt x="1" y="8496"/>
                    <a:pt x="70" y="8565"/>
                  </a:cubicBezTo>
                  <a:cubicBezTo>
                    <a:pt x="105" y="8600"/>
                    <a:pt x="149" y="8618"/>
                    <a:pt x="194" y="8618"/>
                  </a:cubicBezTo>
                  <a:cubicBezTo>
                    <a:pt x="237" y="8618"/>
                    <a:pt x="282" y="8600"/>
                    <a:pt x="316" y="8565"/>
                  </a:cubicBezTo>
                  <a:lnTo>
                    <a:pt x="8583" y="298"/>
                  </a:lnTo>
                  <a:cubicBezTo>
                    <a:pt x="8652" y="229"/>
                    <a:pt x="8652" y="121"/>
                    <a:pt x="8583" y="52"/>
                  </a:cubicBezTo>
                  <a:cubicBezTo>
                    <a:pt x="8548" y="17"/>
                    <a:pt x="8504" y="0"/>
                    <a:pt x="8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814751" y="4441796"/>
              <a:ext cx="111535" cy="111574"/>
            </a:xfrm>
            <a:custGeom>
              <a:avLst/>
              <a:gdLst/>
              <a:ahLst/>
              <a:cxnLst/>
              <a:rect l="l" t="t" r="r" b="b"/>
              <a:pathLst>
                <a:path w="2852" h="2853" extrusionOk="0">
                  <a:moveTo>
                    <a:pt x="2852" y="0"/>
                  </a:moveTo>
                  <a:lnTo>
                    <a:pt x="1" y="285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807281" y="4434991"/>
              <a:ext cx="126474" cy="125105"/>
            </a:xfrm>
            <a:custGeom>
              <a:avLst/>
              <a:gdLst/>
              <a:ahLst/>
              <a:cxnLst/>
              <a:rect l="l" t="t" r="r" b="b"/>
              <a:pathLst>
                <a:path w="3234" h="3199" extrusionOk="0">
                  <a:moveTo>
                    <a:pt x="3042" y="0"/>
                  </a:moveTo>
                  <a:cubicBezTo>
                    <a:pt x="2997" y="0"/>
                    <a:pt x="2953" y="18"/>
                    <a:pt x="2919" y="52"/>
                  </a:cubicBezTo>
                  <a:lnTo>
                    <a:pt x="70" y="2901"/>
                  </a:lnTo>
                  <a:cubicBezTo>
                    <a:pt x="1" y="2970"/>
                    <a:pt x="1" y="3078"/>
                    <a:pt x="70" y="3147"/>
                  </a:cubicBezTo>
                  <a:cubicBezTo>
                    <a:pt x="105" y="3183"/>
                    <a:pt x="149" y="3198"/>
                    <a:pt x="194" y="3198"/>
                  </a:cubicBezTo>
                  <a:cubicBezTo>
                    <a:pt x="237" y="3198"/>
                    <a:pt x="282" y="3183"/>
                    <a:pt x="316" y="3147"/>
                  </a:cubicBezTo>
                  <a:lnTo>
                    <a:pt x="3165" y="298"/>
                  </a:lnTo>
                  <a:cubicBezTo>
                    <a:pt x="3234" y="229"/>
                    <a:pt x="3234" y="121"/>
                    <a:pt x="3165" y="52"/>
                  </a:cubicBezTo>
                  <a:cubicBezTo>
                    <a:pt x="3130" y="18"/>
                    <a:pt x="3086" y="0"/>
                    <a:pt x="3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grpSp>
        <p:nvGrpSpPr>
          <p:cNvPr id="1632" name="Google Shape;1632;p42"/>
          <p:cNvGrpSpPr/>
          <p:nvPr/>
        </p:nvGrpSpPr>
        <p:grpSpPr>
          <a:xfrm>
            <a:off x="340638" y="3325413"/>
            <a:ext cx="8462725" cy="1861375"/>
            <a:chOff x="340638" y="3325413"/>
            <a:chExt cx="8462725" cy="1861375"/>
          </a:xfrm>
        </p:grpSpPr>
        <p:grpSp>
          <p:nvGrpSpPr>
            <p:cNvPr id="1633" name="Google Shape;1633;p42"/>
            <p:cNvGrpSpPr/>
            <p:nvPr/>
          </p:nvGrpSpPr>
          <p:grpSpPr>
            <a:xfrm>
              <a:off x="1337074" y="4590700"/>
              <a:ext cx="245607" cy="552798"/>
              <a:chOff x="5818086" y="2694143"/>
              <a:chExt cx="357039" cy="803602"/>
            </a:xfrm>
          </p:grpSpPr>
          <p:sp>
            <p:nvSpPr>
              <p:cNvPr id="1634" name="Google Shape;1634;p42"/>
              <p:cNvSpPr/>
              <p:nvPr/>
            </p:nvSpPr>
            <p:spPr>
              <a:xfrm>
                <a:off x="5818086" y="2694143"/>
                <a:ext cx="357039" cy="653332"/>
              </a:xfrm>
              <a:custGeom>
                <a:avLst/>
                <a:gdLst/>
                <a:ahLst/>
                <a:cxnLst/>
                <a:rect l="l" t="t" r="r" b="b"/>
                <a:pathLst>
                  <a:path w="13477" h="24661" extrusionOk="0">
                    <a:moveTo>
                      <a:pt x="6940" y="1"/>
                    </a:moveTo>
                    <a:cubicBezTo>
                      <a:pt x="4801" y="1"/>
                      <a:pt x="3065" y="1735"/>
                      <a:pt x="3065" y="3875"/>
                    </a:cubicBezTo>
                    <a:cubicBezTo>
                      <a:pt x="3065" y="4285"/>
                      <a:pt x="3130" y="4679"/>
                      <a:pt x="3247" y="5047"/>
                    </a:cubicBezTo>
                    <a:cubicBezTo>
                      <a:pt x="2152" y="6014"/>
                      <a:pt x="1457" y="7426"/>
                      <a:pt x="1457" y="9004"/>
                    </a:cubicBezTo>
                    <a:cubicBezTo>
                      <a:pt x="1457" y="10339"/>
                      <a:pt x="1955" y="11555"/>
                      <a:pt x="2774" y="12485"/>
                    </a:cubicBezTo>
                    <a:cubicBezTo>
                      <a:pt x="1096" y="13711"/>
                      <a:pt x="1" y="15685"/>
                      <a:pt x="1" y="17922"/>
                    </a:cubicBezTo>
                    <a:cubicBezTo>
                      <a:pt x="1" y="21644"/>
                      <a:pt x="3017" y="24661"/>
                      <a:pt x="6740" y="24661"/>
                    </a:cubicBezTo>
                    <a:cubicBezTo>
                      <a:pt x="10460" y="24661"/>
                      <a:pt x="13477" y="21644"/>
                      <a:pt x="13477" y="17922"/>
                    </a:cubicBezTo>
                    <a:cubicBezTo>
                      <a:pt x="13475" y="15689"/>
                      <a:pt x="12380" y="13711"/>
                      <a:pt x="10702" y="12485"/>
                    </a:cubicBezTo>
                    <a:cubicBezTo>
                      <a:pt x="11521" y="11555"/>
                      <a:pt x="12019" y="10339"/>
                      <a:pt x="12019" y="9004"/>
                    </a:cubicBezTo>
                    <a:cubicBezTo>
                      <a:pt x="12019" y="7575"/>
                      <a:pt x="11449" y="6281"/>
                      <a:pt x="10528" y="5330"/>
                    </a:cubicBezTo>
                    <a:cubicBezTo>
                      <a:pt x="10710" y="4881"/>
                      <a:pt x="10815" y="4391"/>
                      <a:pt x="10815" y="3875"/>
                    </a:cubicBezTo>
                    <a:cubicBezTo>
                      <a:pt x="10815" y="1735"/>
                      <a:pt x="9079" y="1"/>
                      <a:pt x="69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2"/>
              <p:cNvSpPr/>
              <p:nvPr/>
            </p:nvSpPr>
            <p:spPr>
              <a:xfrm>
                <a:off x="5997502" y="2800807"/>
                <a:ext cx="8822" cy="696938"/>
              </a:xfrm>
              <a:custGeom>
                <a:avLst/>
                <a:gdLst/>
                <a:ahLst/>
                <a:cxnLst/>
                <a:rect l="l" t="t" r="r" b="b"/>
                <a:pathLst>
                  <a:path w="333" h="26307" extrusionOk="0">
                    <a:moveTo>
                      <a:pt x="166" y="0"/>
                    </a:moveTo>
                    <a:cubicBezTo>
                      <a:pt x="75" y="0"/>
                      <a:pt x="1" y="75"/>
                      <a:pt x="1" y="166"/>
                    </a:cubicBezTo>
                    <a:lnTo>
                      <a:pt x="1" y="26141"/>
                    </a:lnTo>
                    <a:cubicBezTo>
                      <a:pt x="1" y="26232"/>
                      <a:pt x="75" y="26307"/>
                      <a:pt x="166" y="26307"/>
                    </a:cubicBezTo>
                    <a:cubicBezTo>
                      <a:pt x="257" y="26307"/>
                      <a:pt x="332" y="26232"/>
                      <a:pt x="332" y="26140"/>
                    </a:cubicBezTo>
                    <a:lnTo>
                      <a:pt x="332" y="166"/>
                    </a:lnTo>
                    <a:cubicBezTo>
                      <a:pt x="332" y="75"/>
                      <a:pt x="257"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2"/>
              <p:cNvSpPr/>
              <p:nvPr/>
            </p:nvSpPr>
            <p:spPr>
              <a:xfrm>
                <a:off x="5945415" y="2927155"/>
                <a:ext cx="118527" cy="75954"/>
              </a:xfrm>
              <a:custGeom>
                <a:avLst/>
                <a:gdLst/>
                <a:ahLst/>
                <a:cxnLst/>
                <a:rect l="l" t="t" r="r" b="b"/>
                <a:pathLst>
                  <a:path w="4474" h="2867" extrusionOk="0">
                    <a:moveTo>
                      <a:pt x="4286" y="1"/>
                    </a:moveTo>
                    <a:cubicBezTo>
                      <a:pt x="4240" y="1"/>
                      <a:pt x="4194" y="21"/>
                      <a:pt x="4162" y="60"/>
                    </a:cubicBezTo>
                    <a:lnTo>
                      <a:pt x="2137" y="2439"/>
                    </a:lnTo>
                    <a:lnTo>
                      <a:pt x="320" y="67"/>
                    </a:lnTo>
                    <a:cubicBezTo>
                      <a:pt x="287" y="24"/>
                      <a:pt x="238" y="1"/>
                      <a:pt x="188" y="1"/>
                    </a:cubicBezTo>
                    <a:cubicBezTo>
                      <a:pt x="153" y="1"/>
                      <a:pt x="118" y="12"/>
                      <a:pt x="88" y="35"/>
                    </a:cubicBezTo>
                    <a:cubicBezTo>
                      <a:pt x="15" y="92"/>
                      <a:pt x="0" y="194"/>
                      <a:pt x="57" y="267"/>
                    </a:cubicBezTo>
                    <a:lnTo>
                      <a:pt x="2002" y="2802"/>
                    </a:lnTo>
                    <a:cubicBezTo>
                      <a:pt x="2030" y="2842"/>
                      <a:pt x="2078" y="2863"/>
                      <a:pt x="2127" y="2866"/>
                    </a:cubicBezTo>
                    <a:lnTo>
                      <a:pt x="2132" y="2866"/>
                    </a:lnTo>
                    <a:cubicBezTo>
                      <a:pt x="2179" y="2866"/>
                      <a:pt x="2227" y="2845"/>
                      <a:pt x="2258" y="2810"/>
                    </a:cubicBezTo>
                    <a:lnTo>
                      <a:pt x="4414" y="276"/>
                    </a:lnTo>
                    <a:cubicBezTo>
                      <a:pt x="4473" y="204"/>
                      <a:pt x="4465" y="102"/>
                      <a:pt x="4395" y="42"/>
                    </a:cubicBezTo>
                    <a:cubicBezTo>
                      <a:pt x="4363" y="14"/>
                      <a:pt x="4324" y="1"/>
                      <a:pt x="4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2"/>
              <p:cNvSpPr/>
              <p:nvPr/>
            </p:nvSpPr>
            <p:spPr>
              <a:xfrm>
                <a:off x="5999754" y="3081640"/>
                <a:ext cx="80988" cy="59158"/>
              </a:xfrm>
              <a:custGeom>
                <a:avLst/>
                <a:gdLst/>
                <a:ahLst/>
                <a:cxnLst/>
                <a:rect l="l" t="t" r="r" b="b"/>
                <a:pathLst>
                  <a:path w="3057" h="2233" extrusionOk="0">
                    <a:moveTo>
                      <a:pt x="2870" y="1"/>
                    </a:moveTo>
                    <a:cubicBezTo>
                      <a:pt x="2837" y="1"/>
                      <a:pt x="2804" y="11"/>
                      <a:pt x="2775" y="31"/>
                    </a:cubicBezTo>
                    <a:lnTo>
                      <a:pt x="91" y="1932"/>
                    </a:lnTo>
                    <a:cubicBezTo>
                      <a:pt x="17" y="1984"/>
                      <a:pt x="0" y="2088"/>
                      <a:pt x="52" y="2163"/>
                    </a:cubicBezTo>
                    <a:cubicBezTo>
                      <a:pt x="83" y="2207"/>
                      <a:pt x="134" y="2232"/>
                      <a:pt x="186" y="2232"/>
                    </a:cubicBezTo>
                    <a:cubicBezTo>
                      <a:pt x="219" y="2232"/>
                      <a:pt x="252" y="2224"/>
                      <a:pt x="282" y="2201"/>
                    </a:cubicBezTo>
                    <a:lnTo>
                      <a:pt x="2966" y="301"/>
                    </a:lnTo>
                    <a:cubicBezTo>
                      <a:pt x="3040" y="249"/>
                      <a:pt x="3057" y="145"/>
                      <a:pt x="3005" y="70"/>
                    </a:cubicBezTo>
                    <a:cubicBezTo>
                      <a:pt x="2973" y="25"/>
                      <a:pt x="2922" y="1"/>
                      <a:pt x="2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2"/>
              <p:cNvSpPr/>
              <p:nvPr/>
            </p:nvSpPr>
            <p:spPr>
              <a:xfrm>
                <a:off x="5927505" y="3121884"/>
                <a:ext cx="79372" cy="115189"/>
              </a:xfrm>
              <a:custGeom>
                <a:avLst/>
                <a:gdLst/>
                <a:ahLst/>
                <a:cxnLst/>
                <a:rect l="l" t="t" r="r" b="b"/>
                <a:pathLst>
                  <a:path w="2996" h="4348" extrusionOk="0">
                    <a:moveTo>
                      <a:pt x="188" y="1"/>
                    </a:moveTo>
                    <a:cubicBezTo>
                      <a:pt x="157" y="1"/>
                      <a:pt x="125" y="9"/>
                      <a:pt x="97" y="27"/>
                    </a:cubicBezTo>
                    <a:cubicBezTo>
                      <a:pt x="20" y="80"/>
                      <a:pt x="0" y="181"/>
                      <a:pt x="50" y="258"/>
                    </a:cubicBezTo>
                    <a:lnTo>
                      <a:pt x="2669" y="4273"/>
                    </a:lnTo>
                    <a:cubicBezTo>
                      <a:pt x="2701" y="4321"/>
                      <a:pt x="2754" y="4348"/>
                      <a:pt x="2808" y="4348"/>
                    </a:cubicBezTo>
                    <a:cubicBezTo>
                      <a:pt x="2838" y="4348"/>
                      <a:pt x="2870" y="4339"/>
                      <a:pt x="2899" y="4321"/>
                    </a:cubicBezTo>
                    <a:cubicBezTo>
                      <a:pt x="2976" y="4272"/>
                      <a:pt x="2996" y="4167"/>
                      <a:pt x="2946" y="4091"/>
                    </a:cubicBezTo>
                    <a:lnTo>
                      <a:pt x="327" y="75"/>
                    </a:lnTo>
                    <a:cubicBezTo>
                      <a:pt x="295" y="27"/>
                      <a:pt x="242" y="1"/>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2"/>
              <p:cNvSpPr/>
              <p:nvPr/>
            </p:nvSpPr>
            <p:spPr>
              <a:xfrm>
                <a:off x="5999833" y="2834321"/>
                <a:ext cx="45223" cy="42520"/>
              </a:xfrm>
              <a:custGeom>
                <a:avLst/>
                <a:gdLst/>
                <a:ahLst/>
                <a:cxnLst/>
                <a:rect l="l" t="t" r="r" b="b"/>
                <a:pathLst>
                  <a:path w="1707" h="1605" extrusionOk="0">
                    <a:moveTo>
                      <a:pt x="1526" y="1"/>
                    </a:moveTo>
                    <a:cubicBezTo>
                      <a:pt x="1485" y="1"/>
                      <a:pt x="1444" y="16"/>
                      <a:pt x="1412" y="46"/>
                    </a:cubicBezTo>
                    <a:lnTo>
                      <a:pt x="70" y="1319"/>
                    </a:lnTo>
                    <a:cubicBezTo>
                      <a:pt x="2" y="1381"/>
                      <a:pt x="1" y="1487"/>
                      <a:pt x="63" y="1553"/>
                    </a:cubicBezTo>
                    <a:cubicBezTo>
                      <a:pt x="97" y="1588"/>
                      <a:pt x="140" y="1604"/>
                      <a:pt x="183" y="1604"/>
                    </a:cubicBezTo>
                    <a:cubicBezTo>
                      <a:pt x="224" y="1604"/>
                      <a:pt x="266" y="1591"/>
                      <a:pt x="297" y="1560"/>
                    </a:cubicBezTo>
                    <a:lnTo>
                      <a:pt x="1639" y="286"/>
                    </a:lnTo>
                    <a:cubicBezTo>
                      <a:pt x="1705" y="224"/>
                      <a:pt x="1707" y="118"/>
                      <a:pt x="1646" y="52"/>
                    </a:cubicBezTo>
                    <a:cubicBezTo>
                      <a:pt x="1613" y="18"/>
                      <a:pt x="1569"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 name="Google Shape;1640;p42"/>
            <p:cNvGrpSpPr/>
            <p:nvPr/>
          </p:nvGrpSpPr>
          <p:grpSpPr>
            <a:xfrm>
              <a:off x="340638" y="3325413"/>
              <a:ext cx="879325" cy="1861375"/>
              <a:chOff x="671350" y="3052275"/>
              <a:chExt cx="879325" cy="1861375"/>
            </a:xfrm>
          </p:grpSpPr>
          <p:sp>
            <p:nvSpPr>
              <p:cNvPr id="1641" name="Google Shape;1641;p42"/>
              <p:cNvSpPr/>
              <p:nvPr/>
            </p:nvSpPr>
            <p:spPr>
              <a:xfrm>
                <a:off x="1085950" y="3253275"/>
                <a:ext cx="50375" cy="84650"/>
              </a:xfrm>
              <a:custGeom>
                <a:avLst/>
                <a:gdLst/>
                <a:ahLst/>
                <a:cxnLst/>
                <a:rect l="l" t="t" r="r" b="b"/>
                <a:pathLst>
                  <a:path w="2015" h="3386" extrusionOk="0">
                    <a:moveTo>
                      <a:pt x="988" y="0"/>
                    </a:moveTo>
                    <a:cubicBezTo>
                      <a:pt x="444" y="0"/>
                      <a:pt x="1" y="442"/>
                      <a:pt x="1" y="987"/>
                    </a:cubicBezTo>
                    <a:lnTo>
                      <a:pt x="1" y="2396"/>
                    </a:lnTo>
                    <a:cubicBezTo>
                      <a:pt x="1" y="2942"/>
                      <a:pt x="442" y="3385"/>
                      <a:pt x="988" y="3385"/>
                    </a:cubicBezTo>
                    <a:lnTo>
                      <a:pt x="1027" y="3385"/>
                    </a:lnTo>
                    <a:cubicBezTo>
                      <a:pt x="1571" y="3385"/>
                      <a:pt x="2014" y="2944"/>
                      <a:pt x="2014" y="2396"/>
                    </a:cubicBezTo>
                    <a:lnTo>
                      <a:pt x="2014" y="987"/>
                    </a:lnTo>
                    <a:cubicBezTo>
                      <a:pt x="2014" y="442"/>
                      <a:pt x="1571" y="0"/>
                      <a:pt x="10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2"/>
              <p:cNvSpPr/>
              <p:nvPr/>
            </p:nvSpPr>
            <p:spPr>
              <a:xfrm>
                <a:off x="1081625" y="3249025"/>
                <a:ext cx="59025" cy="93175"/>
              </a:xfrm>
              <a:custGeom>
                <a:avLst/>
                <a:gdLst/>
                <a:ahLst/>
                <a:cxnLst/>
                <a:rect l="l" t="t" r="r" b="b"/>
                <a:pathLst>
                  <a:path w="2361" h="3727" extrusionOk="0">
                    <a:moveTo>
                      <a:pt x="1200" y="346"/>
                    </a:moveTo>
                    <a:cubicBezTo>
                      <a:pt x="1649" y="346"/>
                      <a:pt x="2014" y="710"/>
                      <a:pt x="2014" y="1157"/>
                    </a:cubicBezTo>
                    <a:lnTo>
                      <a:pt x="2014" y="2564"/>
                    </a:lnTo>
                    <a:cubicBezTo>
                      <a:pt x="2014" y="3013"/>
                      <a:pt x="1649" y="3378"/>
                      <a:pt x="1200" y="3378"/>
                    </a:cubicBezTo>
                    <a:lnTo>
                      <a:pt x="1161" y="3378"/>
                    </a:lnTo>
                    <a:cubicBezTo>
                      <a:pt x="713" y="3378"/>
                      <a:pt x="349" y="3013"/>
                      <a:pt x="349" y="2564"/>
                    </a:cubicBezTo>
                    <a:lnTo>
                      <a:pt x="349" y="1157"/>
                    </a:lnTo>
                    <a:cubicBezTo>
                      <a:pt x="349" y="710"/>
                      <a:pt x="713" y="346"/>
                      <a:pt x="1161" y="346"/>
                    </a:cubicBezTo>
                    <a:close/>
                    <a:moveTo>
                      <a:pt x="1161" y="1"/>
                    </a:moveTo>
                    <a:cubicBezTo>
                      <a:pt x="520" y="1"/>
                      <a:pt x="0" y="519"/>
                      <a:pt x="0" y="1159"/>
                    </a:cubicBezTo>
                    <a:lnTo>
                      <a:pt x="0" y="2566"/>
                    </a:lnTo>
                    <a:cubicBezTo>
                      <a:pt x="0" y="3204"/>
                      <a:pt x="520" y="3726"/>
                      <a:pt x="1161" y="3726"/>
                    </a:cubicBezTo>
                    <a:lnTo>
                      <a:pt x="1200" y="3726"/>
                    </a:lnTo>
                    <a:cubicBezTo>
                      <a:pt x="1840" y="3726"/>
                      <a:pt x="2360" y="3204"/>
                      <a:pt x="2360" y="2566"/>
                    </a:cubicBezTo>
                    <a:lnTo>
                      <a:pt x="2360" y="1159"/>
                    </a:lnTo>
                    <a:cubicBezTo>
                      <a:pt x="2360" y="519"/>
                      <a:pt x="1840" y="1"/>
                      <a:pt x="1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2"/>
              <p:cNvSpPr/>
              <p:nvPr/>
            </p:nvSpPr>
            <p:spPr>
              <a:xfrm>
                <a:off x="1111125" y="3056650"/>
                <a:ext cx="25" cy="196650"/>
              </a:xfrm>
              <a:custGeom>
                <a:avLst/>
                <a:gdLst/>
                <a:ahLst/>
                <a:cxnLst/>
                <a:rect l="l" t="t" r="r" b="b"/>
                <a:pathLst>
                  <a:path w="1" h="7866" extrusionOk="0">
                    <a:moveTo>
                      <a:pt x="0" y="1"/>
                    </a:moveTo>
                    <a:lnTo>
                      <a:pt x="0" y="7865"/>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2"/>
              <p:cNvSpPr/>
              <p:nvPr/>
            </p:nvSpPr>
            <p:spPr>
              <a:xfrm>
                <a:off x="1106750" y="3052275"/>
                <a:ext cx="8775" cy="205400"/>
              </a:xfrm>
              <a:custGeom>
                <a:avLst/>
                <a:gdLst/>
                <a:ahLst/>
                <a:cxnLst/>
                <a:rect l="l" t="t" r="r" b="b"/>
                <a:pathLst>
                  <a:path w="351" h="8216" extrusionOk="0">
                    <a:moveTo>
                      <a:pt x="175" y="0"/>
                    </a:moveTo>
                    <a:cubicBezTo>
                      <a:pt x="79" y="0"/>
                      <a:pt x="0" y="79"/>
                      <a:pt x="0" y="176"/>
                    </a:cubicBezTo>
                    <a:lnTo>
                      <a:pt x="0" y="8040"/>
                    </a:lnTo>
                    <a:cubicBezTo>
                      <a:pt x="0" y="8137"/>
                      <a:pt x="79" y="8216"/>
                      <a:pt x="175" y="8216"/>
                    </a:cubicBezTo>
                    <a:cubicBezTo>
                      <a:pt x="272" y="8216"/>
                      <a:pt x="351" y="8137"/>
                      <a:pt x="351" y="8040"/>
                    </a:cubicBezTo>
                    <a:lnTo>
                      <a:pt x="351" y="176"/>
                    </a:lnTo>
                    <a:cubicBezTo>
                      <a:pt x="351" y="79"/>
                      <a:pt x="272"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2"/>
              <p:cNvSpPr/>
              <p:nvPr/>
            </p:nvSpPr>
            <p:spPr>
              <a:xfrm>
                <a:off x="1076600" y="3299525"/>
                <a:ext cx="68825" cy="219650"/>
              </a:xfrm>
              <a:custGeom>
                <a:avLst/>
                <a:gdLst/>
                <a:ahLst/>
                <a:cxnLst/>
                <a:rect l="l" t="t" r="r" b="b"/>
                <a:pathLst>
                  <a:path w="2753" h="8786" extrusionOk="0">
                    <a:moveTo>
                      <a:pt x="0" y="0"/>
                    </a:moveTo>
                    <a:lnTo>
                      <a:pt x="0" y="8785"/>
                    </a:lnTo>
                    <a:lnTo>
                      <a:pt x="2753" y="8785"/>
                    </a:lnTo>
                    <a:lnTo>
                      <a:pt x="27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2"/>
              <p:cNvSpPr/>
              <p:nvPr/>
            </p:nvSpPr>
            <p:spPr>
              <a:xfrm>
                <a:off x="1072200" y="3295125"/>
                <a:ext cx="77550" cy="228375"/>
              </a:xfrm>
              <a:custGeom>
                <a:avLst/>
                <a:gdLst/>
                <a:ahLst/>
                <a:cxnLst/>
                <a:rect l="l" t="t" r="r" b="b"/>
                <a:pathLst>
                  <a:path w="3102" h="9135" extrusionOk="0">
                    <a:moveTo>
                      <a:pt x="2757" y="350"/>
                    </a:moveTo>
                    <a:lnTo>
                      <a:pt x="2757" y="8788"/>
                    </a:lnTo>
                    <a:lnTo>
                      <a:pt x="352" y="8788"/>
                    </a:lnTo>
                    <a:lnTo>
                      <a:pt x="352" y="350"/>
                    </a:lnTo>
                    <a:close/>
                    <a:moveTo>
                      <a:pt x="1" y="1"/>
                    </a:moveTo>
                    <a:lnTo>
                      <a:pt x="1" y="9134"/>
                    </a:lnTo>
                    <a:lnTo>
                      <a:pt x="3102" y="9134"/>
                    </a:lnTo>
                    <a:lnTo>
                      <a:pt x="3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2"/>
              <p:cNvSpPr/>
              <p:nvPr/>
            </p:nvSpPr>
            <p:spPr>
              <a:xfrm>
                <a:off x="1051025" y="3431675"/>
                <a:ext cx="116800" cy="34650"/>
              </a:xfrm>
              <a:custGeom>
                <a:avLst/>
                <a:gdLst/>
                <a:ahLst/>
                <a:cxnLst/>
                <a:rect l="l" t="t" r="r" b="b"/>
                <a:pathLst>
                  <a:path w="4672" h="1386" extrusionOk="0">
                    <a:moveTo>
                      <a:pt x="1" y="0"/>
                    </a:moveTo>
                    <a:lnTo>
                      <a:pt x="1" y="1385"/>
                    </a:lnTo>
                    <a:lnTo>
                      <a:pt x="4672" y="1385"/>
                    </a:lnTo>
                    <a:lnTo>
                      <a:pt x="4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2"/>
              <p:cNvSpPr/>
              <p:nvPr/>
            </p:nvSpPr>
            <p:spPr>
              <a:xfrm>
                <a:off x="1046650" y="3427225"/>
                <a:ext cx="125575" cy="43475"/>
              </a:xfrm>
              <a:custGeom>
                <a:avLst/>
                <a:gdLst/>
                <a:ahLst/>
                <a:cxnLst/>
                <a:rect l="l" t="t" r="r" b="b"/>
                <a:pathLst>
                  <a:path w="5023" h="1739" extrusionOk="0">
                    <a:moveTo>
                      <a:pt x="4676" y="353"/>
                    </a:moveTo>
                    <a:lnTo>
                      <a:pt x="4676" y="1392"/>
                    </a:lnTo>
                    <a:lnTo>
                      <a:pt x="351" y="1392"/>
                    </a:lnTo>
                    <a:lnTo>
                      <a:pt x="351" y="353"/>
                    </a:lnTo>
                    <a:close/>
                    <a:moveTo>
                      <a:pt x="176" y="1"/>
                    </a:moveTo>
                    <a:cubicBezTo>
                      <a:pt x="79" y="1"/>
                      <a:pt x="0" y="80"/>
                      <a:pt x="0" y="176"/>
                    </a:cubicBezTo>
                    <a:lnTo>
                      <a:pt x="0" y="1563"/>
                    </a:lnTo>
                    <a:cubicBezTo>
                      <a:pt x="0" y="1660"/>
                      <a:pt x="79" y="1738"/>
                      <a:pt x="176" y="1738"/>
                    </a:cubicBezTo>
                    <a:lnTo>
                      <a:pt x="4847" y="1738"/>
                    </a:lnTo>
                    <a:cubicBezTo>
                      <a:pt x="4944" y="1738"/>
                      <a:pt x="5022" y="1660"/>
                      <a:pt x="5022" y="1563"/>
                    </a:cubicBezTo>
                    <a:lnTo>
                      <a:pt x="5022" y="176"/>
                    </a:lnTo>
                    <a:cubicBezTo>
                      <a:pt x="5022" y="80"/>
                      <a:pt x="4944" y="1"/>
                      <a:pt x="4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2"/>
              <p:cNvSpPr/>
              <p:nvPr/>
            </p:nvSpPr>
            <p:spPr>
              <a:xfrm>
                <a:off x="1020300" y="3466300"/>
                <a:ext cx="178325" cy="52925"/>
              </a:xfrm>
              <a:custGeom>
                <a:avLst/>
                <a:gdLst/>
                <a:ahLst/>
                <a:cxnLst/>
                <a:rect l="l" t="t" r="r" b="b"/>
                <a:pathLst>
                  <a:path w="7133" h="2117" extrusionOk="0">
                    <a:moveTo>
                      <a:pt x="0" y="0"/>
                    </a:moveTo>
                    <a:lnTo>
                      <a:pt x="0" y="2116"/>
                    </a:lnTo>
                    <a:lnTo>
                      <a:pt x="7132" y="2116"/>
                    </a:lnTo>
                    <a:lnTo>
                      <a:pt x="7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2"/>
              <p:cNvSpPr/>
              <p:nvPr/>
            </p:nvSpPr>
            <p:spPr>
              <a:xfrm>
                <a:off x="1015875" y="3461850"/>
                <a:ext cx="187075" cy="61650"/>
              </a:xfrm>
              <a:custGeom>
                <a:avLst/>
                <a:gdLst/>
                <a:ahLst/>
                <a:cxnLst/>
                <a:rect l="l" t="t" r="r" b="b"/>
                <a:pathLst>
                  <a:path w="7483" h="2466" extrusionOk="0">
                    <a:moveTo>
                      <a:pt x="7136" y="353"/>
                    </a:moveTo>
                    <a:lnTo>
                      <a:pt x="7136" y="2119"/>
                    </a:lnTo>
                    <a:lnTo>
                      <a:pt x="353" y="2119"/>
                    </a:lnTo>
                    <a:lnTo>
                      <a:pt x="353" y="353"/>
                    </a:lnTo>
                    <a:close/>
                    <a:moveTo>
                      <a:pt x="175" y="1"/>
                    </a:moveTo>
                    <a:cubicBezTo>
                      <a:pt x="79" y="1"/>
                      <a:pt x="0" y="80"/>
                      <a:pt x="0" y="176"/>
                    </a:cubicBezTo>
                    <a:lnTo>
                      <a:pt x="0" y="2290"/>
                    </a:lnTo>
                    <a:cubicBezTo>
                      <a:pt x="0" y="2387"/>
                      <a:pt x="79" y="2465"/>
                      <a:pt x="175" y="2465"/>
                    </a:cubicBezTo>
                    <a:lnTo>
                      <a:pt x="7307" y="2465"/>
                    </a:lnTo>
                    <a:cubicBezTo>
                      <a:pt x="7404" y="2465"/>
                      <a:pt x="7483" y="2389"/>
                      <a:pt x="7483" y="2290"/>
                    </a:cubicBezTo>
                    <a:lnTo>
                      <a:pt x="7483" y="176"/>
                    </a:lnTo>
                    <a:cubicBezTo>
                      <a:pt x="7483" y="80"/>
                      <a:pt x="7404" y="1"/>
                      <a:pt x="7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2"/>
              <p:cNvSpPr/>
              <p:nvPr/>
            </p:nvSpPr>
            <p:spPr>
              <a:xfrm>
                <a:off x="998875" y="3519200"/>
                <a:ext cx="222650" cy="54675"/>
              </a:xfrm>
              <a:custGeom>
                <a:avLst/>
                <a:gdLst/>
                <a:ahLst/>
                <a:cxnLst/>
                <a:rect l="l" t="t" r="r" b="b"/>
                <a:pathLst>
                  <a:path w="8906" h="2187" extrusionOk="0">
                    <a:moveTo>
                      <a:pt x="0" y="0"/>
                    </a:moveTo>
                    <a:lnTo>
                      <a:pt x="0" y="2187"/>
                    </a:lnTo>
                    <a:lnTo>
                      <a:pt x="8905" y="2187"/>
                    </a:lnTo>
                    <a:lnTo>
                      <a:pt x="8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2"/>
              <p:cNvSpPr/>
              <p:nvPr/>
            </p:nvSpPr>
            <p:spPr>
              <a:xfrm>
                <a:off x="994550" y="3514850"/>
                <a:ext cx="231350" cy="63425"/>
              </a:xfrm>
              <a:custGeom>
                <a:avLst/>
                <a:gdLst/>
                <a:ahLst/>
                <a:cxnLst/>
                <a:rect l="l" t="t" r="r" b="b"/>
                <a:pathLst>
                  <a:path w="9254" h="2537" extrusionOk="0">
                    <a:moveTo>
                      <a:pt x="8907" y="345"/>
                    </a:moveTo>
                    <a:lnTo>
                      <a:pt x="8907" y="2186"/>
                    </a:lnTo>
                    <a:lnTo>
                      <a:pt x="349" y="2186"/>
                    </a:lnTo>
                    <a:lnTo>
                      <a:pt x="349" y="345"/>
                    </a:lnTo>
                    <a:close/>
                    <a:moveTo>
                      <a:pt x="0" y="1"/>
                    </a:moveTo>
                    <a:lnTo>
                      <a:pt x="0" y="2536"/>
                    </a:lnTo>
                    <a:lnTo>
                      <a:pt x="9254" y="2536"/>
                    </a:lnTo>
                    <a:lnTo>
                      <a:pt x="9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2"/>
              <p:cNvSpPr/>
              <p:nvPr/>
            </p:nvSpPr>
            <p:spPr>
              <a:xfrm>
                <a:off x="953025" y="3573850"/>
                <a:ext cx="320700" cy="54700"/>
              </a:xfrm>
              <a:custGeom>
                <a:avLst/>
                <a:gdLst/>
                <a:ahLst/>
                <a:cxnLst/>
                <a:rect l="l" t="t" r="r" b="b"/>
                <a:pathLst>
                  <a:path w="12828" h="2188" extrusionOk="0">
                    <a:moveTo>
                      <a:pt x="0" y="1"/>
                    </a:moveTo>
                    <a:lnTo>
                      <a:pt x="0" y="2188"/>
                    </a:lnTo>
                    <a:lnTo>
                      <a:pt x="12828" y="2188"/>
                    </a:lnTo>
                    <a:lnTo>
                      <a:pt x="128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2"/>
              <p:cNvSpPr/>
              <p:nvPr/>
            </p:nvSpPr>
            <p:spPr>
              <a:xfrm>
                <a:off x="948575" y="3569475"/>
                <a:ext cx="329500" cy="63475"/>
              </a:xfrm>
              <a:custGeom>
                <a:avLst/>
                <a:gdLst/>
                <a:ahLst/>
                <a:cxnLst/>
                <a:rect l="l" t="t" r="r" b="b"/>
                <a:pathLst>
                  <a:path w="13180" h="2539" extrusionOk="0">
                    <a:moveTo>
                      <a:pt x="12832" y="347"/>
                    </a:moveTo>
                    <a:lnTo>
                      <a:pt x="12832" y="2187"/>
                    </a:lnTo>
                    <a:lnTo>
                      <a:pt x="352" y="2187"/>
                    </a:lnTo>
                    <a:lnTo>
                      <a:pt x="352" y="347"/>
                    </a:lnTo>
                    <a:close/>
                    <a:moveTo>
                      <a:pt x="176" y="1"/>
                    </a:moveTo>
                    <a:cubicBezTo>
                      <a:pt x="80" y="1"/>
                      <a:pt x="1" y="79"/>
                      <a:pt x="1" y="176"/>
                    </a:cubicBezTo>
                    <a:lnTo>
                      <a:pt x="1" y="2363"/>
                    </a:lnTo>
                    <a:cubicBezTo>
                      <a:pt x="1" y="2459"/>
                      <a:pt x="80" y="2538"/>
                      <a:pt x="176" y="2538"/>
                    </a:cubicBezTo>
                    <a:lnTo>
                      <a:pt x="13004" y="2538"/>
                    </a:lnTo>
                    <a:cubicBezTo>
                      <a:pt x="13100" y="2538"/>
                      <a:pt x="13179" y="2459"/>
                      <a:pt x="13179" y="2363"/>
                    </a:cubicBezTo>
                    <a:lnTo>
                      <a:pt x="13179" y="176"/>
                    </a:lnTo>
                    <a:cubicBezTo>
                      <a:pt x="13179" y="79"/>
                      <a:pt x="13100" y="1"/>
                      <a:pt x="13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2"/>
              <p:cNvSpPr/>
              <p:nvPr/>
            </p:nvSpPr>
            <p:spPr>
              <a:xfrm>
                <a:off x="901900" y="3621675"/>
                <a:ext cx="416150" cy="1263775"/>
              </a:xfrm>
              <a:custGeom>
                <a:avLst/>
                <a:gdLst/>
                <a:ahLst/>
                <a:cxnLst/>
                <a:rect l="l" t="t" r="r" b="b"/>
                <a:pathLst>
                  <a:path w="16646" h="50551" extrusionOk="0">
                    <a:moveTo>
                      <a:pt x="0" y="1"/>
                    </a:moveTo>
                    <a:lnTo>
                      <a:pt x="0" y="50550"/>
                    </a:lnTo>
                    <a:lnTo>
                      <a:pt x="16646" y="50550"/>
                    </a:lnTo>
                    <a:lnTo>
                      <a:pt x="166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2"/>
              <p:cNvSpPr/>
              <p:nvPr/>
            </p:nvSpPr>
            <p:spPr>
              <a:xfrm>
                <a:off x="897550" y="3617300"/>
                <a:ext cx="424850" cy="1272475"/>
              </a:xfrm>
              <a:custGeom>
                <a:avLst/>
                <a:gdLst/>
                <a:ahLst/>
                <a:cxnLst/>
                <a:rect l="l" t="t" r="r" b="b"/>
                <a:pathLst>
                  <a:path w="16994" h="50899" extrusionOk="0">
                    <a:moveTo>
                      <a:pt x="16646" y="351"/>
                    </a:moveTo>
                    <a:lnTo>
                      <a:pt x="16646" y="50552"/>
                    </a:lnTo>
                    <a:lnTo>
                      <a:pt x="350" y="50552"/>
                    </a:lnTo>
                    <a:lnTo>
                      <a:pt x="350" y="351"/>
                    </a:lnTo>
                    <a:close/>
                    <a:moveTo>
                      <a:pt x="1" y="0"/>
                    </a:moveTo>
                    <a:lnTo>
                      <a:pt x="1" y="50898"/>
                    </a:lnTo>
                    <a:lnTo>
                      <a:pt x="16993" y="50898"/>
                    </a:lnTo>
                    <a:lnTo>
                      <a:pt x="16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2"/>
              <p:cNvSpPr/>
              <p:nvPr/>
            </p:nvSpPr>
            <p:spPr>
              <a:xfrm>
                <a:off x="901900" y="3732450"/>
                <a:ext cx="118425" cy="1153050"/>
              </a:xfrm>
              <a:custGeom>
                <a:avLst/>
                <a:gdLst/>
                <a:ahLst/>
                <a:cxnLst/>
                <a:rect l="l" t="t" r="r" b="b"/>
                <a:pathLst>
                  <a:path w="4737" h="46122" extrusionOk="0">
                    <a:moveTo>
                      <a:pt x="0" y="1"/>
                    </a:moveTo>
                    <a:lnTo>
                      <a:pt x="0" y="46121"/>
                    </a:lnTo>
                    <a:lnTo>
                      <a:pt x="4736" y="46121"/>
                    </a:lnTo>
                    <a:lnTo>
                      <a:pt x="47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2"/>
              <p:cNvSpPr/>
              <p:nvPr/>
            </p:nvSpPr>
            <p:spPr>
              <a:xfrm>
                <a:off x="897550" y="3728075"/>
                <a:ext cx="127150" cy="1161700"/>
              </a:xfrm>
              <a:custGeom>
                <a:avLst/>
                <a:gdLst/>
                <a:ahLst/>
                <a:cxnLst/>
                <a:rect l="l" t="t" r="r" b="b"/>
                <a:pathLst>
                  <a:path w="5086" h="46468" extrusionOk="0">
                    <a:moveTo>
                      <a:pt x="4737" y="347"/>
                    </a:moveTo>
                    <a:lnTo>
                      <a:pt x="4737" y="46121"/>
                    </a:lnTo>
                    <a:lnTo>
                      <a:pt x="348" y="46121"/>
                    </a:lnTo>
                    <a:lnTo>
                      <a:pt x="348" y="347"/>
                    </a:lnTo>
                    <a:close/>
                    <a:moveTo>
                      <a:pt x="176" y="0"/>
                    </a:moveTo>
                    <a:cubicBezTo>
                      <a:pt x="80" y="0"/>
                      <a:pt x="1" y="79"/>
                      <a:pt x="1" y="176"/>
                    </a:cubicBezTo>
                    <a:lnTo>
                      <a:pt x="1" y="46294"/>
                    </a:lnTo>
                    <a:cubicBezTo>
                      <a:pt x="1" y="46389"/>
                      <a:pt x="80" y="46467"/>
                      <a:pt x="176" y="46467"/>
                    </a:cubicBezTo>
                    <a:lnTo>
                      <a:pt x="4910" y="46467"/>
                    </a:lnTo>
                    <a:cubicBezTo>
                      <a:pt x="5007" y="46467"/>
                      <a:pt x="5084" y="46389"/>
                      <a:pt x="5086" y="46296"/>
                    </a:cubicBezTo>
                    <a:lnTo>
                      <a:pt x="5086" y="176"/>
                    </a:lnTo>
                    <a:cubicBezTo>
                      <a:pt x="5086" y="79"/>
                      <a:pt x="5007" y="0"/>
                      <a:pt x="4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2"/>
              <p:cNvSpPr/>
              <p:nvPr/>
            </p:nvSpPr>
            <p:spPr>
              <a:xfrm>
                <a:off x="836725" y="3889175"/>
                <a:ext cx="183600" cy="996325"/>
              </a:xfrm>
              <a:custGeom>
                <a:avLst/>
                <a:gdLst/>
                <a:ahLst/>
                <a:cxnLst/>
                <a:rect l="l" t="t" r="r" b="b"/>
                <a:pathLst>
                  <a:path w="7344" h="39853" extrusionOk="0">
                    <a:moveTo>
                      <a:pt x="1" y="1"/>
                    </a:moveTo>
                    <a:lnTo>
                      <a:pt x="1" y="39852"/>
                    </a:lnTo>
                    <a:lnTo>
                      <a:pt x="7343" y="39852"/>
                    </a:lnTo>
                    <a:lnTo>
                      <a:pt x="73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2"/>
              <p:cNvSpPr/>
              <p:nvPr/>
            </p:nvSpPr>
            <p:spPr>
              <a:xfrm>
                <a:off x="832350" y="3884850"/>
                <a:ext cx="192350" cy="1004925"/>
              </a:xfrm>
              <a:custGeom>
                <a:avLst/>
                <a:gdLst/>
                <a:ahLst/>
                <a:cxnLst/>
                <a:rect l="l" t="t" r="r" b="b"/>
                <a:pathLst>
                  <a:path w="7694" h="40197" extrusionOk="0">
                    <a:moveTo>
                      <a:pt x="7347" y="347"/>
                    </a:moveTo>
                    <a:lnTo>
                      <a:pt x="7347" y="39850"/>
                    </a:lnTo>
                    <a:lnTo>
                      <a:pt x="351" y="39850"/>
                    </a:lnTo>
                    <a:lnTo>
                      <a:pt x="351" y="347"/>
                    </a:lnTo>
                    <a:close/>
                    <a:moveTo>
                      <a:pt x="176" y="0"/>
                    </a:moveTo>
                    <a:cubicBezTo>
                      <a:pt x="79" y="0"/>
                      <a:pt x="0" y="79"/>
                      <a:pt x="0" y="174"/>
                    </a:cubicBezTo>
                    <a:lnTo>
                      <a:pt x="0" y="40023"/>
                    </a:lnTo>
                    <a:cubicBezTo>
                      <a:pt x="0" y="40118"/>
                      <a:pt x="79" y="40196"/>
                      <a:pt x="176" y="40196"/>
                    </a:cubicBezTo>
                    <a:lnTo>
                      <a:pt x="7518" y="40196"/>
                    </a:lnTo>
                    <a:cubicBezTo>
                      <a:pt x="7615" y="40196"/>
                      <a:pt x="7692" y="40118"/>
                      <a:pt x="7694" y="40025"/>
                    </a:cubicBezTo>
                    <a:lnTo>
                      <a:pt x="7694" y="174"/>
                    </a:lnTo>
                    <a:cubicBezTo>
                      <a:pt x="7694" y="79"/>
                      <a:pt x="7615" y="0"/>
                      <a:pt x="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2"/>
              <p:cNvSpPr/>
              <p:nvPr/>
            </p:nvSpPr>
            <p:spPr>
              <a:xfrm>
                <a:off x="776250" y="4126075"/>
                <a:ext cx="244075" cy="759325"/>
              </a:xfrm>
              <a:custGeom>
                <a:avLst/>
                <a:gdLst/>
                <a:ahLst/>
                <a:cxnLst/>
                <a:rect l="l" t="t" r="r" b="b"/>
                <a:pathLst>
                  <a:path w="9763" h="30373" extrusionOk="0">
                    <a:moveTo>
                      <a:pt x="1" y="1"/>
                    </a:moveTo>
                    <a:lnTo>
                      <a:pt x="1" y="30372"/>
                    </a:lnTo>
                    <a:lnTo>
                      <a:pt x="9762" y="30372"/>
                    </a:lnTo>
                    <a:lnTo>
                      <a:pt x="9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2"/>
              <p:cNvSpPr/>
              <p:nvPr/>
            </p:nvSpPr>
            <p:spPr>
              <a:xfrm>
                <a:off x="771925" y="4121750"/>
                <a:ext cx="252775" cy="768025"/>
              </a:xfrm>
              <a:custGeom>
                <a:avLst/>
                <a:gdLst/>
                <a:ahLst/>
                <a:cxnLst/>
                <a:rect l="l" t="t" r="r" b="b"/>
                <a:pathLst>
                  <a:path w="10111" h="30721" extrusionOk="0">
                    <a:moveTo>
                      <a:pt x="9762" y="349"/>
                    </a:moveTo>
                    <a:lnTo>
                      <a:pt x="9762" y="30374"/>
                    </a:lnTo>
                    <a:lnTo>
                      <a:pt x="347" y="30374"/>
                    </a:lnTo>
                    <a:lnTo>
                      <a:pt x="347" y="349"/>
                    </a:lnTo>
                    <a:close/>
                    <a:moveTo>
                      <a:pt x="174" y="0"/>
                    </a:moveTo>
                    <a:cubicBezTo>
                      <a:pt x="79" y="0"/>
                      <a:pt x="0" y="79"/>
                      <a:pt x="0" y="174"/>
                    </a:cubicBezTo>
                    <a:lnTo>
                      <a:pt x="0" y="30547"/>
                    </a:lnTo>
                    <a:cubicBezTo>
                      <a:pt x="0" y="30642"/>
                      <a:pt x="79" y="30720"/>
                      <a:pt x="174" y="30720"/>
                    </a:cubicBezTo>
                    <a:lnTo>
                      <a:pt x="9935" y="30720"/>
                    </a:lnTo>
                    <a:cubicBezTo>
                      <a:pt x="10032" y="30720"/>
                      <a:pt x="10109" y="30642"/>
                      <a:pt x="10111" y="30547"/>
                    </a:cubicBezTo>
                    <a:lnTo>
                      <a:pt x="10111" y="174"/>
                    </a:lnTo>
                    <a:cubicBezTo>
                      <a:pt x="10111" y="79"/>
                      <a:pt x="10032" y="0"/>
                      <a:pt x="9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2"/>
              <p:cNvSpPr/>
              <p:nvPr/>
            </p:nvSpPr>
            <p:spPr>
              <a:xfrm>
                <a:off x="1109450" y="3732450"/>
                <a:ext cx="25" cy="1144725"/>
              </a:xfrm>
              <a:custGeom>
                <a:avLst/>
                <a:gdLst/>
                <a:ahLst/>
                <a:cxnLst/>
                <a:rect l="l" t="t" r="r" b="b"/>
                <a:pathLst>
                  <a:path w="1" h="45789" extrusionOk="0">
                    <a:moveTo>
                      <a:pt x="0" y="1"/>
                    </a:moveTo>
                    <a:lnTo>
                      <a:pt x="0" y="45788"/>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2"/>
              <p:cNvSpPr/>
              <p:nvPr/>
            </p:nvSpPr>
            <p:spPr>
              <a:xfrm>
                <a:off x="1105125" y="3728075"/>
                <a:ext cx="8725" cy="1153425"/>
              </a:xfrm>
              <a:custGeom>
                <a:avLst/>
                <a:gdLst/>
                <a:ahLst/>
                <a:cxnLst/>
                <a:rect l="l" t="t" r="r" b="b"/>
                <a:pathLst>
                  <a:path w="349" h="46137" extrusionOk="0">
                    <a:moveTo>
                      <a:pt x="173" y="0"/>
                    </a:moveTo>
                    <a:cubicBezTo>
                      <a:pt x="79" y="0"/>
                      <a:pt x="0" y="79"/>
                      <a:pt x="0" y="176"/>
                    </a:cubicBezTo>
                    <a:lnTo>
                      <a:pt x="0" y="45961"/>
                    </a:lnTo>
                    <a:cubicBezTo>
                      <a:pt x="0" y="46058"/>
                      <a:pt x="79" y="46136"/>
                      <a:pt x="173" y="46136"/>
                    </a:cubicBezTo>
                    <a:cubicBezTo>
                      <a:pt x="270" y="46136"/>
                      <a:pt x="347" y="46060"/>
                      <a:pt x="349" y="45963"/>
                    </a:cubicBezTo>
                    <a:lnTo>
                      <a:pt x="349" y="176"/>
                    </a:lnTo>
                    <a:cubicBezTo>
                      <a:pt x="349" y="79"/>
                      <a:pt x="270"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2"/>
              <p:cNvSpPr/>
              <p:nvPr/>
            </p:nvSpPr>
            <p:spPr>
              <a:xfrm>
                <a:off x="1076600" y="3732450"/>
                <a:ext cx="25" cy="1144725"/>
              </a:xfrm>
              <a:custGeom>
                <a:avLst/>
                <a:gdLst/>
                <a:ahLst/>
                <a:cxnLst/>
                <a:rect l="l" t="t" r="r" b="b"/>
                <a:pathLst>
                  <a:path w="1" h="45789" extrusionOk="0">
                    <a:moveTo>
                      <a:pt x="0" y="1"/>
                    </a:moveTo>
                    <a:lnTo>
                      <a:pt x="0" y="45788"/>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2"/>
              <p:cNvSpPr/>
              <p:nvPr/>
            </p:nvSpPr>
            <p:spPr>
              <a:xfrm>
                <a:off x="1072200" y="3728075"/>
                <a:ext cx="8800" cy="1153425"/>
              </a:xfrm>
              <a:custGeom>
                <a:avLst/>
                <a:gdLst/>
                <a:ahLst/>
                <a:cxnLst/>
                <a:rect l="l" t="t" r="r" b="b"/>
                <a:pathLst>
                  <a:path w="352" h="46137" extrusionOk="0">
                    <a:moveTo>
                      <a:pt x="176" y="0"/>
                    </a:moveTo>
                    <a:cubicBezTo>
                      <a:pt x="80" y="0"/>
                      <a:pt x="1" y="79"/>
                      <a:pt x="1" y="176"/>
                    </a:cubicBezTo>
                    <a:lnTo>
                      <a:pt x="1" y="45961"/>
                    </a:lnTo>
                    <a:cubicBezTo>
                      <a:pt x="1" y="46058"/>
                      <a:pt x="80" y="46136"/>
                      <a:pt x="176" y="46136"/>
                    </a:cubicBezTo>
                    <a:cubicBezTo>
                      <a:pt x="273" y="46136"/>
                      <a:pt x="352" y="46060"/>
                      <a:pt x="352" y="45963"/>
                    </a:cubicBezTo>
                    <a:lnTo>
                      <a:pt x="352" y="176"/>
                    </a:lnTo>
                    <a:cubicBezTo>
                      <a:pt x="352" y="79"/>
                      <a:pt x="273"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2"/>
              <p:cNvSpPr/>
              <p:nvPr/>
            </p:nvSpPr>
            <p:spPr>
              <a:xfrm>
                <a:off x="1145150" y="3732450"/>
                <a:ext cx="25" cy="1144725"/>
              </a:xfrm>
              <a:custGeom>
                <a:avLst/>
                <a:gdLst/>
                <a:ahLst/>
                <a:cxnLst/>
                <a:rect l="l" t="t" r="r" b="b"/>
                <a:pathLst>
                  <a:path w="1" h="45789" extrusionOk="0">
                    <a:moveTo>
                      <a:pt x="1" y="1"/>
                    </a:moveTo>
                    <a:lnTo>
                      <a:pt x="1" y="45788"/>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2"/>
              <p:cNvSpPr/>
              <p:nvPr/>
            </p:nvSpPr>
            <p:spPr>
              <a:xfrm>
                <a:off x="1140825" y="3728075"/>
                <a:ext cx="8750" cy="1153425"/>
              </a:xfrm>
              <a:custGeom>
                <a:avLst/>
                <a:gdLst/>
                <a:ahLst/>
                <a:cxnLst/>
                <a:rect l="l" t="t" r="r" b="b"/>
                <a:pathLst>
                  <a:path w="350" h="46137" extrusionOk="0">
                    <a:moveTo>
                      <a:pt x="174" y="0"/>
                    </a:moveTo>
                    <a:cubicBezTo>
                      <a:pt x="79" y="0"/>
                      <a:pt x="0" y="79"/>
                      <a:pt x="0" y="176"/>
                    </a:cubicBezTo>
                    <a:lnTo>
                      <a:pt x="0" y="45961"/>
                    </a:lnTo>
                    <a:cubicBezTo>
                      <a:pt x="0" y="46058"/>
                      <a:pt x="79" y="46136"/>
                      <a:pt x="174" y="46136"/>
                    </a:cubicBezTo>
                    <a:cubicBezTo>
                      <a:pt x="270" y="46136"/>
                      <a:pt x="347" y="46060"/>
                      <a:pt x="349" y="45963"/>
                    </a:cubicBezTo>
                    <a:lnTo>
                      <a:pt x="349" y="176"/>
                    </a:lnTo>
                    <a:cubicBezTo>
                      <a:pt x="349" y="79"/>
                      <a:pt x="270"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2"/>
              <p:cNvSpPr/>
              <p:nvPr/>
            </p:nvSpPr>
            <p:spPr>
              <a:xfrm>
                <a:off x="936825" y="3774325"/>
                <a:ext cx="40750" cy="114825"/>
              </a:xfrm>
              <a:custGeom>
                <a:avLst/>
                <a:gdLst/>
                <a:ahLst/>
                <a:cxnLst/>
                <a:rect l="l" t="t" r="r" b="b"/>
                <a:pathLst>
                  <a:path w="1630" h="4593" extrusionOk="0">
                    <a:moveTo>
                      <a:pt x="0" y="0"/>
                    </a:moveTo>
                    <a:lnTo>
                      <a:pt x="0" y="4593"/>
                    </a:lnTo>
                    <a:lnTo>
                      <a:pt x="1629" y="4593"/>
                    </a:lnTo>
                    <a:lnTo>
                      <a:pt x="16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2"/>
              <p:cNvSpPr/>
              <p:nvPr/>
            </p:nvSpPr>
            <p:spPr>
              <a:xfrm>
                <a:off x="932475" y="3769975"/>
                <a:ext cx="49375" cy="123550"/>
              </a:xfrm>
              <a:custGeom>
                <a:avLst/>
                <a:gdLst/>
                <a:ahLst/>
                <a:cxnLst/>
                <a:rect l="l" t="t" r="r" b="b"/>
                <a:pathLst>
                  <a:path w="1975" h="4942" extrusionOk="0">
                    <a:moveTo>
                      <a:pt x="1628" y="350"/>
                    </a:moveTo>
                    <a:lnTo>
                      <a:pt x="1628" y="4595"/>
                    </a:lnTo>
                    <a:lnTo>
                      <a:pt x="349" y="4595"/>
                    </a:lnTo>
                    <a:lnTo>
                      <a:pt x="349" y="350"/>
                    </a:lnTo>
                    <a:close/>
                    <a:moveTo>
                      <a:pt x="1" y="1"/>
                    </a:moveTo>
                    <a:lnTo>
                      <a:pt x="1" y="4942"/>
                    </a:lnTo>
                    <a:lnTo>
                      <a:pt x="1975" y="4942"/>
                    </a:lnTo>
                    <a:lnTo>
                      <a:pt x="19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2"/>
              <p:cNvSpPr/>
              <p:nvPr/>
            </p:nvSpPr>
            <p:spPr>
              <a:xfrm>
                <a:off x="898300" y="3957550"/>
                <a:ext cx="79275" cy="168600"/>
              </a:xfrm>
              <a:custGeom>
                <a:avLst/>
                <a:gdLst/>
                <a:ahLst/>
                <a:cxnLst/>
                <a:rect l="l" t="t" r="r" b="b"/>
                <a:pathLst>
                  <a:path w="3171" h="6744" extrusionOk="0">
                    <a:moveTo>
                      <a:pt x="0" y="0"/>
                    </a:moveTo>
                    <a:lnTo>
                      <a:pt x="0" y="6744"/>
                    </a:lnTo>
                    <a:lnTo>
                      <a:pt x="3170" y="6744"/>
                    </a:lnTo>
                    <a:lnTo>
                      <a:pt x="3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2"/>
              <p:cNvSpPr/>
              <p:nvPr/>
            </p:nvSpPr>
            <p:spPr>
              <a:xfrm>
                <a:off x="893925" y="3953150"/>
                <a:ext cx="87925" cy="177350"/>
              </a:xfrm>
              <a:custGeom>
                <a:avLst/>
                <a:gdLst/>
                <a:ahLst/>
                <a:cxnLst/>
                <a:rect l="l" t="t" r="r" b="b"/>
                <a:pathLst>
                  <a:path w="3517" h="7094" extrusionOk="0">
                    <a:moveTo>
                      <a:pt x="3170" y="351"/>
                    </a:moveTo>
                    <a:lnTo>
                      <a:pt x="3170" y="6746"/>
                    </a:lnTo>
                    <a:lnTo>
                      <a:pt x="347" y="6746"/>
                    </a:lnTo>
                    <a:lnTo>
                      <a:pt x="347" y="351"/>
                    </a:lnTo>
                    <a:close/>
                    <a:moveTo>
                      <a:pt x="0" y="1"/>
                    </a:moveTo>
                    <a:lnTo>
                      <a:pt x="0" y="7093"/>
                    </a:lnTo>
                    <a:lnTo>
                      <a:pt x="3517" y="7093"/>
                    </a:lnTo>
                    <a:lnTo>
                      <a:pt x="3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2"/>
              <p:cNvSpPr/>
              <p:nvPr/>
            </p:nvSpPr>
            <p:spPr>
              <a:xfrm>
                <a:off x="854475" y="4211050"/>
                <a:ext cx="105325" cy="676800"/>
              </a:xfrm>
              <a:custGeom>
                <a:avLst/>
                <a:gdLst/>
                <a:ahLst/>
                <a:cxnLst/>
                <a:rect l="l" t="t" r="r" b="b"/>
                <a:pathLst>
                  <a:path w="4213" h="27072" extrusionOk="0">
                    <a:moveTo>
                      <a:pt x="0" y="0"/>
                    </a:moveTo>
                    <a:lnTo>
                      <a:pt x="0" y="27072"/>
                    </a:lnTo>
                    <a:lnTo>
                      <a:pt x="4212" y="27072"/>
                    </a:lnTo>
                    <a:lnTo>
                      <a:pt x="42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2"/>
              <p:cNvSpPr/>
              <p:nvPr/>
            </p:nvSpPr>
            <p:spPr>
              <a:xfrm>
                <a:off x="850075" y="4206700"/>
                <a:ext cx="114050" cy="685525"/>
              </a:xfrm>
              <a:custGeom>
                <a:avLst/>
                <a:gdLst/>
                <a:ahLst/>
                <a:cxnLst/>
                <a:rect l="l" t="t" r="r" b="b"/>
                <a:pathLst>
                  <a:path w="4562" h="27421" extrusionOk="0">
                    <a:moveTo>
                      <a:pt x="4217" y="350"/>
                    </a:moveTo>
                    <a:lnTo>
                      <a:pt x="4217" y="27074"/>
                    </a:lnTo>
                    <a:lnTo>
                      <a:pt x="351" y="27074"/>
                    </a:lnTo>
                    <a:lnTo>
                      <a:pt x="351" y="350"/>
                    </a:lnTo>
                    <a:close/>
                    <a:moveTo>
                      <a:pt x="1" y="1"/>
                    </a:moveTo>
                    <a:lnTo>
                      <a:pt x="1" y="27421"/>
                    </a:lnTo>
                    <a:lnTo>
                      <a:pt x="4562" y="27421"/>
                    </a:lnTo>
                    <a:lnTo>
                      <a:pt x="4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2"/>
              <p:cNvSpPr/>
              <p:nvPr/>
            </p:nvSpPr>
            <p:spPr>
              <a:xfrm>
                <a:off x="1195975" y="3732350"/>
                <a:ext cx="118450" cy="1153050"/>
              </a:xfrm>
              <a:custGeom>
                <a:avLst/>
                <a:gdLst/>
                <a:ahLst/>
                <a:cxnLst/>
                <a:rect l="l" t="t" r="r" b="b"/>
                <a:pathLst>
                  <a:path w="4738" h="46122" extrusionOk="0">
                    <a:moveTo>
                      <a:pt x="1" y="1"/>
                    </a:moveTo>
                    <a:lnTo>
                      <a:pt x="1" y="46121"/>
                    </a:lnTo>
                    <a:lnTo>
                      <a:pt x="4737" y="46121"/>
                    </a:lnTo>
                    <a:lnTo>
                      <a:pt x="47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2"/>
              <p:cNvSpPr/>
              <p:nvPr/>
            </p:nvSpPr>
            <p:spPr>
              <a:xfrm>
                <a:off x="1191600" y="3728075"/>
                <a:ext cx="127150" cy="1161700"/>
              </a:xfrm>
              <a:custGeom>
                <a:avLst/>
                <a:gdLst/>
                <a:ahLst/>
                <a:cxnLst/>
                <a:rect l="l" t="t" r="r" b="b"/>
                <a:pathLst>
                  <a:path w="5086" h="46468" extrusionOk="0">
                    <a:moveTo>
                      <a:pt x="4739" y="347"/>
                    </a:moveTo>
                    <a:lnTo>
                      <a:pt x="4739" y="46121"/>
                    </a:lnTo>
                    <a:lnTo>
                      <a:pt x="349" y="46121"/>
                    </a:lnTo>
                    <a:lnTo>
                      <a:pt x="349" y="347"/>
                    </a:lnTo>
                    <a:close/>
                    <a:moveTo>
                      <a:pt x="176" y="0"/>
                    </a:moveTo>
                    <a:cubicBezTo>
                      <a:pt x="79" y="0"/>
                      <a:pt x="1" y="79"/>
                      <a:pt x="1" y="176"/>
                    </a:cubicBezTo>
                    <a:lnTo>
                      <a:pt x="1" y="46294"/>
                    </a:lnTo>
                    <a:cubicBezTo>
                      <a:pt x="1" y="46389"/>
                      <a:pt x="79" y="46467"/>
                      <a:pt x="176" y="46467"/>
                    </a:cubicBezTo>
                    <a:lnTo>
                      <a:pt x="4910" y="46467"/>
                    </a:lnTo>
                    <a:cubicBezTo>
                      <a:pt x="5007" y="46467"/>
                      <a:pt x="5085" y="46389"/>
                      <a:pt x="5085" y="46296"/>
                    </a:cubicBezTo>
                    <a:lnTo>
                      <a:pt x="5085" y="176"/>
                    </a:lnTo>
                    <a:cubicBezTo>
                      <a:pt x="5085" y="79"/>
                      <a:pt x="5007" y="0"/>
                      <a:pt x="4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2"/>
              <p:cNvSpPr/>
              <p:nvPr/>
            </p:nvSpPr>
            <p:spPr>
              <a:xfrm>
                <a:off x="1195975" y="3889125"/>
                <a:ext cx="183600" cy="996275"/>
              </a:xfrm>
              <a:custGeom>
                <a:avLst/>
                <a:gdLst/>
                <a:ahLst/>
                <a:cxnLst/>
                <a:rect l="l" t="t" r="r" b="b"/>
                <a:pathLst>
                  <a:path w="7344" h="39851" extrusionOk="0">
                    <a:moveTo>
                      <a:pt x="1" y="1"/>
                    </a:moveTo>
                    <a:lnTo>
                      <a:pt x="1" y="39850"/>
                    </a:lnTo>
                    <a:lnTo>
                      <a:pt x="7344" y="39850"/>
                    </a:lnTo>
                    <a:lnTo>
                      <a:pt x="7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2"/>
              <p:cNvSpPr/>
              <p:nvPr/>
            </p:nvSpPr>
            <p:spPr>
              <a:xfrm>
                <a:off x="1191600" y="3884850"/>
                <a:ext cx="192350" cy="1004925"/>
              </a:xfrm>
              <a:custGeom>
                <a:avLst/>
                <a:gdLst/>
                <a:ahLst/>
                <a:cxnLst/>
                <a:rect l="l" t="t" r="r" b="b"/>
                <a:pathLst>
                  <a:path w="7694" h="40197" extrusionOk="0">
                    <a:moveTo>
                      <a:pt x="7347" y="347"/>
                    </a:moveTo>
                    <a:lnTo>
                      <a:pt x="7347" y="39850"/>
                    </a:lnTo>
                    <a:lnTo>
                      <a:pt x="349" y="39850"/>
                    </a:lnTo>
                    <a:lnTo>
                      <a:pt x="349" y="347"/>
                    </a:lnTo>
                    <a:close/>
                    <a:moveTo>
                      <a:pt x="176" y="0"/>
                    </a:moveTo>
                    <a:cubicBezTo>
                      <a:pt x="79" y="0"/>
                      <a:pt x="1" y="79"/>
                      <a:pt x="1" y="174"/>
                    </a:cubicBezTo>
                    <a:lnTo>
                      <a:pt x="1" y="40023"/>
                    </a:lnTo>
                    <a:cubicBezTo>
                      <a:pt x="1" y="40118"/>
                      <a:pt x="79" y="40196"/>
                      <a:pt x="176" y="40196"/>
                    </a:cubicBezTo>
                    <a:lnTo>
                      <a:pt x="7519" y="40196"/>
                    </a:lnTo>
                    <a:cubicBezTo>
                      <a:pt x="7615" y="40196"/>
                      <a:pt x="7694" y="40118"/>
                      <a:pt x="7694" y="40025"/>
                    </a:cubicBezTo>
                    <a:lnTo>
                      <a:pt x="7694" y="174"/>
                    </a:lnTo>
                    <a:cubicBezTo>
                      <a:pt x="7694" y="79"/>
                      <a:pt x="7615" y="0"/>
                      <a:pt x="7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2"/>
              <p:cNvSpPr/>
              <p:nvPr/>
            </p:nvSpPr>
            <p:spPr>
              <a:xfrm>
                <a:off x="1195975" y="4126125"/>
                <a:ext cx="244075" cy="759325"/>
              </a:xfrm>
              <a:custGeom>
                <a:avLst/>
                <a:gdLst/>
                <a:ahLst/>
                <a:cxnLst/>
                <a:rect l="l" t="t" r="r" b="b"/>
                <a:pathLst>
                  <a:path w="9763" h="30373" extrusionOk="0">
                    <a:moveTo>
                      <a:pt x="1" y="1"/>
                    </a:moveTo>
                    <a:lnTo>
                      <a:pt x="1" y="30372"/>
                    </a:lnTo>
                    <a:lnTo>
                      <a:pt x="9763" y="30372"/>
                    </a:lnTo>
                    <a:lnTo>
                      <a:pt x="9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2"/>
              <p:cNvSpPr/>
              <p:nvPr/>
            </p:nvSpPr>
            <p:spPr>
              <a:xfrm>
                <a:off x="1191600" y="4121750"/>
                <a:ext cx="252800" cy="768025"/>
              </a:xfrm>
              <a:custGeom>
                <a:avLst/>
                <a:gdLst/>
                <a:ahLst/>
                <a:cxnLst/>
                <a:rect l="l" t="t" r="r" b="b"/>
                <a:pathLst>
                  <a:path w="10112" h="30721" extrusionOk="0">
                    <a:moveTo>
                      <a:pt x="9764" y="349"/>
                    </a:moveTo>
                    <a:lnTo>
                      <a:pt x="9764" y="30374"/>
                    </a:lnTo>
                    <a:lnTo>
                      <a:pt x="349" y="30374"/>
                    </a:lnTo>
                    <a:lnTo>
                      <a:pt x="349" y="349"/>
                    </a:lnTo>
                    <a:close/>
                    <a:moveTo>
                      <a:pt x="176" y="0"/>
                    </a:moveTo>
                    <a:cubicBezTo>
                      <a:pt x="79" y="0"/>
                      <a:pt x="1" y="79"/>
                      <a:pt x="1" y="174"/>
                    </a:cubicBezTo>
                    <a:lnTo>
                      <a:pt x="1" y="30547"/>
                    </a:lnTo>
                    <a:cubicBezTo>
                      <a:pt x="1" y="30642"/>
                      <a:pt x="79" y="30720"/>
                      <a:pt x="176" y="30720"/>
                    </a:cubicBezTo>
                    <a:lnTo>
                      <a:pt x="9938" y="30720"/>
                    </a:lnTo>
                    <a:cubicBezTo>
                      <a:pt x="10032" y="30720"/>
                      <a:pt x="10111" y="30642"/>
                      <a:pt x="10111" y="30547"/>
                    </a:cubicBezTo>
                    <a:lnTo>
                      <a:pt x="10111" y="174"/>
                    </a:lnTo>
                    <a:cubicBezTo>
                      <a:pt x="10111" y="79"/>
                      <a:pt x="10032" y="0"/>
                      <a:pt x="9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2"/>
              <p:cNvSpPr/>
              <p:nvPr/>
            </p:nvSpPr>
            <p:spPr>
              <a:xfrm>
                <a:off x="1238725" y="3774375"/>
                <a:ext cx="40725" cy="114825"/>
              </a:xfrm>
              <a:custGeom>
                <a:avLst/>
                <a:gdLst/>
                <a:ahLst/>
                <a:cxnLst/>
                <a:rect l="l" t="t" r="r" b="b"/>
                <a:pathLst>
                  <a:path w="1629" h="4593" extrusionOk="0">
                    <a:moveTo>
                      <a:pt x="1" y="0"/>
                    </a:moveTo>
                    <a:lnTo>
                      <a:pt x="1" y="4593"/>
                    </a:lnTo>
                    <a:lnTo>
                      <a:pt x="1628" y="4593"/>
                    </a:lnTo>
                    <a:lnTo>
                      <a:pt x="16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2"/>
              <p:cNvSpPr/>
              <p:nvPr/>
            </p:nvSpPr>
            <p:spPr>
              <a:xfrm>
                <a:off x="1234400" y="3769975"/>
                <a:ext cx="49375" cy="123550"/>
              </a:xfrm>
              <a:custGeom>
                <a:avLst/>
                <a:gdLst/>
                <a:ahLst/>
                <a:cxnLst/>
                <a:rect l="l" t="t" r="r" b="b"/>
                <a:pathLst>
                  <a:path w="1975" h="4942" extrusionOk="0">
                    <a:moveTo>
                      <a:pt x="1628" y="350"/>
                    </a:moveTo>
                    <a:lnTo>
                      <a:pt x="1628" y="4595"/>
                    </a:lnTo>
                    <a:lnTo>
                      <a:pt x="349" y="4595"/>
                    </a:lnTo>
                    <a:lnTo>
                      <a:pt x="349" y="350"/>
                    </a:lnTo>
                    <a:close/>
                    <a:moveTo>
                      <a:pt x="1" y="1"/>
                    </a:moveTo>
                    <a:lnTo>
                      <a:pt x="1" y="4942"/>
                    </a:lnTo>
                    <a:lnTo>
                      <a:pt x="1975" y="4942"/>
                    </a:lnTo>
                    <a:lnTo>
                      <a:pt x="19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2"/>
              <p:cNvSpPr/>
              <p:nvPr/>
            </p:nvSpPr>
            <p:spPr>
              <a:xfrm>
                <a:off x="1238775" y="3957500"/>
                <a:ext cx="79275" cy="168600"/>
              </a:xfrm>
              <a:custGeom>
                <a:avLst/>
                <a:gdLst/>
                <a:ahLst/>
                <a:cxnLst/>
                <a:rect l="l" t="t" r="r" b="b"/>
                <a:pathLst>
                  <a:path w="3171" h="6744" extrusionOk="0">
                    <a:moveTo>
                      <a:pt x="1" y="0"/>
                    </a:moveTo>
                    <a:lnTo>
                      <a:pt x="1" y="6744"/>
                    </a:lnTo>
                    <a:lnTo>
                      <a:pt x="3171" y="6744"/>
                    </a:lnTo>
                    <a:lnTo>
                      <a:pt x="3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2"/>
              <p:cNvSpPr/>
              <p:nvPr/>
            </p:nvSpPr>
            <p:spPr>
              <a:xfrm>
                <a:off x="1234450" y="3953150"/>
                <a:ext cx="87950" cy="177350"/>
              </a:xfrm>
              <a:custGeom>
                <a:avLst/>
                <a:gdLst/>
                <a:ahLst/>
                <a:cxnLst/>
                <a:rect l="l" t="t" r="r" b="b"/>
                <a:pathLst>
                  <a:path w="3518" h="7094" extrusionOk="0">
                    <a:moveTo>
                      <a:pt x="3170" y="351"/>
                    </a:moveTo>
                    <a:lnTo>
                      <a:pt x="3170" y="6746"/>
                    </a:lnTo>
                    <a:lnTo>
                      <a:pt x="347" y="6746"/>
                    </a:lnTo>
                    <a:lnTo>
                      <a:pt x="347" y="351"/>
                    </a:lnTo>
                    <a:close/>
                    <a:moveTo>
                      <a:pt x="1" y="1"/>
                    </a:moveTo>
                    <a:lnTo>
                      <a:pt x="1" y="7093"/>
                    </a:lnTo>
                    <a:lnTo>
                      <a:pt x="3517" y="7093"/>
                    </a:lnTo>
                    <a:lnTo>
                      <a:pt x="3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2"/>
              <p:cNvSpPr/>
              <p:nvPr/>
            </p:nvSpPr>
            <p:spPr>
              <a:xfrm>
                <a:off x="1265325" y="4211050"/>
                <a:ext cx="105375" cy="676850"/>
              </a:xfrm>
              <a:custGeom>
                <a:avLst/>
                <a:gdLst/>
                <a:ahLst/>
                <a:cxnLst/>
                <a:rect l="l" t="t" r="r" b="b"/>
                <a:pathLst>
                  <a:path w="4215" h="27074" extrusionOk="0">
                    <a:moveTo>
                      <a:pt x="1" y="0"/>
                    </a:moveTo>
                    <a:lnTo>
                      <a:pt x="1" y="27074"/>
                    </a:lnTo>
                    <a:lnTo>
                      <a:pt x="4215" y="27074"/>
                    </a:lnTo>
                    <a:lnTo>
                      <a:pt x="4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2"/>
              <p:cNvSpPr/>
              <p:nvPr/>
            </p:nvSpPr>
            <p:spPr>
              <a:xfrm>
                <a:off x="1261050" y="4206700"/>
                <a:ext cx="114050" cy="685525"/>
              </a:xfrm>
              <a:custGeom>
                <a:avLst/>
                <a:gdLst/>
                <a:ahLst/>
                <a:cxnLst/>
                <a:rect l="l" t="t" r="r" b="b"/>
                <a:pathLst>
                  <a:path w="4562" h="27421" extrusionOk="0">
                    <a:moveTo>
                      <a:pt x="4214" y="350"/>
                    </a:moveTo>
                    <a:lnTo>
                      <a:pt x="4214" y="27074"/>
                    </a:lnTo>
                    <a:lnTo>
                      <a:pt x="347" y="27074"/>
                    </a:lnTo>
                    <a:lnTo>
                      <a:pt x="347" y="350"/>
                    </a:lnTo>
                    <a:close/>
                    <a:moveTo>
                      <a:pt x="0" y="1"/>
                    </a:moveTo>
                    <a:lnTo>
                      <a:pt x="0" y="27421"/>
                    </a:lnTo>
                    <a:lnTo>
                      <a:pt x="4561" y="27421"/>
                    </a:lnTo>
                    <a:lnTo>
                      <a:pt x="45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2"/>
              <p:cNvSpPr/>
              <p:nvPr/>
            </p:nvSpPr>
            <p:spPr>
              <a:xfrm>
                <a:off x="675725" y="4811375"/>
                <a:ext cx="870625" cy="97900"/>
              </a:xfrm>
              <a:custGeom>
                <a:avLst/>
                <a:gdLst/>
                <a:ahLst/>
                <a:cxnLst/>
                <a:rect l="l" t="t" r="r" b="b"/>
                <a:pathLst>
                  <a:path w="34825" h="3916" extrusionOk="0">
                    <a:moveTo>
                      <a:pt x="1" y="1"/>
                    </a:moveTo>
                    <a:lnTo>
                      <a:pt x="1" y="3916"/>
                    </a:lnTo>
                    <a:lnTo>
                      <a:pt x="34824" y="3916"/>
                    </a:lnTo>
                    <a:lnTo>
                      <a:pt x="348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2"/>
              <p:cNvSpPr/>
              <p:nvPr/>
            </p:nvSpPr>
            <p:spPr>
              <a:xfrm>
                <a:off x="671350" y="4807000"/>
                <a:ext cx="879325" cy="106650"/>
              </a:xfrm>
              <a:custGeom>
                <a:avLst/>
                <a:gdLst/>
                <a:ahLst/>
                <a:cxnLst/>
                <a:rect l="l" t="t" r="r" b="b"/>
                <a:pathLst>
                  <a:path w="35173" h="4266" extrusionOk="0">
                    <a:moveTo>
                      <a:pt x="34822" y="351"/>
                    </a:moveTo>
                    <a:lnTo>
                      <a:pt x="34822" y="3919"/>
                    </a:lnTo>
                    <a:lnTo>
                      <a:pt x="349" y="3919"/>
                    </a:lnTo>
                    <a:lnTo>
                      <a:pt x="349" y="351"/>
                    </a:lnTo>
                    <a:close/>
                    <a:moveTo>
                      <a:pt x="0" y="1"/>
                    </a:moveTo>
                    <a:lnTo>
                      <a:pt x="0" y="4266"/>
                    </a:lnTo>
                    <a:lnTo>
                      <a:pt x="35173" y="4266"/>
                    </a:lnTo>
                    <a:lnTo>
                      <a:pt x="35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42"/>
            <p:cNvGrpSpPr/>
            <p:nvPr/>
          </p:nvGrpSpPr>
          <p:grpSpPr>
            <a:xfrm>
              <a:off x="7209638" y="4105663"/>
              <a:ext cx="1593725" cy="1081125"/>
              <a:chOff x="4659000" y="2530300"/>
              <a:chExt cx="1593725" cy="1081125"/>
            </a:xfrm>
          </p:grpSpPr>
          <p:sp>
            <p:nvSpPr>
              <p:cNvPr id="1690" name="Google Shape;1690;p42"/>
              <p:cNvSpPr/>
              <p:nvPr/>
            </p:nvSpPr>
            <p:spPr>
              <a:xfrm>
                <a:off x="5651300" y="3110250"/>
                <a:ext cx="596350" cy="496050"/>
              </a:xfrm>
              <a:custGeom>
                <a:avLst/>
                <a:gdLst/>
                <a:ahLst/>
                <a:cxnLst/>
                <a:rect l="l" t="t" r="r" b="b"/>
                <a:pathLst>
                  <a:path w="23854" h="19842" extrusionOk="0">
                    <a:moveTo>
                      <a:pt x="1" y="0"/>
                    </a:moveTo>
                    <a:lnTo>
                      <a:pt x="1" y="19841"/>
                    </a:lnTo>
                    <a:lnTo>
                      <a:pt x="23853" y="19841"/>
                    </a:lnTo>
                    <a:lnTo>
                      <a:pt x="23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2"/>
              <p:cNvSpPr/>
              <p:nvPr/>
            </p:nvSpPr>
            <p:spPr>
              <a:xfrm>
                <a:off x="5646200" y="3105175"/>
                <a:ext cx="606525" cy="506250"/>
              </a:xfrm>
              <a:custGeom>
                <a:avLst/>
                <a:gdLst/>
                <a:ahLst/>
                <a:cxnLst/>
                <a:rect l="l" t="t" r="r" b="b"/>
                <a:pathLst>
                  <a:path w="24261" h="20250" extrusionOk="0">
                    <a:moveTo>
                      <a:pt x="23852" y="410"/>
                    </a:moveTo>
                    <a:lnTo>
                      <a:pt x="23852" y="19841"/>
                    </a:lnTo>
                    <a:lnTo>
                      <a:pt x="410" y="19841"/>
                    </a:lnTo>
                    <a:lnTo>
                      <a:pt x="410" y="410"/>
                    </a:lnTo>
                    <a:close/>
                    <a:moveTo>
                      <a:pt x="0" y="0"/>
                    </a:moveTo>
                    <a:lnTo>
                      <a:pt x="0" y="20249"/>
                    </a:lnTo>
                    <a:lnTo>
                      <a:pt x="24260" y="20249"/>
                    </a:lnTo>
                    <a:lnTo>
                      <a:pt x="2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2"/>
              <p:cNvSpPr/>
              <p:nvPr/>
            </p:nvSpPr>
            <p:spPr>
              <a:xfrm>
                <a:off x="5651300" y="2665150"/>
                <a:ext cx="298175" cy="941200"/>
              </a:xfrm>
              <a:custGeom>
                <a:avLst/>
                <a:gdLst/>
                <a:ahLst/>
                <a:cxnLst/>
                <a:rect l="l" t="t" r="r" b="b"/>
                <a:pathLst>
                  <a:path w="11927" h="37648" extrusionOk="0">
                    <a:moveTo>
                      <a:pt x="1" y="0"/>
                    </a:moveTo>
                    <a:lnTo>
                      <a:pt x="1" y="3292"/>
                    </a:lnTo>
                    <a:lnTo>
                      <a:pt x="1" y="37647"/>
                    </a:lnTo>
                    <a:lnTo>
                      <a:pt x="11926" y="37647"/>
                    </a:lnTo>
                    <a:lnTo>
                      <a:pt x="119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2"/>
              <p:cNvSpPr/>
              <p:nvPr/>
            </p:nvSpPr>
            <p:spPr>
              <a:xfrm>
                <a:off x="5646150" y="2660025"/>
                <a:ext cx="308425" cy="951400"/>
              </a:xfrm>
              <a:custGeom>
                <a:avLst/>
                <a:gdLst/>
                <a:ahLst/>
                <a:cxnLst/>
                <a:rect l="l" t="t" r="r" b="b"/>
                <a:pathLst>
                  <a:path w="12337" h="38056" extrusionOk="0">
                    <a:moveTo>
                      <a:pt x="11927" y="412"/>
                    </a:moveTo>
                    <a:lnTo>
                      <a:pt x="11927" y="37647"/>
                    </a:lnTo>
                    <a:lnTo>
                      <a:pt x="412" y="37647"/>
                    </a:lnTo>
                    <a:lnTo>
                      <a:pt x="412" y="412"/>
                    </a:lnTo>
                    <a:close/>
                    <a:moveTo>
                      <a:pt x="0" y="0"/>
                    </a:moveTo>
                    <a:lnTo>
                      <a:pt x="0" y="38055"/>
                    </a:lnTo>
                    <a:lnTo>
                      <a:pt x="12337" y="38055"/>
                    </a:lnTo>
                    <a:lnTo>
                      <a:pt x="12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2"/>
              <p:cNvSpPr/>
              <p:nvPr/>
            </p:nvSpPr>
            <p:spPr>
              <a:xfrm>
                <a:off x="5272750" y="3014875"/>
                <a:ext cx="378200" cy="591425"/>
              </a:xfrm>
              <a:custGeom>
                <a:avLst/>
                <a:gdLst/>
                <a:ahLst/>
                <a:cxnLst/>
                <a:rect l="l" t="t" r="r" b="b"/>
                <a:pathLst>
                  <a:path w="15128" h="23657" extrusionOk="0">
                    <a:moveTo>
                      <a:pt x="1" y="1"/>
                    </a:moveTo>
                    <a:lnTo>
                      <a:pt x="1" y="23656"/>
                    </a:lnTo>
                    <a:lnTo>
                      <a:pt x="15127" y="23656"/>
                    </a:lnTo>
                    <a:lnTo>
                      <a:pt x="151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2"/>
              <p:cNvSpPr/>
              <p:nvPr/>
            </p:nvSpPr>
            <p:spPr>
              <a:xfrm>
                <a:off x="5267625" y="3009775"/>
                <a:ext cx="388400" cy="601650"/>
              </a:xfrm>
              <a:custGeom>
                <a:avLst/>
                <a:gdLst/>
                <a:ahLst/>
                <a:cxnLst/>
                <a:rect l="l" t="t" r="r" b="b"/>
                <a:pathLst>
                  <a:path w="15536" h="24066" extrusionOk="0">
                    <a:moveTo>
                      <a:pt x="15127" y="410"/>
                    </a:moveTo>
                    <a:lnTo>
                      <a:pt x="15127" y="23657"/>
                    </a:lnTo>
                    <a:lnTo>
                      <a:pt x="410" y="23657"/>
                    </a:lnTo>
                    <a:lnTo>
                      <a:pt x="410" y="410"/>
                    </a:lnTo>
                    <a:close/>
                    <a:moveTo>
                      <a:pt x="1" y="0"/>
                    </a:moveTo>
                    <a:lnTo>
                      <a:pt x="1" y="24065"/>
                    </a:lnTo>
                    <a:lnTo>
                      <a:pt x="15535" y="24065"/>
                    </a:lnTo>
                    <a:lnTo>
                      <a:pt x="15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2"/>
              <p:cNvSpPr/>
              <p:nvPr/>
            </p:nvSpPr>
            <p:spPr>
              <a:xfrm>
                <a:off x="4930200" y="2718525"/>
                <a:ext cx="343950" cy="887825"/>
              </a:xfrm>
              <a:custGeom>
                <a:avLst/>
                <a:gdLst/>
                <a:ahLst/>
                <a:cxnLst/>
                <a:rect l="l" t="t" r="r" b="b"/>
                <a:pathLst>
                  <a:path w="13758" h="35513" extrusionOk="0">
                    <a:moveTo>
                      <a:pt x="0" y="1"/>
                    </a:moveTo>
                    <a:lnTo>
                      <a:pt x="0" y="35512"/>
                    </a:lnTo>
                    <a:lnTo>
                      <a:pt x="13758" y="35512"/>
                    </a:lnTo>
                    <a:lnTo>
                      <a:pt x="137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2"/>
              <p:cNvSpPr/>
              <p:nvPr/>
            </p:nvSpPr>
            <p:spPr>
              <a:xfrm>
                <a:off x="4925075" y="2713400"/>
                <a:ext cx="354150" cy="898025"/>
              </a:xfrm>
              <a:custGeom>
                <a:avLst/>
                <a:gdLst/>
                <a:ahLst/>
                <a:cxnLst/>
                <a:rect l="l" t="t" r="r" b="b"/>
                <a:pathLst>
                  <a:path w="14166" h="35921" extrusionOk="0">
                    <a:moveTo>
                      <a:pt x="13758" y="409"/>
                    </a:moveTo>
                    <a:lnTo>
                      <a:pt x="13758" y="35512"/>
                    </a:lnTo>
                    <a:lnTo>
                      <a:pt x="410" y="35512"/>
                    </a:lnTo>
                    <a:lnTo>
                      <a:pt x="410" y="409"/>
                    </a:lnTo>
                    <a:close/>
                    <a:moveTo>
                      <a:pt x="1" y="1"/>
                    </a:moveTo>
                    <a:lnTo>
                      <a:pt x="1" y="35920"/>
                    </a:lnTo>
                    <a:lnTo>
                      <a:pt x="14166" y="35920"/>
                    </a:lnTo>
                    <a:lnTo>
                      <a:pt x="14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2"/>
              <p:cNvSpPr/>
              <p:nvPr/>
            </p:nvSpPr>
            <p:spPr>
              <a:xfrm>
                <a:off x="5025100" y="2698675"/>
                <a:ext cx="154100" cy="17775"/>
              </a:xfrm>
              <a:custGeom>
                <a:avLst/>
                <a:gdLst/>
                <a:ahLst/>
                <a:cxnLst/>
                <a:rect l="l" t="t" r="r" b="b"/>
                <a:pathLst>
                  <a:path w="6164" h="711" extrusionOk="0">
                    <a:moveTo>
                      <a:pt x="1" y="1"/>
                    </a:moveTo>
                    <a:lnTo>
                      <a:pt x="1" y="710"/>
                    </a:lnTo>
                    <a:lnTo>
                      <a:pt x="6163" y="710"/>
                    </a:lnTo>
                    <a:lnTo>
                      <a:pt x="6163"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2"/>
              <p:cNvSpPr/>
              <p:nvPr/>
            </p:nvSpPr>
            <p:spPr>
              <a:xfrm>
                <a:off x="5020025" y="2693550"/>
                <a:ext cx="164300" cy="28000"/>
              </a:xfrm>
              <a:custGeom>
                <a:avLst/>
                <a:gdLst/>
                <a:ahLst/>
                <a:cxnLst/>
                <a:rect l="l" t="t" r="r" b="b"/>
                <a:pathLst>
                  <a:path w="6572" h="1120" extrusionOk="0">
                    <a:moveTo>
                      <a:pt x="6159" y="411"/>
                    </a:moveTo>
                    <a:lnTo>
                      <a:pt x="6159" y="708"/>
                    </a:lnTo>
                    <a:lnTo>
                      <a:pt x="409" y="708"/>
                    </a:lnTo>
                    <a:lnTo>
                      <a:pt x="409" y="411"/>
                    </a:lnTo>
                    <a:close/>
                    <a:moveTo>
                      <a:pt x="1" y="1"/>
                    </a:moveTo>
                    <a:lnTo>
                      <a:pt x="1" y="1120"/>
                    </a:lnTo>
                    <a:lnTo>
                      <a:pt x="6571" y="1120"/>
                    </a:lnTo>
                    <a:lnTo>
                      <a:pt x="65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2"/>
              <p:cNvSpPr/>
              <p:nvPr/>
            </p:nvSpPr>
            <p:spPr>
              <a:xfrm>
                <a:off x="5093425" y="2535400"/>
                <a:ext cx="17500" cy="163300"/>
              </a:xfrm>
              <a:custGeom>
                <a:avLst/>
                <a:gdLst/>
                <a:ahLst/>
                <a:cxnLst/>
                <a:rect l="l" t="t" r="r" b="b"/>
                <a:pathLst>
                  <a:path w="700" h="6532" extrusionOk="0">
                    <a:moveTo>
                      <a:pt x="0" y="1"/>
                    </a:moveTo>
                    <a:lnTo>
                      <a:pt x="0" y="6532"/>
                    </a:lnTo>
                    <a:lnTo>
                      <a:pt x="700" y="6532"/>
                    </a:lnTo>
                    <a:lnTo>
                      <a:pt x="700" y="1"/>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2"/>
              <p:cNvSpPr/>
              <p:nvPr/>
            </p:nvSpPr>
            <p:spPr>
              <a:xfrm>
                <a:off x="5088300" y="2530300"/>
                <a:ext cx="27750" cy="173525"/>
              </a:xfrm>
              <a:custGeom>
                <a:avLst/>
                <a:gdLst/>
                <a:ahLst/>
                <a:cxnLst/>
                <a:rect l="l" t="t" r="r" b="b"/>
                <a:pathLst>
                  <a:path w="1110" h="6941" extrusionOk="0">
                    <a:moveTo>
                      <a:pt x="700" y="412"/>
                    </a:moveTo>
                    <a:lnTo>
                      <a:pt x="700" y="6531"/>
                    </a:lnTo>
                    <a:lnTo>
                      <a:pt x="410" y="6531"/>
                    </a:lnTo>
                    <a:lnTo>
                      <a:pt x="410" y="412"/>
                    </a:lnTo>
                    <a:close/>
                    <a:moveTo>
                      <a:pt x="0" y="0"/>
                    </a:moveTo>
                    <a:lnTo>
                      <a:pt x="0" y="6941"/>
                    </a:lnTo>
                    <a:lnTo>
                      <a:pt x="1110" y="6941"/>
                    </a:lnTo>
                    <a:lnTo>
                      <a:pt x="11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2"/>
              <p:cNvSpPr/>
              <p:nvPr/>
            </p:nvSpPr>
            <p:spPr>
              <a:xfrm>
                <a:off x="6060700" y="3073900"/>
                <a:ext cx="154050" cy="30650"/>
              </a:xfrm>
              <a:custGeom>
                <a:avLst/>
                <a:gdLst/>
                <a:ahLst/>
                <a:cxnLst/>
                <a:rect l="l" t="t" r="r" b="b"/>
                <a:pathLst>
                  <a:path w="6162" h="1226" extrusionOk="0">
                    <a:moveTo>
                      <a:pt x="1" y="0"/>
                    </a:moveTo>
                    <a:lnTo>
                      <a:pt x="1" y="1226"/>
                    </a:lnTo>
                    <a:lnTo>
                      <a:pt x="6161" y="1226"/>
                    </a:lnTo>
                    <a:lnTo>
                      <a:pt x="6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2"/>
              <p:cNvSpPr/>
              <p:nvPr/>
            </p:nvSpPr>
            <p:spPr>
              <a:xfrm>
                <a:off x="6055575" y="3068825"/>
                <a:ext cx="164275" cy="40900"/>
              </a:xfrm>
              <a:custGeom>
                <a:avLst/>
                <a:gdLst/>
                <a:ahLst/>
                <a:cxnLst/>
                <a:rect l="l" t="t" r="r" b="b"/>
                <a:pathLst>
                  <a:path w="6571" h="1636" extrusionOk="0">
                    <a:moveTo>
                      <a:pt x="6159" y="406"/>
                    </a:moveTo>
                    <a:lnTo>
                      <a:pt x="6159" y="1224"/>
                    </a:lnTo>
                    <a:lnTo>
                      <a:pt x="408" y="1224"/>
                    </a:lnTo>
                    <a:lnTo>
                      <a:pt x="408" y="406"/>
                    </a:lnTo>
                    <a:close/>
                    <a:moveTo>
                      <a:pt x="1" y="0"/>
                    </a:moveTo>
                    <a:lnTo>
                      <a:pt x="1" y="1635"/>
                    </a:lnTo>
                    <a:lnTo>
                      <a:pt x="6571" y="1635"/>
                    </a:lnTo>
                    <a:lnTo>
                      <a:pt x="65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2"/>
              <p:cNvSpPr/>
              <p:nvPr/>
            </p:nvSpPr>
            <p:spPr>
              <a:xfrm>
                <a:off x="4986300" y="2838425"/>
                <a:ext cx="86700" cy="102075"/>
              </a:xfrm>
              <a:custGeom>
                <a:avLst/>
                <a:gdLst/>
                <a:ahLst/>
                <a:cxnLst/>
                <a:rect l="l" t="t" r="r" b="b"/>
                <a:pathLst>
                  <a:path w="3468" h="4083" extrusionOk="0">
                    <a:moveTo>
                      <a:pt x="0" y="0"/>
                    </a:moveTo>
                    <a:lnTo>
                      <a:pt x="0" y="4082"/>
                    </a:lnTo>
                    <a:lnTo>
                      <a:pt x="3468" y="4082"/>
                    </a:lnTo>
                    <a:lnTo>
                      <a:pt x="3468"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2"/>
              <p:cNvSpPr/>
              <p:nvPr/>
            </p:nvSpPr>
            <p:spPr>
              <a:xfrm>
                <a:off x="4981175" y="2833350"/>
                <a:ext cx="96950" cy="112275"/>
              </a:xfrm>
              <a:custGeom>
                <a:avLst/>
                <a:gdLst/>
                <a:ahLst/>
                <a:cxnLst/>
                <a:rect l="l" t="t" r="r" b="b"/>
                <a:pathLst>
                  <a:path w="3878" h="4491" extrusionOk="0">
                    <a:moveTo>
                      <a:pt x="3468" y="408"/>
                    </a:moveTo>
                    <a:lnTo>
                      <a:pt x="3468" y="4080"/>
                    </a:lnTo>
                    <a:lnTo>
                      <a:pt x="410" y="4080"/>
                    </a:lnTo>
                    <a:lnTo>
                      <a:pt x="410" y="408"/>
                    </a:lnTo>
                    <a:close/>
                    <a:moveTo>
                      <a:pt x="0" y="0"/>
                    </a:moveTo>
                    <a:lnTo>
                      <a:pt x="0" y="4490"/>
                    </a:lnTo>
                    <a:lnTo>
                      <a:pt x="3878" y="4490"/>
                    </a:lnTo>
                    <a:lnTo>
                      <a:pt x="38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2"/>
              <p:cNvSpPr/>
              <p:nvPr/>
            </p:nvSpPr>
            <p:spPr>
              <a:xfrm>
                <a:off x="5121300" y="2838425"/>
                <a:ext cx="86700" cy="102075"/>
              </a:xfrm>
              <a:custGeom>
                <a:avLst/>
                <a:gdLst/>
                <a:ahLst/>
                <a:cxnLst/>
                <a:rect l="l" t="t" r="r" b="b"/>
                <a:pathLst>
                  <a:path w="3468" h="4083" extrusionOk="0">
                    <a:moveTo>
                      <a:pt x="0" y="0"/>
                    </a:moveTo>
                    <a:lnTo>
                      <a:pt x="0" y="4082"/>
                    </a:lnTo>
                    <a:lnTo>
                      <a:pt x="3468" y="4082"/>
                    </a:lnTo>
                    <a:lnTo>
                      <a:pt x="3468"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2"/>
              <p:cNvSpPr/>
              <p:nvPr/>
            </p:nvSpPr>
            <p:spPr>
              <a:xfrm>
                <a:off x="5116175" y="2833350"/>
                <a:ext cx="96950" cy="112275"/>
              </a:xfrm>
              <a:custGeom>
                <a:avLst/>
                <a:gdLst/>
                <a:ahLst/>
                <a:cxnLst/>
                <a:rect l="l" t="t" r="r" b="b"/>
                <a:pathLst>
                  <a:path w="3878" h="4491" extrusionOk="0">
                    <a:moveTo>
                      <a:pt x="3468" y="408"/>
                    </a:moveTo>
                    <a:lnTo>
                      <a:pt x="3468" y="4080"/>
                    </a:lnTo>
                    <a:lnTo>
                      <a:pt x="410" y="4080"/>
                    </a:lnTo>
                    <a:lnTo>
                      <a:pt x="410" y="408"/>
                    </a:lnTo>
                    <a:close/>
                    <a:moveTo>
                      <a:pt x="1" y="0"/>
                    </a:moveTo>
                    <a:lnTo>
                      <a:pt x="1" y="4490"/>
                    </a:lnTo>
                    <a:lnTo>
                      <a:pt x="3878" y="4490"/>
                    </a:lnTo>
                    <a:lnTo>
                      <a:pt x="38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2"/>
              <p:cNvSpPr/>
              <p:nvPr/>
            </p:nvSpPr>
            <p:spPr>
              <a:xfrm>
                <a:off x="4986300" y="3024450"/>
                <a:ext cx="86700" cy="102025"/>
              </a:xfrm>
              <a:custGeom>
                <a:avLst/>
                <a:gdLst/>
                <a:ahLst/>
                <a:cxnLst/>
                <a:rect l="l" t="t" r="r" b="b"/>
                <a:pathLst>
                  <a:path w="3468" h="4081" extrusionOk="0">
                    <a:moveTo>
                      <a:pt x="0" y="0"/>
                    </a:moveTo>
                    <a:lnTo>
                      <a:pt x="0" y="4080"/>
                    </a:lnTo>
                    <a:lnTo>
                      <a:pt x="3468" y="4080"/>
                    </a:lnTo>
                    <a:lnTo>
                      <a:pt x="3468"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2"/>
              <p:cNvSpPr/>
              <p:nvPr/>
            </p:nvSpPr>
            <p:spPr>
              <a:xfrm>
                <a:off x="4981175" y="3019325"/>
                <a:ext cx="96950" cy="112275"/>
              </a:xfrm>
              <a:custGeom>
                <a:avLst/>
                <a:gdLst/>
                <a:ahLst/>
                <a:cxnLst/>
                <a:rect l="l" t="t" r="r" b="b"/>
                <a:pathLst>
                  <a:path w="3878" h="4491" extrusionOk="0">
                    <a:moveTo>
                      <a:pt x="3468" y="410"/>
                    </a:moveTo>
                    <a:lnTo>
                      <a:pt x="3468" y="4080"/>
                    </a:lnTo>
                    <a:lnTo>
                      <a:pt x="410" y="4080"/>
                    </a:lnTo>
                    <a:lnTo>
                      <a:pt x="410" y="410"/>
                    </a:lnTo>
                    <a:close/>
                    <a:moveTo>
                      <a:pt x="0" y="0"/>
                    </a:moveTo>
                    <a:lnTo>
                      <a:pt x="0" y="4490"/>
                    </a:lnTo>
                    <a:lnTo>
                      <a:pt x="3878" y="4490"/>
                    </a:lnTo>
                    <a:lnTo>
                      <a:pt x="38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2"/>
              <p:cNvSpPr/>
              <p:nvPr/>
            </p:nvSpPr>
            <p:spPr>
              <a:xfrm>
                <a:off x="5121300" y="3024450"/>
                <a:ext cx="86700" cy="102025"/>
              </a:xfrm>
              <a:custGeom>
                <a:avLst/>
                <a:gdLst/>
                <a:ahLst/>
                <a:cxnLst/>
                <a:rect l="l" t="t" r="r" b="b"/>
                <a:pathLst>
                  <a:path w="3468" h="4081" extrusionOk="0">
                    <a:moveTo>
                      <a:pt x="0" y="0"/>
                    </a:moveTo>
                    <a:lnTo>
                      <a:pt x="0" y="4080"/>
                    </a:lnTo>
                    <a:lnTo>
                      <a:pt x="3468" y="4080"/>
                    </a:lnTo>
                    <a:lnTo>
                      <a:pt x="3468"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2"/>
              <p:cNvSpPr/>
              <p:nvPr/>
            </p:nvSpPr>
            <p:spPr>
              <a:xfrm>
                <a:off x="5116175" y="3019325"/>
                <a:ext cx="96950" cy="112275"/>
              </a:xfrm>
              <a:custGeom>
                <a:avLst/>
                <a:gdLst/>
                <a:ahLst/>
                <a:cxnLst/>
                <a:rect l="l" t="t" r="r" b="b"/>
                <a:pathLst>
                  <a:path w="3878" h="4491" extrusionOk="0">
                    <a:moveTo>
                      <a:pt x="3468" y="410"/>
                    </a:moveTo>
                    <a:lnTo>
                      <a:pt x="3468" y="4080"/>
                    </a:lnTo>
                    <a:lnTo>
                      <a:pt x="410" y="4080"/>
                    </a:lnTo>
                    <a:lnTo>
                      <a:pt x="410" y="410"/>
                    </a:lnTo>
                    <a:close/>
                    <a:moveTo>
                      <a:pt x="1" y="0"/>
                    </a:moveTo>
                    <a:lnTo>
                      <a:pt x="1" y="4490"/>
                    </a:lnTo>
                    <a:lnTo>
                      <a:pt x="3878" y="4490"/>
                    </a:lnTo>
                    <a:lnTo>
                      <a:pt x="38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2"/>
              <p:cNvSpPr/>
              <p:nvPr/>
            </p:nvSpPr>
            <p:spPr>
              <a:xfrm>
                <a:off x="4986300" y="3214075"/>
                <a:ext cx="86700" cy="102025"/>
              </a:xfrm>
              <a:custGeom>
                <a:avLst/>
                <a:gdLst/>
                <a:ahLst/>
                <a:cxnLst/>
                <a:rect l="l" t="t" r="r" b="b"/>
                <a:pathLst>
                  <a:path w="3468" h="4081" extrusionOk="0">
                    <a:moveTo>
                      <a:pt x="0" y="0"/>
                    </a:moveTo>
                    <a:lnTo>
                      <a:pt x="0" y="4080"/>
                    </a:lnTo>
                    <a:lnTo>
                      <a:pt x="3468" y="4080"/>
                    </a:lnTo>
                    <a:lnTo>
                      <a:pt x="3468"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2"/>
              <p:cNvSpPr/>
              <p:nvPr/>
            </p:nvSpPr>
            <p:spPr>
              <a:xfrm>
                <a:off x="4981175" y="3208950"/>
                <a:ext cx="96950" cy="112275"/>
              </a:xfrm>
              <a:custGeom>
                <a:avLst/>
                <a:gdLst/>
                <a:ahLst/>
                <a:cxnLst/>
                <a:rect l="l" t="t" r="r" b="b"/>
                <a:pathLst>
                  <a:path w="3878" h="4491" extrusionOk="0">
                    <a:moveTo>
                      <a:pt x="3468" y="410"/>
                    </a:moveTo>
                    <a:lnTo>
                      <a:pt x="3468" y="4080"/>
                    </a:lnTo>
                    <a:lnTo>
                      <a:pt x="410" y="4080"/>
                    </a:lnTo>
                    <a:lnTo>
                      <a:pt x="410" y="410"/>
                    </a:lnTo>
                    <a:close/>
                    <a:moveTo>
                      <a:pt x="0" y="0"/>
                    </a:moveTo>
                    <a:lnTo>
                      <a:pt x="0" y="4490"/>
                    </a:lnTo>
                    <a:lnTo>
                      <a:pt x="3878" y="4490"/>
                    </a:lnTo>
                    <a:lnTo>
                      <a:pt x="38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2"/>
              <p:cNvSpPr/>
              <p:nvPr/>
            </p:nvSpPr>
            <p:spPr>
              <a:xfrm>
                <a:off x="5121300" y="3214075"/>
                <a:ext cx="86700" cy="102025"/>
              </a:xfrm>
              <a:custGeom>
                <a:avLst/>
                <a:gdLst/>
                <a:ahLst/>
                <a:cxnLst/>
                <a:rect l="l" t="t" r="r" b="b"/>
                <a:pathLst>
                  <a:path w="3468" h="4081" extrusionOk="0">
                    <a:moveTo>
                      <a:pt x="0" y="0"/>
                    </a:moveTo>
                    <a:lnTo>
                      <a:pt x="0" y="4080"/>
                    </a:lnTo>
                    <a:lnTo>
                      <a:pt x="3468" y="4080"/>
                    </a:lnTo>
                    <a:lnTo>
                      <a:pt x="3468" y="0"/>
                    </a:lnTo>
                    <a:close/>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2"/>
              <p:cNvSpPr/>
              <p:nvPr/>
            </p:nvSpPr>
            <p:spPr>
              <a:xfrm>
                <a:off x="5116175" y="3208950"/>
                <a:ext cx="96950" cy="112275"/>
              </a:xfrm>
              <a:custGeom>
                <a:avLst/>
                <a:gdLst/>
                <a:ahLst/>
                <a:cxnLst/>
                <a:rect l="l" t="t" r="r" b="b"/>
                <a:pathLst>
                  <a:path w="3878" h="4491" extrusionOk="0">
                    <a:moveTo>
                      <a:pt x="3468" y="410"/>
                    </a:moveTo>
                    <a:lnTo>
                      <a:pt x="3468" y="4080"/>
                    </a:lnTo>
                    <a:lnTo>
                      <a:pt x="410" y="4080"/>
                    </a:lnTo>
                    <a:lnTo>
                      <a:pt x="410" y="410"/>
                    </a:lnTo>
                    <a:close/>
                    <a:moveTo>
                      <a:pt x="1" y="0"/>
                    </a:moveTo>
                    <a:lnTo>
                      <a:pt x="1" y="4490"/>
                    </a:lnTo>
                    <a:lnTo>
                      <a:pt x="3878" y="4490"/>
                    </a:lnTo>
                    <a:lnTo>
                      <a:pt x="38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2"/>
              <p:cNvSpPr/>
              <p:nvPr/>
            </p:nvSpPr>
            <p:spPr>
              <a:xfrm>
                <a:off x="4664175" y="3014875"/>
                <a:ext cx="263375" cy="591425"/>
              </a:xfrm>
              <a:custGeom>
                <a:avLst/>
                <a:gdLst/>
                <a:ahLst/>
                <a:cxnLst/>
                <a:rect l="l" t="t" r="r" b="b"/>
                <a:pathLst>
                  <a:path w="10535" h="23657" extrusionOk="0">
                    <a:moveTo>
                      <a:pt x="1" y="1"/>
                    </a:moveTo>
                    <a:lnTo>
                      <a:pt x="1" y="23656"/>
                    </a:lnTo>
                    <a:lnTo>
                      <a:pt x="10535" y="23656"/>
                    </a:lnTo>
                    <a:lnTo>
                      <a:pt x="105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2"/>
              <p:cNvSpPr/>
              <p:nvPr/>
            </p:nvSpPr>
            <p:spPr>
              <a:xfrm>
                <a:off x="4659000" y="3009775"/>
                <a:ext cx="273675" cy="601650"/>
              </a:xfrm>
              <a:custGeom>
                <a:avLst/>
                <a:gdLst/>
                <a:ahLst/>
                <a:cxnLst/>
                <a:rect l="l" t="t" r="r" b="b"/>
                <a:pathLst>
                  <a:path w="10947" h="24066" extrusionOk="0">
                    <a:moveTo>
                      <a:pt x="10539" y="410"/>
                    </a:moveTo>
                    <a:lnTo>
                      <a:pt x="10539" y="23657"/>
                    </a:lnTo>
                    <a:lnTo>
                      <a:pt x="413" y="23657"/>
                    </a:lnTo>
                    <a:lnTo>
                      <a:pt x="413" y="410"/>
                    </a:lnTo>
                    <a:close/>
                    <a:moveTo>
                      <a:pt x="1" y="0"/>
                    </a:moveTo>
                    <a:lnTo>
                      <a:pt x="1" y="24065"/>
                    </a:lnTo>
                    <a:lnTo>
                      <a:pt x="10947" y="24065"/>
                    </a:lnTo>
                    <a:lnTo>
                      <a:pt x="10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2"/>
              <p:cNvSpPr/>
              <p:nvPr/>
            </p:nvSpPr>
            <p:spPr>
              <a:xfrm>
                <a:off x="4710075" y="3096150"/>
                <a:ext cx="69825" cy="64150"/>
              </a:xfrm>
              <a:custGeom>
                <a:avLst/>
                <a:gdLst/>
                <a:ahLst/>
                <a:cxnLst/>
                <a:rect l="l" t="t" r="r" b="b"/>
                <a:pathLst>
                  <a:path w="2793" h="2566" extrusionOk="0">
                    <a:moveTo>
                      <a:pt x="1" y="1"/>
                    </a:moveTo>
                    <a:lnTo>
                      <a:pt x="1" y="2566"/>
                    </a:lnTo>
                    <a:lnTo>
                      <a:pt x="2793" y="2566"/>
                    </a:lnTo>
                    <a:lnTo>
                      <a:pt x="2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2"/>
              <p:cNvSpPr/>
              <p:nvPr/>
            </p:nvSpPr>
            <p:spPr>
              <a:xfrm>
                <a:off x="4818775" y="3096150"/>
                <a:ext cx="69775" cy="64150"/>
              </a:xfrm>
              <a:custGeom>
                <a:avLst/>
                <a:gdLst/>
                <a:ahLst/>
                <a:cxnLst/>
                <a:rect l="l" t="t" r="r" b="b"/>
                <a:pathLst>
                  <a:path w="2791" h="2566" extrusionOk="0">
                    <a:moveTo>
                      <a:pt x="1" y="1"/>
                    </a:moveTo>
                    <a:lnTo>
                      <a:pt x="1" y="2566"/>
                    </a:lnTo>
                    <a:lnTo>
                      <a:pt x="2791" y="2566"/>
                    </a:lnTo>
                    <a:lnTo>
                      <a:pt x="27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2"/>
              <p:cNvSpPr/>
              <p:nvPr/>
            </p:nvSpPr>
            <p:spPr>
              <a:xfrm>
                <a:off x="4710075" y="3232975"/>
                <a:ext cx="69825" cy="64150"/>
              </a:xfrm>
              <a:custGeom>
                <a:avLst/>
                <a:gdLst/>
                <a:ahLst/>
                <a:cxnLst/>
                <a:rect l="l" t="t" r="r" b="b"/>
                <a:pathLst>
                  <a:path w="2793" h="2566" extrusionOk="0">
                    <a:moveTo>
                      <a:pt x="1" y="1"/>
                    </a:moveTo>
                    <a:lnTo>
                      <a:pt x="1" y="2566"/>
                    </a:lnTo>
                    <a:lnTo>
                      <a:pt x="2793" y="2566"/>
                    </a:lnTo>
                    <a:lnTo>
                      <a:pt x="2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2"/>
              <p:cNvSpPr/>
              <p:nvPr/>
            </p:nvSpPr>
            <p:spPr>
              <a:xfrm>
                <a:off x="4818775" y="3232975"/>
                <a:ext cx="69775" cy="64150"/>
              </a:xfrm>
              <a:custGeom>
                <a:avLst/>
                <a:gdLst/>
                <a:ahLst/>
                <a:cxnLst/>
                <a:rect l="l" t="t" r="r" b="b"/>
                <a:pathLst>
                  <a:path w="2791" h="2566" extrusionOk="0">
                    <a:moveTo>
                      <a:pt x="1" y="1"/>
                    </a:moveTo>
                    <a:lnTo>
                      <a:pt x="1" y="2566"/>
                    </a:lnTo>
                    <a:lnTo>
                      <a:pt x="2791" y="2566"/>
                    </a:lnTo>
                    <a:lnTo>
                      <a:pt x="27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2"/>
              <p:cNvSpPr/>
              <p:nvPr/>
            </p:nvSpPr>
            <p:spPr>
              <a:xfrm>
                <a:off x="4710075" y="3366400"/>
                <a:ext cx="69825" cy="64200"/>
              </a:xfrm>
              <a:custGeom>
                <a:avLst/>
                <a:gdLst/>
                <a:ahLst/>
                <a:cxnLst/>
                <a:rect l="l" t="t" r="r" b="b"/>
                <a:pathLst>
                  <a:path w="2793" h="2568" extrusionOk="0">
                    <a:moveTo>
                      <a:pt x="1" y="1"/>
                    </a:moveTo>
                    <a:lnTo>
                      <a:pt x="1" y="2568"/>
                    </a:lnTo>
                    <a:lnTo>
                      <a:pt x="2793" y="2568"/>
                    </a:lnTo>
                    <a:lnTo>
                      <a:pt x="2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2"/>
              <p:cNvSpPr/>
              <p:nvPr/>
            </p:nvSpPr>
            <p:spPr>
              <a:xfrm>
                <a:off x="4818775" y="3366400"/>
                <a:ext cx="69775" cy="64200"/>
              </a:xfrm>
              <a:custGeom>
                <a:avLst/>
                <a:gdLst/>
                <a:ahLst/>
                <a:cxnLst/>
                <a:rect l="l" t="t" r="r" b="b"/>
                <a:pathLst>
                  <a:path w="2791" h="2568" extrusionOk="0">
                    <a:moveTo>
                      <a:pt x="1" y="1"/>
                    </a:moveTo>
                    <a:lnTo>
                      <a:pt x="1" y="2568"/>
                    </a:lnTo>
                    <a:lnTo>
                      <a:pt x="2791" y="2568"/>
                    </a:lnTo>
                    <a:lnTo>
                      <a:pt x="27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2"/>
              <p:cNvSpPr/>
              <p:nvPr/>
            </p:nvSpPr>
            <p:spPr>
              <a:xfrm>
                <a:off x="5651300" y="2751325"/>
                <a:ext cx="300675" cy="25"/>
              </a:xfrm>
              <a:custGeom>
                <a:avLst/>
                <a:gdLst/>
                <a:ahLst/>
                <a:cxnLst/>
                <a:rect l="l" t="t" r="r" b="b"/>
                <a:pathLst>
                  <a:path w="12027" h="1" extrusionOk="0">
                    <a:moveTo>
                      <a:pt x="12027" y="1"/>
                    </a:moveTo>
                    <a:lnTo>
                      <a:pt x="1" y="1"/>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2"/>
              <p:cNvSpPr/>
              <p:nvPr/>
            </p:nvSpPr>
            <p:spPr>
              <a:xfrm>
                <a:off x="5651300" y="2746225"/>
                <a:ext cx="300675" cy="10250"/>
              </a:xfrm>
              <a:custGeom>
                <a:avLst/>
                <a:gdLst/>
                <a:ahLst/>
                <a:cxnLst/>
                <a:rect l="l" t="t" r="r" b="b"/>
                <a:pathLst>
                  <a:path w="12027" h="410" extrusionOk="0">
                    <a:moveTo>
                      <a:pt x="1" y="0"/>
                    </a:moveTo>
                    <a:lnTo>
                      <a:pt x="1" y="410"/>
                    </a:lnTo>
                    <a:lnTo>
                      <a:pt x="12027" y="410"/>
                    </a:lnTo>
                    <a:lnTo>
                      <a:pt x="120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2"/>
              <p:cNvSpPr/>
              <p:nvPr/>
            </p:nvSpPr>
            <p:spPr>
              <a:xfrm>
                <a:off x="5656175" y="2850725"/>
                <a:ext cx="300675" cy="25"/>
              </a:xfrm>
              <a:custGeom>
                <a:avLst/>
                <a:gdLst/>
                <a:ahLst/>
                <a:cxnLst/>
                <a:rect l="l" t="t" r="r" b="b"/>
                <a:pathLst>
                  <a:path w="12027" h="1" extrusionOk="0">
                    <a:moveTo>
                      <a:pt x="12027" y="1"/>
                    </a:moveTo>
                    <a:lnTo>
                      <a:pt x="1" y="1"/>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2"/>
              <p:cNvSpPr/>
              <p:nvPr/>
            </p:nvSpPr>
            <p:spPr>
              <a:xfrm>
                <a:off x="5656175" y="2845650"/>
                <a:ext cx="300675" cy="10225"/>
              </a:xfrm>
              <a:custGeom>
                <a:avLst/>
                <a:gdLst/>
                <a:ahLst/>
                <a:cxnLst/>
                <a:rect l="l" t="t" r="r" b="b"/>
                <a:pathLst>
                  <a:path w="12027" h="409" extrusionOk="0">
                    <a:moveTo>
                      <a:pt x="1" y="1"/>
                    </a:moveTo>
                    <a:lnTo>
                      <a:pt x="1" y="408"/>
                    </a:lnTo>
                    <a:lnTo>
                      <a:pt x="12027" y="408"/>
                    </a:lnTo>
                    <a:lnTo>
                      <a:pt x="1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2"/>
              <p:cNvSpPr/>
              <p:nvPr/>
            </p:nvSpPr>
            <p:spPr>
              <a:xfrm>
                <a:off x="5648850" y="2959725"/>
                <a:ext cx="300650" cy="25"/>
              </a:xfrm>
              <a:custGeom>
                <a:avLst/>
                <a:gdLst/>
                <a:ahLst/>
                <a:cxnLst/>
                <a:rect l="l" t="t" r="r" b="b"/>
                <a:pathLst>
                  <a:path w="12026" h="1" extrusionOk="0">
                    <a:moveTo>
                      <a:pt x="12026" y="0"/>
                    </a:moveTo>
                    <a:lnTo>
                      <a:pt x="0" y="0"/>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2"/>
              <p:cNvSpPr/>
              <p:nvPr/>
            </p:nvSpPr>
            <p:spPr>
              <a:xfrm>
                <a:off x="5648850" y="2954600"/>
                <a:ext cx="300650" cy="10275"/>
              </a:xfrm>
              <a:custGeom>
                <a:avLst/>
                <a:gdLst/>
                <a:ahLst/>
                <a:cxnLst/>
                <a:rect l="l" t="t" r="r" b="b"/>
                <a:pathLst>
                  <a:path w="12026" h="411" extrusionOk="0">
                    <a:moveTo>
                      <a:pt x="0" y="1"/>
                    </a:moveTo>
                    <a:lnTo>
                      <a:pt x="0" y="410"/>
                    </a:lnTo>
                    <a:lnTo>
                      <a:pt x="12026" y="410"/>
                    </a:lnTo>
                    <a:lnTo>
                      <a:pt x="120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2"/>
              <p:cNvSpPr/>
              <p:nvPr/>
            </p:nvSpPr>
            <p:spPr>
              <a:xfrm>
                <a:off x="5653725" y="3059175"/>
                <a:ext cx="300675" cy="25"/>
              </a:xfrm>
              <a:custGeom>
                <a:avLst/>
                <a:gdLst/>
                <a:ahLst/>
                <a:cxnLst/>
                <a:rect l="l" t="t" r="r" b="b"/>
                <a:pathLst>
                  <a:path w="12027" h="1" extrusionOk="0">
                    <a:moveTo>
                      <a:pt x="12026" y="0"/>
                    </a:moveTo>
                    <a:lnTo>
                      <a:pt x="0" y="0"/>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2"/>
              <p:cNvSpPr/>
              <p:nvPr/>
            </p:nvSpPr>
            <p:spPr>
              <a:xfrm>
                <a:off x="5653725" y="3054050"/>
                <a:ext cx="300675" cy="10275"/>
              </a:xfrm>
              <a:custGeom>
                <a:avLst/>
                <a:gdLst/>
                <a:ahLst/>
                <a:cxnLst/>
                <a:rect l="l" t="t" r="r" b="b"/>
                <a:pathLst>
                  <a:path w="12027" h="411" extrusionOk="0">
                    <a:moveTo>
                      <a:pt x="0" y="0"/>
                    </a:moveTo>
                    <a:lnTo>
                      <a:pt x="0" y="410"/>
                    </a:lnTo>
                    <a:lnTo>
                      <a:pt x="12026" y="410"/>
                    </a:lnTo>
                    <a:lnTo>
                      <a:pt x="12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2"/>
              <p:cNvSpPr/>
              <p:nvPr/>
            </p:nvSpPr>
            <p:spPr>
              <a:xfrm>
                <a:off x="5646375" y="3145350"/>
                <a:ext cx="300675" cy="25"/>
              </a:xfrm>
              <a:custGeom>
                <a:avLst/>
                <a:gdLst/>
                <a:ahLst/>
                <a:cxnLst/>
                <a:rect l="l" t="t" r="r" b="b"/>
                <a:pathLst>
                  <a:path w="12027" h="1" extrusionOk="0">
                    <a:moveTo>
                      <a:pt x="12027" y="1"/>
                    </a:moveTo>
                    <a:lnTo>
                      <a:pt x="1" y="1"/>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2"/>
              <p:cNvSpPr/>
              <p:nvPr/>
            </p:nvSpPr>
            <p:spPr>
              <a:xfrm>
                <a:off x="5646375" y="3140225"/>
                <a:ext cx="300675" cy="10275"/>
              </a:xfrm>
              <a:custGeom>
                <a:avLst/>
                <a:gdLst/>
                <a:ahLst/>
                <a:cxnLst/>
                <a:rect l="l" t="t" r="r" b="b"/>
                <a:pathLst>
                  <a:path w="12027" h="411" extrusionOk="0">
                    <a:moveTo>
                      <a:pt x="1" y="1"/>
                    </a:moveTo>
                    <a:lnTo>
                      <a:pt x="1" y="411"/>
                    </a:lnTo>
                    <a:lnTo>
                      <a:pt x="12027" y="411"/>
                    </a:lnTo>
                    <a:lnTo>
                      <a:pt x="1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2"/>
              <p:cNvSpPr/>
              <p:nvPr/>
            </p:nvSpPr>
            <p:spPr>
              <a:xfrm>
                <a:off x="5651300" y="3244750"/>
                <a:ext cx="300675" cy="25"/>
              </a:xfrm>
              <a:custGeom>
                <a:avLst/>
                <a:gdLst/>
                <a:ahLst/>
                <a:cxnLst/>
                <a:rect l="l" t="t" r="r" b="b"/>
                <a:pathLst>
                  <a:path w="12027" h="1" extrusionOk="0">
                    <a:moveTo>
                      <a:pt x="12027" y="1"/>
                    </a:moveTo>
                    <a:lnTo>
                      <a:pt x="1" y="1"/>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2"/>
              <p:cNvSpPr/>
              <p:nvPr/>
            </p:nvSpPr>
            <p:spPr>
              <a:xfrm>
                <a:off x="5651300" y="3239575"/>
                <a:ext cx="300675" cy="10275"/>
              </a:xfrm>
              <a:custGeom>
                <a:avLst/>
                <a:gdLst/>
                <a:ahLst/>
                <a:cxnLst/>
                <a:rect l="l" t="t" r="r" b="b"/>
                <a:pathLst>
                  <a:path w="12027" h="411" extrusionOk="0">
                    <a:moveTo>
                      <a:pt x="1" y="1"/>
                    </a:moveTo>
                    <a:lnTo>
                      <a:pt x="1" y="410"/>
                    </a:lnTo>
                    <a:lnTo>
                      <a:pt x="12027" y="410"/>
                    </a:lnTo>
                    <a:lnTo>
                      <a:pt x="1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2"/>
              <p:cNvSpPr/>
              <p:nvPr/>
            </p:nvSpPr>
            <p:spPr>
              <a:xfrm>
                <a:off x="5646375" y="3365575"/>
                <a:ext cx="300675" cy="25"/>
              </a:xfrm>
              <a:custGeom>
                <a:avLst/>
                <a:gdLst/>
                <a:ahLst/>
                <a:cxnLst/>
                <a:rect l="l" t="t" r="r" b="b"/>
                <a:pathLst>
                  <a:path w="12027" h="1" extrusionOk="0">
                    <a:moveTo>
                      <a:pt x="12027" y="0"/>
                    </a:moveTo>
                    <a:lnTo>
                      <a:pt x="1" y="0"/>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2"/>
              <p:cNvSpPr/>
              <p:nvPr/>
            </p:nvSpPr>
            <p:spPr>
              <a:xfrm>
                <a:off x="5646375" y="3360450"/>
                <a:ext cx="300675" cy="10275"/>
              </a:xfrm>
              <a:custGeom>
                <a:avLst/>
                <a:gdLst/>
                <a:ahLst/>
                <a:cxnLst/>
                <a:rect l="l" t="t" r="r" b="b"/>
                <a:pathLst>
                  <a:path w="12027" h="411" extrusionOk="0">
                    <a:moveTo>
                      <a:pt x="1" y="0"/>
                    </a:moveTo>
                    <a:lnTo>
                      <a:pt x="1" y="410"/>
                    </a:lnTo>
                    <a:lnTo>
                      <a:pt x="12027" y="410"/>
                    </a:lnTo>
                    <a:lnTo>
                      <a:pt x="120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2"/>
              <p:cNvSpPr/>
              <p:nvPr/>
            </p:nvSpPr>
            <p:spPr>
              <a:xfrm>
                <a:off x="5651300" y="3464900"/>
                <a:ext cx="300675" cy="25"/>
              </a:xfrm>
              <a:custGeom>
                <a:avLst/>
                <a:gdLst/>
                <a:ahLst/>
                <a:cxnLst/>
                <a:rect l="l" t="t" r="r" b="b"/>
                <a:pathLst>
                  <a:path w="12027" h="1" extrusionOk="0">
                    <a:moveTo>
                      <a:pt x="12027" y="1"/>
                    </a:moveTo>
                    <a:lnTo>
                      <a:pt x="1" y="1"/>
                    </a:lnTo>
                  </a:path>
                </a:pathLst>
              </a:custGeom>
              <a:solidFill>
                <a:srgbClr val="F4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2"/>
              <p:cNvSpPr/>
              <p:nvPr/>
            </p:nvSpPr>
            <p:spPr>
              <a:xfrm>
                <a:off x="5651300" y="3459850"/>
                <a:ext cx="300675" cy="10200"/>
              </a:xfrm>
              <a:custGeom>
                <a:avLst/>
                <a:gdLst/>
                <a:ahLst/>
                <a:cxnLst/>
                <a:rect l="l" t="t" r="r" b="b"/>
                <a:pathLst>
                  <a:path w="12027" h="408" extrusionOk="0">
                    <a:moveTo>
                      <a:pt x="1" y="0"/>
                    </a:moveTo>
                    <a:lnTo>
                      <a:pt x="1" y="408"/>
                    </a:lnTo>
                    <a:lnTo>
                      <a:pt x="12027" y="408"/>
                    </a:lnTo>
                    <a:lnTo>
                      <a:pt x="120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0" name="Google Shape;1740;p42"/>
          <p:cNvSpPr txBox="1">
            <a:spLocks noGrp="1"/>
          </p:cNvSpPr>
          <p:nvPr>
            <p:ph type="subTitle" idx="1"/>
          </p:nvPr>
        </p:nvSpPr>
        <p:spPr>
          <a:xfrm>
            <a:off x="290384" y="187862"/>
            <a:ext cx="8593310" cy="4676830"/>
          </a:xfrm>
          <a:prstGeom prst="rect">
            <a:avLst/>
          </a:prstGeom>
        </p:spPr>
        <p:txBody>
          <a:bodyPr spcFirstLastPara="1" wrap="square" lIns="91425" tIns="91425" rIns="91425" bIns="91425" anchor="t" anchorCtr="0">
            <a:noAutofit/>
          </a:bodyPr>
          <a:lstStyle/>
          <a:p>
            <a:endParaRPr lang="en-US"/>
          </a:p>
          <a:p>
            <a:pPr marL="0" indent="0">
              <a:spcAft>
                <a:spcPts val="1600"/>
              </a:spcAft>
            </a:pPr>
            <a:r>
              <a:rPr lang="en" sz="2800" b="1" dirty="0">
                <a:latin typeface="Rozha One"/>
              </a:rPr>
              <a:t>Methodology</a:t>
            </a:r>
          </a:p>
          <a:p>
            <a:pPr marL="0" indent="0">
              <a:spcAft>
                <a:spcPts val="1600"/>
              </a:spcAft>
            </a:pPr>
            <a:r>
              <a:rPr lang="en" dirty="0">
                <a:solidFill>
                  <a:schemeClr val="tx1"/>
                </a:solidFill>
              </a:rPr>
              <a:t>Designing a smart public restroom involves integrating technology and innovative features to enhance user experience, improve hygiene, and optimize resource Designing a smart public restroom involves integrating technology and innovative features to enhance user experience, improve hygiene, and optimize resource management. Here's a methodology for creating a smart public restroom management. Here's a methodology for creating a smart public restroom:</a:t>
            </a:r>
            <a:endParaRPr lang="en">
              <a:solidFill>
                <a:schemeClr val="tx1"/>
              </a:solidFill>
            </a:endParaRPr>
          </a:p>
          <a:p>
            <a:pPr marL="0" indent="0">
              <a:spcAft>
                <a:spcPts val="1600"/>
              </a:spcAft>
            </a:pPr>
            <a:endParaRPr lang="en"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7" name="Google Shape;1747;p43"/>
          <p:cNvSpPr/>
          <p:nvPr/>
        </p:nvSpPr>
        <p:spPr>
          <a:xfrm>
            <a:off x="2136400" y="1522275"/>
            <a:ext cx="612300" cy="2894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3"/>
          <p:cNvSpPr txBox="1">
            <a:spLocks noGrp="1"/>
          </p:cNvSpPr>
          <p:nvPr>
            <p:ph type="title"/>
          </p:nvPr>
        </p:nvSpPr>
        <p:spPr>
          <a:xfrm>
            <a:off x="720000" y="547938"/>
            <a:ext cx="7704000" cy="564300"/>
          </a:xfrm>
          <a:prstGeom prst="rect">
            <a:avLst/>
          </a:prstGeom>
        </p:spPr>
        <p:txBody>
          <a:bodyPr spcFirstLastPara="1" wrap="square" lIns="91425" tIns="91425" rIns="91425" bIns="91425" anchor="ctr" anchorCtr="0">
            <a:noAutofit/>
          </a:bodyPr>
          <a:lstStyle/>
          <a:p>
            <a:r>
              <a:rPr lang="en" dirty="0"/>
              <a:t> Components:</a:t>
            </a:r>
            <a:endParaRPr dirty="0"/>
          </a:p>
        </p:txBody>
      </p:sp>
      <p:sp>
        <p:nvSpPr>
          <p:cNvPr id="1749" name="Google Shape;1749;p43"/>
          <p:cNvSpPr txBox="1">
            <a:spLocks noGrp="1"/>
          </p:cNvSpPr>
          <p:nvPr>
            <p:ph type="subTitle" idx="1"/>
          </p:nvPr>
        </p:nvSpPr>
        <p:spPr>
          <a:xfrm>
            <a:off x="2853325" y="1753975"/>
            <a:ext cx="4059300" cy="377100"/>
          </a:xfrm>
          <a:prstGeom prst="rect">
            <a:avLst/>
          </a:prstGeom>
        </p:spPr>
        <p:txBody>
          <a:bodyPr spcFirstLastPara="1" wrap="square" lIns="91425" tIns="182875" rIns="91425" bIns="0" anchor="ctr" anchorCtr="0">
            <a:noAutofit/>
          </a:bodyPr>
          <a:lstStyle/>
          <a:p>
            <a:pPr marL="0" indent="0">
              <a:spcAft>
                <a:spcPts val="1600"/>
              </a:spcAft>
            </a:pPr>
            <a:r>
              <a:rPr lang="en" dirty="0"/>
              <a:t>Automated Fixtures</a:t>
            </a:r>
            <a:endParaRPr lang="en-US" dirty="0"/>
          </a:p>
        </p:txBody>
      </p:sp>
      <p:grpSp>
        <p:nvGrpSpPr>
          <p:cNvPr id="1750" name="Google Shape;1750;p43"/>
          <p:cNvGrpSpPr/>
          <p:nvPr/>
        </p:nvGrpSpPr>
        <p:grpSpPr>
          <a:xfrm>
            <a:off x="2315496" y="3849979"/>
            <a:ext cx="269789" cy="292231"/>
            <a:chOff x="1745050" y="4055225"/>
            <a:chExt cx="531500" cy="575825"/>
          </a:xfrm>
        </p:grpSpPr>
        <p:sp>
          <p:nvSpPr>
            <p:cNvPr id="1751" name="Google Shape;1751;p43"/>
            <p:cNvSpPr/>
            <p:nvPr/>
          </p:nvSpPr>
          <p:spPr>
            <a:xfrm>
              <a:off x="1926775" y="4517975"/>
              <a:ext cx="44950" cy="16875"/>
            </a:xfrm>
            <a:custGeom>
              <a:avLst/>
              <a:gdLst/>
              <a:ahLst/>
              <a:cxnLst/>
              <a:rect l="l" t="t" r="r" b="b"/>
              <a:pathLst>
                <a:path w="1798" h="675" extrusionOk="0">
                  <a:moveTo>
                    <a:pt x="0" y="0"/>
                  </a:moveTo>
                  <a:lnTo>
                    <a:pt x="0" y="674"/>
                  </a:lnTo>
                  <a:lnTo>
                    <a:pt x="674" y="674"/>
                  </a:lnTo>
                  <a:lnTo>
                    <a:pt x="674" y="0"/>
                  </a:lnTo>
                  <a:close/>
                  <a:moveTo>
                    <a:pt x="1124" y="0"/>
                  </a:moveTo>
                  <a:lnTo>
                    <a:pt x="1124" y="674"/>
                  </a:lnTo>
                  <a:lnTo>
                    <a:pt x="1797" y="674"/>
                  </a:lnTo>
                  <a:lnTo>
                    <a:pt x="1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3"/>
            <p:cNvSpPr/>
            <p:nvPr/>
          </p:nvSpPr>
          <p:spPr>
            <a:xfrm>
              <a:off x="2022900" y="4173425"/>
              <a:ext cx="253650" cy="147525"/>
            </a:xfrm>
            <a:custGeom>
              <a:avLst/>
              <a:gdLst/>
              <a:ahLst/>
              <a:cxnLst/>
              <a:rect l="l" t="t" r="r" b="b"/>
              <a:pathLst>
                <a:path w="10146" h="5901" extrusionOk="0">
                  <a:moveTo>
                    <a:pt x="7300" y="4085"/>
                  </a:moveTo>
                  <a:lnTo>
                    <a:pt x="7573" y="4759"/>
                  </a:lnTo>
                  <a:lnTo>
                    <a:pt x="2050" y="4759"/>
                  </a:lnTo>
                  <a:lnTo>
                    <a:pt x="1727" y="4085"/>
                  </a:lnTo>
                  <a:close/>
                  <a:moveTo>
                    <a:pt x="7869" y="672"/>
                  </a:moveTo>
                  <a:lnTo>
                    <a:pt x="9471" y="2275"/>
                  </a:lnTo>
                  <a:lnTo>
                    <a:pt x="9471" y="5226"/>
                  </a:lnTo>
                  <a:lnTo>
                    <a:pt x="8491" y="5226"/>
                  </a:lnTo>
                  <a:lnTo>
                    <a:pt x="7758" y="3410"/>
                  </a:lnTo>
                  <a:lnTo>
                    <a:pt x="947" y="3410"/>
                  </a:lnTo>
                  <a:lnTo>
                    <a:pt x="1190" y="2703"/>
                  </a:lnTo>
                  <a:lnTo>
                    <a:pt x="3269" y="2402"/>
                  </a:lnTo>
                  <a:lnTo>
                    <a:pt x="4261" y="672"/>
                  </a:lnTo>
                  <a:close/>
                  <a:moveTo>
                    <a:pt x="3869" y="0"/>
                  </a:moveTo>
                  <a:lnTo>
                    <a:pt x="2846" y="1782"/>
                  </a:lnTo>
                  <a:lnTo>
                    <a:pt x="685" y="2093"/>
                  </a:lnTo>
                  <a:lnTo>
                    <a:pt x="0" y="4085"/>
                  </a:lnTo>
                  <a:lnTo>
                    <a:pt x="978" y="4085"/>
                  </a:lnTo>
                  <a:lnTo>
                    <a:pt x="1627" y="5434"/>
                  </a:lnTo>
                  <a:lnTo>
                    <a:pt x="7847" y="5434"/>
                  </a:lnTo>
                  <a:lnTo>
                    <a:pt x="8037" y="5901"/>
                  </a:lnTo>
                  <a:lnTo>
                    <a:pt x="10146" y="5901"/>
                  </a:lnTo>
                  <a:lnTo>
                    <a:pt x="10146" y="1998"/>
                  </a:lnTo>
                  <a:lnTo>
                    <a:pt x="8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3"/>
            <p:cNvSpPr/>
            <p:nvPr/>
          </p:nvSpPr>
          <p:spPr>
            <a:xfrm>
              <a:off x="1974475" y="4118175"/>
              <a:ext cx="88325" cy="80375"/>
            </a:xfrm>
            <a:custGeom>
              <a:avLst/>
              <a:gdLst/>
              <a:ahLst/>
              <a:cxnLst/>
              <a:rect l="l" t="t" r="r" b="b"/>
              <a:pathLst>
                <a:path w="3533" h="3215" extrusionOk="0">
                  <a:moveTo>
                    <a:pt x="881" y="820"/>
                  </a:moveTo>
                  <a:lnTo>
                    <a:pt x="2802" y="1757"/>
                  </a:lnTo>
                  <a:cubicBezTo>
                    <a:pt x="2671" y="2210"/>
                    <a:pt x="2248" y="2539"/>
                    <a:pt x="1760" y="2539"/>
                  </a:cubicBezTo>
                  <a:cubicBezTo>
                    <a:pt x="1760" y="2539"/>
                    <a:pt x="1759" y="2539"/>
                    <a:pt x="1758" y="2539"/>
                  </a:cubicBezTo>
                  <a:cubicBezTo>
                    <a:pt x="874" y="2539"/>
                    <a:pt x="368" y="1533"/>
                    <a:pt x="881" y="820"/>
                  </a:cubicBezTo>
                  <a:close/>
                  <a:moveTo>
                    <a:pt x="742" y="1"/>
                  </a:moveTo>
                  <a:lnTo>
                    <a:pt x="573" y="154"/>
                  </a:lnTo>
                  <a:cubicBezTo>
                    <a:pt x="209" y="491"/>
                    <a:pt x="1" y="964"/>
                    <a:pt x="1" y="1455"/>
                  </a:cubicBezTo>
                  <a:cubicBezTo>
                    <a:pt x="1" y="2425"/>
                    <a:pt x="790" y="3214"/>
                    <a:pt x="1760" y="3214"/>
                  </a:cubicBezTo>
                  <a:cubicBezTo>
                    <a:pt x="2672" y="3214"/>
                    <a:pt x="3445" y="2501"/>
                    <a:pt x="3515" y="1591"/>
                  </a:cubicBezTo>
                  <a:lnTo>
                    <a:pt x="3532" y="1361"/>
                  </a:lnTo>
                  <a:lnTo>
                    <a:pt x="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3"/>
            <p:cNvSpPr/>
            <p:nvPr/>
          </p:nvSpPr>
          <p:spPr>
            <a:xfrm>
              <a:off x="2140925" y="4208275"/>
              <a:ext cx="16875" cy="16875"/>
            </a:xfrm>
            <a:custGeom>
              <a:avLst/>
              <a:gdLst/>
              <a:ahLst/>
              <a:cxnLst/>
              <a:rect l="l" t="t" r="r" b="b"/>
              <a:pathLst>
                <a:path w="675" h="675" extrusionOk="0">
                  <a:moveTo>
                    <a:pt x="0" y="1"/>
                  </a:moveTo>
                  <a:lnTo>
                    <a:pt x="0" y="674"/>
                  </a:lnTo>
                  <a:lnTo>
                    <a:pt x="674" y="674"/>
                  </a:lnTo>
                  <a:lnTo>
                    <a:pt x="6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3"/>
            <p:cNvSpPr/>
            <p:nvPr/>
          </p:nvSpPr>
          <p:spPr>
            <a:xfrm>
              <a:off x="1745050" y="4055225"/>
              <a:ext cx="451050" cy="575825"/>
            </a:xfrm>
            <a:custGeom>
              <a:avLst/>
              <a:gdLst/>
              <a:ahLst/>
              <a:cxnLst/>
              <a:rect l="l" t="t" r="r" b="b"/>
              <a:pathLst>
                <a:path w="18042" h="23033" extrusionOk="0">
                  <a:moveTo>
                    <a:pt x="6904" y="1"/>
                  </a:moveTo>
                  <a:lnTo>
                    <a:pt x="2184" y="4412"/>
                  </a:lnTo>
                  <a:lnTo>
                    <a:pt x="0" y="23032"/>
                  </a:lnTo>
                  <a:lnTo>
                    <a:pt x="2407" y="21158"/>
                  </a:lnTo>
                  <a:lnTo>
                    <a:pt x="4366" y="22685"/>
                  </a:lnTo>
                  <a:lnTo>
                    <a:pt x="6324" y="21158"/>
                  </a:lnTo>
                  <a:lnTo>
                    <a:pt x="8283" y="22685"/>
                  </a:lnTo>
                  <a:lnTo>
                    <a:pt x="10242" y="21158"/>
                  </a:lnTo>
                  <a:lnTo>
                    <a:pt x="12200" y="22685"/>
                  </a:lnTo>
                  <a:lnTo>
                    <a:pt x="14160" y="21158"/>
                  </a:lnTo>
                  <a:lnTo>
                    <a:pt x="16595" y="23032"/>
                  </a:lnTo>
                  <a:lnTo>
                    <a:pt x="14627" y="11655"/>
                  </a:lnTo>
                  <a:lnTo>
                    <a:pt x="15295" y="11121"/>
                  </a:lnTo>
                  <a:lnTo>
                    <a:pt x="14872" y="10596"/>
                  </a:lnTo>
                  <a:lnTo>
                    <a:pt x="13897" y="11381"/>
                  </a:lnTo>
                  <a:lnTo>
                    <a:pt x="15638" y="21442"/>
                  </a:lnTo>
                  <a:lnTo>
                    <a:pt x="15638" y="21442"/>
                  </a:lnTo>
                  <a:lnTo>
                    <a:pt x="14160" y="20305"/>
                  </a:lnTo>
                  <a:lnTo>
                    <a:pt x="12205" y="21829"/>
                  </a:lnTo>
                  <a:lnTo>
                    <a:pt x="10246" y="20305"/>
                  </a:lnTo>
                  <a:lnTo>
                    <a:pt x="8288" y="21829"/>
                  </a:lnTo>
                  <a:lnTo>
                    <a:pt x="6329" y="20305"/>
                  </a:lnTo>
                  <a:lnTo>
                    <a:pt x="4370" y="21829"/>
                  </a:lnTo>
                  <a:lnTo>
                    <a:pt x="2412" y="20305"/>
                  </a:lnTo>
                  <a:lnTo>
                    <a:pt x="862" y="21511"/>
                  </a:lnTo>
                  <a:lnTo>
                    <a:pt x="2828" y="4737"/>
                  </a:lnTo>
                  <a:lnTo>
                    <a:pt x="7172" y="678"/>
                  </a:lnTo>
                  <a:lnTo>
                    <a:pt x="14720" y="678"/>
                  </a:lnTo>
                  <a:lnTo>
                    <a:pt x="17368" y="3326"/>
                  </a:lnTo>
                  <a:lnTo>
                    <a:pt x="17368" y="4026"/>
                  </a:lnTo>
                  <a:lnTo>
                    <a:pt x="18042" y="4026"/>
                  </a:lnTo>
                  <a:lnTo>
                    <a:pt x="18042" y="3045"/>
                  </a:lnTo>
                  <a:lnTo>
                    <a:pt x="1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6" name="Google Shape;1756;p43"/>
          <p:cNvGrpSpPr/>
          <p:nvPr/>
        </p:nvGrpSpPr>
        <p:grpSpPr>
          <a:xfrm>
            <a:off x="2281926" y="3423479"/>
            <a:ext cx="336944" cy="199802"/>
            <a:chOff x="4721025" y="2753250"/>
            <a:chExt cx="575775" cy="341425"/>
          </a:xfrm>
        </p:grpSpPr>
        <p:sp>
          <p:nvSpPr>
            <p:cNvPr id="1757" name="Google Shape;1757;p43"/>
            <p:cNvSpPr/>
            <p:nvPr/>
          </p:nvSpPr>
          <p:spPr>
            <a:xfrm>
              <a:off x="4754825" y="2935400"/>
              <a:ext cx="16875" cy="44975"/>
            </a:xfrm>
            <a:custGeom>
              <a:avLst/>
              <a:gdLst/>
              <a:ahLst/>
              <a:cxnLst/>
              <a:rect l="l" t="t" r="r" b="b"/>
              <a:pathLst>
                <a:path w="675" h="1799" extrusionOk="0">
                  <a:moveTo>
                    <a:pt x="1" y="1"/>
                  </a:moveTo>
                  <a:lnTo>
                    <a:pt x="1" y="675"/>
                  </a:lnTo>
                  <a:lnTo>
                    <a:pt x="674" y="675"/>
                  </a:lnTo>
                  <a:lnTo>
                    <a:pt x="674" y="1"/>
                  </a:lnTo>
                  <a:close/>
                  <a:moveTo>
                    <a:pt x="1" y="1124"/>
                  </a:moveTo>
                  <a:lnTo>
                    <a:pt x="1" y="1798"/>
                  </a:lnTo>
                  <a:lnTo>
                    <a:pt x="674" y="1798"/>
                  </a:lnTo>
                  <a:lnTo>
                    <a:pt x="674" y="11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3"/>
            <p:cNvSpPr/>
            <p:nvPr/>
          </p:nvSpPr>
          <p:spPr>
            <a:xfrm>
              <a:off x="4774025" y="2955850"/>
              <a:ext cx="138775" cy="138825"/>
            </a:xfrm>
            <a:custGeom>
              <a:avLst/>
              <a:gdLst/>
              <a:ahLst/>
              <a:cxnLst/>
              <a:rect l="l" t="t" r="r" b="b"/>
              <a:pathLst>
                <a:path w="5551" h="5553" extrusionOk="0">
                  <a:moveTo>
                    <a:pt x="2776" y="675"/>
                  </a:moveTo>
                  <a:cubicBezTo>
                    <a:pt x="3935" y="675"/>
                    <a:pt x="4877" y="1618"/>
                    <a:pt x="4877" y="2777"/>
                  </a:cubicBezTo>
                  <a:cubicBezTo>
                    <a:pt x="4877" y="3937"/>
                    <a:pt x="3935" y="4879"/>
                    <a:pt x="2776" y="4879"/>
                  </a:cubicBezTo>
                  <a:cubicBezTo>
                    <a:pt x="1616" y="4879"/>
                    <a:pt x="674" y="3937"/>
                    <a:pt x="674" y="2777"/>
                  </a:cubicBezTo>
                  <a:cubicBezTo>
                    <a:pt x="674" y="1619"/>
                    <a:pt x="1616" y="675"/>
                    <a:pt x="2776" y="675"/>
                  </a:cubicBezTo>
                  <a:close/>
                  <a:moveTo>
                    <a:pt x="2776" y="1"/>
                  </a:moveTo>
                  <a:cubicBezTo>
                    <a:pt x="1246" y="1"/>
                    <a:pt x="1" y="1246"/>
                    <a:pt x="1" y="2777"/>
                  </a:cubicBezTo>
                  <a:cubicBezTo>
                    <a:pt x="1" y="4307"/>
                    <a:pt x="1246" y="5552"/>
                    <a:pt x="2776" y="5552"/>
                  </a:cubicBezTo>
                  <a:cubicBezTo>
                    <a:pt x="4306" y="5552"/>
                    <a:pt x="5550" y="4307"/>
                    <a:pt x="5550" y="2777"/>
                  </a:cubicBezTo>
                  <a:cubicBezTo>
                    <a:pt x="5550" y="1246"/>
                    <a:pt x="4306" y="1"/>
                    <a:pt x="2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3"/>
            <p:cNvSpPr/>
            <p:nvPr/>
          </p:nvSpPr>
          <p:spPr>
            <a:xfrm>
              <a:off x="5099050" y="2955850"/>
              <a:ext cx="138800" cy="138825"/>
            </a:xfrm>
            <a:custGeom>
              <a:avLst/>
              <a:gdLst/>
              <a:ahLst/>
              <a:cxnLst/>
              <a:rect l="l" t="t" r="r" b="b"/>
              <a:pathLst>
                <a:path w="5552" h="5553" extrusionOk="0">
                  <a:moveTo>
                    <a:pt x="2775" y="675"/>
                  </a:moveTo>
                  <a:cubicBezTo>
                    <a:pt x="3935" y="675"/>
                    <a:pt x="4876" y="1618"/>
                    <a:pt x="4876" y="2777"/>
                  </a:cubicBezTo>
                  <a:cubicBezTo>
                    <a:pt x="4878" y="3937"/>
                    <a:pt x="3933" y="4879"/>
                    <a:pt x="2775" y="4879"/>
                  </a:cubicBezTo>
                  <a:cubicBezTo>
                    <a:pt x="1616" y="4879"/>
                    <a:pt x="674" y="3937"/>
                    <a:pt x="674" y="2777"/>
                  </a:cubicBezTo>
                  <a:cubicBezTo>
                    <a:pt x="674" y="1619"/>
                    <a:pt x="1616" y="675"/>
                    <a:pt x="2775" y="675"/>
                  </a:cubicBezTo>
                  <a:close/>
                  <a:moveTo>
                    <a:pt x="2775" y="1"/>
                  </a:moveTo>
                  <a:cubicBezTo>
                    <a:pt x="1246" y="1"/>
                    <a:pt x="0" y="1246"/>
                    <a:pt x="0" y="2777"/>
                  </a:cubicBezTo>
                  <a:cubicBezTo>
                    <a:pt x="0" y="4307"/>
                    <a:pt x="1246" y="5552"/>
                    <a:pt x="2775" y="5552"/>
                  </a:cubicBezTo>
                  <a:cubicBezTo>
                    <a:pt x="4306" y="5552"/>
                    <a:pt x="5552" y="4307"/>
                    <a:pt x="5552" y="2777"/>
                  </a:cubicBezTo>
                  <a:cubicBezTo>
                    <a:pt x="5552" y="1246"/>
                    <a:pt x="4306" y="1"/>
                    <a:pt x="2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3"/>
            <p:cNvSpPr/>
            <p:nvPr/>
          </p:nvSpPr>
          <p:spPr>
            <a:xfrm>
              <a:off x="4807800" y="2989650"/>
              <a:ext cx="71275" cy="71225"/>
            </a:xfrm>
            <a:custGeom>
              <a:avLst/>
              <a:gdLst/>
              <a:ahLst/>
              <a:cxnLst/>
              <a:rect l="l" t="t" r="r" b="b"/>
              <a:pathLst>
                <a:path w="2851" h="2849" extrusionOk="0">
                  <a:moveTo>
                    <a:pt x="1425" y="675"/>
                  </a:moveTo>
                  <a:cubicBezTo>
                    <a:pt x="1838" y="675"/>
                    <a:pt x="2175" y="1012"/>
                    <a:pt x="2175" y="1425"/>
                  </a:cubicBezTo>
                  <a:cubicBezTo>
                    <a:pt x="2175" y="1837"/>
                    <a:pt x="1838" y="2174"/>
                    <a:pt x="1425" y="2174"/>
                  </a:cubicBezTo>
                  <a:cubicBezTo>
                    <a:pt x="1011" y="2174"/>
                    <a:pt x="674" y="1837"/>
                    <a:pt x="674" y="1425"/>
                  </a:cubicBezTo>
                  <a:cubicBezTo>
                    <a:pt x="674" y="1012"/>
                    <a:pt x="1011" y="675"/>
                    <a:pt x="1425" y="675"/>
                  </a:cubicBezTo>
                  <a:close/>
                  <a:moveTo>
                    <a:pt x="1425" y="1"/>
                  </a:moveTo>
                  <a:cubicBezTo>
                    <a:pt x="639" y="1"/>
                    <a:pt x="0" y="639"/>
                    <a:pt x="0" y="1425"/>
                  </a:cubicBezTo>
                  <a:cubicBezTo>
                    <a:pt x="0" y="2210"/>
                    <a:pt x="639" y="2848"/>
                    <a:pt x="1425" y="2848"/>
                  </a:cubicBezTo>
                  <a:cubicBezTo>
                    <a:pt x="2210" y="2848"/>
                    <a:pt x="2849" y="2210"/>
                    <a:pt x="2849" y="1425"/>
                  </a:cubicBezTo>
                  <a:cubicBezTo>
                    <a:pt x="2850" y="639"/>
                    <a:pt x="2210"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3"/>
            <p:cNvSpPr/>
            <p:nvPr/>
          </p:nvSpPr>
          <p:spPr>
            <a:xfrm>
              <a:off x="5132800" y="2989650"/>
              <a:ext cx="71250" cy="71225"/>
            </a:xfrm>
            <a:custGeom>
              <a:avLst/>
              <a:gdLst/>
              <a:ahLst/>
              <a:cxnLst/>
              <a:rect l="l" t="t" r="r" b="b"/>
              <a:pathLst>
                <a:path w="2850" h="2849" extrusionOk="0">
                  <a:moveTo>
                    <a:pt x="1425" y="675"/>
                  </a:moveTo>
                  <a:cubicBezTo>
                    <a:pt x="1839" y="675"/>
                    <a:pt x="2176" y="1012"/>
                    <a:pt x="2176" y="1425"/>
                  </a:cubicBezTo>
                  <a:cubicBezTo>
                    <a:pt x="2176" y="1837"/>
                    <a:pt x="1839" y="2174"/>
                    <a:pt x="1425" y="2174"/>
                  </a:cubicBezTo>
                  <a:cubicBezTo>
                    <a:pt x="1011" y="2174"/>
                    <a:pt x="676" y="1837"/>
                    <a:pt x="676" y="1425"/>
                  </a:cubicBezTo>
                  <a:cubicBezTo>
                    <a:pt x="676" y="1012"/>
                    <a:pt x="1013" y="675"/>
                    <a:pt x="1425" y="675"/>
                  </a:cubicBezTo>
                  <a:close/>
                  <a:moveTo>
                    <a:pt x="1425" y="1"/>
                  </a:moveTo>
                  <a:cubicBezTo>
                    <a:pt x="640" y="1"/>
                    <a:pt x="1" y="639"/>
                    <a:pt x="1" y="1425"/>
                  </a:cubicBezTo>
                  <a:cubicBezTo>
                    <a:pt x="1" y="2210"/>
                    <a:pt x="640" y="2848"/>
                    <a:pt x="1425" y="2848"/>
                  </a:cubicBezTo>
                  <a:cubicBezTo>
                    <a:pt x="2212" y="2848"/>
                    <a:pt x="2849" y="2210"/>
                    <a:pt x="2849" y="1425"/>
                  </a:cubicBezTo>
                  <a:cubicBezTo>
                    <a:pt x="2849" y="639"/>
                    <a:pt x="2212"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3"/>
            <p:cNvSpPr/>
            <p:nvPr/>
          </p:nvSpPr>
          <p:spPr>
            <a:xfrm>
              <a:off x="4845325" y="2833750"/>
              <a:ext cx="107400" cy="64750"/>
            </a:xfrm>
            <a:custGeom>
              <a:avLst/>
              <a:gdLst/>
              <a:ahLst/>
              <a:cxnLst/>
              <a:rect l="l" t="t" r="r" b="b"/>
              <a:pathLst>
                <a:path w="4296" h="2590" extrusionOk="0">
                  <a:moveTo>
                    <a:pt x="3617" y="676"/>
                  </a:moveTo>
                  <a:lnTo>
                    <a:pt x="3617" y="1915"/>
                  </a:lnTo>
                  <a:lnTo>
                    <a:pt x="1329" y="1915"/>
                  </a:lnTo>
                  <a:lnTo>
                    <a:pt x="2241" y="676"/>
                  </a:lnTo>
                  <a:close/>
                  <a:moveTo>
                    <a:pt x="1899" y="1"/>
                  </a:moveTo>
                  <a:lnTo>
                    <a:pt x="0" y="2589"/>
                  </a:lnTo>
                  <a:lnTo>
                    <a:pt x="4295" y="2589"/>
                  </a:lnTo>
                  <a:lnTo>
                    <a:pt x="4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3"/>
            <p:cNvSpPr/>
            <p:nvPr/>
          </p:nvSpPr>
          <p:spPr>
            <a:xfrm>
              <a:off x="4969500" y="2833750"/>
              <a:ext cx="139350" cy="64750"/>
            </a:xfrm>
            <a:custGeom>
              <a:avLst/>
              <a:gdLst/>
              <a:ahLst/>
              <a:cxnLst/>
              <a:rect l="l" t="t" r="r" b="b"/>
              <a:pathLst>
                <a:path w="5574" h="2590" extrusionOk="0">
                  <a:moveTo>
                    <a:pt x="2572" y="676"/>
                  </a:moveTo>
                  <a:lnTo>
                    <a:pt x="3882" y="1915"/>
                  </a:lnTo>
                  <a:lnTo>
                    <a:pt x="676" y="1915"/>
                  </a:lnTo>
                  <a:lnTo>
                    <a:pt x="676" y="676"/>
                  </a:lnTo>
                  <a:close/>
                  <a:moveTo>
                    <a:pt x="0" y="1"/>
                  </a:moveTo>
                  <a:lnTo>
                    <a:pt x="0" y="2589"/>
                  </a:lnTo>
                  <a:lnTo>
                    <a:pt x="5574" y="2589"/>
                  </a:lnTo>
                  <a:lnTo>
                    <a:pt x="2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3"/>
            <p:cNvSpPr/>
            <p:nvPr/>
          </p:nvSpPr>
          <p:spPr>
            <a:xfrm>
              <a:off x="4906300" y="2915625"/>
              <a:ext cx="185525" cy="84325"/>
            </a:xfrm>
            <a:custGeom>
              <a:avLst/>
              <a:gdLst/>
              <a:ahLst/>
              <a:cxnLst/>
              <a:rect l="l" t="t" r="r" b="b"/>
              <a:pathLst>
                <a:path w="7421" h="3373" extrusionOk="0">
                  <a:moveTo>
                    <a:pt x="1347" y="676"/>
                  </a:moveTo>
                  <a:lnTo>
                    <a:pt x="1347" y="1350"/>
                  </a:lnTo>
                  <a:lnTo>
                    <a:pt x="673" y="1350"/>
                  </a:lnTo>
                  <a:lnTo>
                    <a:pt x="673" y="676"/>
                  </a:lnTo>
                  <a:close/>
                  <a:moveTo>
                    <a:pt x="4045" y="676"/>
                  </a:moveTo>
                  <a:lnTo>
                    <a:pt x="4045" y="1350"/>
                  </a:lnTo>
                  <a:lnTo>
                    <a:pt x="3371" y="1350"/>
                  </a:lnTo>
                  <a:lnTo>
                    <a:pt x="3371" y="676"/>
                  </a:lnTo>
                  <a:close/>
                  <a:moveTo>
                    <a:pt x="6745" y="676"/>
                  </a:moveTo>
                  <a:lnTo>
                    <a:pt x="6745" y="1350"/>
                  </a:lnTo>
                  <a:lnTo>
                    <a:pt x="6071" y="1350"/>
                  </a:lnTo>
                  <a:lnTo>
                    <a:pt x="6071" y="676"/>
                  </a:lnTo>
                  <a:close/>
                  <a:moveTo>
                    <a:pt x="2696" y="2025"/>
                  </a:moveTo>
                  <a:lnTo>
                    <a:pt x="2696" y="2699"/>
                  </a:lnTo>
                  <a:lnTo>
                    <a:pt x="2022" y="2699"/>
                  </a:lnTo>
                  <a:lnTo>
                    <a:pt x="2022" y="2025"/>
                  </a:lnTo>
                  <a:close/>
                  <a:moveTo>
                    <a:pt x="5396" y="2025"/>
                  </a:moveTo>
                  <a:lnTo>
                    <a:pt x="5396" y="2699"/>
                  </a:lnTo>
                  <a:lnTo>
                    <a:pt x="4722" y="2699"/>
                  </a:lnTo>
                  <a:lnTo>
                    <a:pt x="4722" y="2025"/>
                  </a:lnTo>
                  <a:close/>
                  <a:moveTo>
                    <a:pt x="1" y="1"/>
                  </a:moveTo>
                  <a:lnTo>
                    <a:pt x="1" y="2023"/>
                  </a:lnTo>
                  <a:lnTo>
                    <a:pt x="1350" y="2023"/>
                  </a:lnTo>
                  <a:lnTo>
                    <a:pt x="1350" y="3373"/>
                  </a:lnTo>
                  <a:lnTo>
                    <a:pt x="3374" y="3373"/>
                  </a:lnTo>
                  <a:lnTo>
                    <a:pt x="3374" y="2023"/>
                  </a:lnTo>
                  <a:lnTo>
                    <a:pt x="4048" y="2023"/>
                  </a:lnTo>
                  <a:lnTo>
                    <a:pt x="4048" y="3373"/>
                  </a:lnTo>
                  <a:lnTo>
                    <a:pt x="6071" y="3373"/>
                  </a:lnTo>
                  <a:lnTo>
                    <a:pt x="6071" y="2023"/>
                  </a:lnTo>
                  <a:lnTo>
                    <a:pt x="7420" y="2023"/>
                  </a:lnTo>
                  <a:lnTo>
                    <a:pt x="7420" y="1"/>
                  </a:lnTo>
                  <a:lnTo>
                    <a:pt x="5396" y="1"/>
                  </a:lnTo>
                  <a:lnTo>
                    <a:pt x="5396" y="1350"/>
                  </a:lnTo>
                  <a:lnTo>
                    <a:pt x="4722" y="1350"/>
                  </a:lnTo>
                  <a:lnTo>
                    <a:pt x="4722" y="1"/>
                  </a:lnTo>
                  <a:lnTo>
                    <a:pt x="2698" y="1"/>
                  </a:lnTo>
                  <a:lnTo>
                    <a:pt x="2698" y="1350"/>
                  </a:lnTo>
                  <a:lnTo>
                    <a:pt x="2024" y="1350"/>
                  </a:lnTo>
                  <a:lnTo>
                    <a:pt x="2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3"/>
            <p:cNvSpPr/>
            <p:nvPr/>
          </p:nvSpPr>
          <p:spPr>
            <a:xfrm>
              <a:off x="4721025" y="2800025"/>
              <a:ext cx="575775" cy="233700"/>
            </a:xfrm>
            <a:custGeom>
              <a:avLst/>
              <a:gdLst/>
              <a:ahLst/>
              <a:cxnLst/>
              <a:rect l="l" t="t" r="r" b="b"/>
              <a:pathLst>
                <a:path w="23031" h="9348" extrusionOk="0">
                  <a:moveTo>
                    <a:pt x="22359" y="5941"/>
                  </a:moveTo>
                  <a:lnTo>
                    <a:pt x="22359" y="6615"/>
                  </a:lnTo>
                  <a:lnTo>
                    <a:pt x="21523" y="6615"/>
                  </a:lnTo>
                  <a:lnTo>
                    <a:pt x="21171" y="6262"/>
                  </a:lnTo>
                  <a:lnTo>
                    <a:pt x="21171" y="5941"/>
                  </a:lnTo>
                  <a:close/>
                  <a:moveTo>
                    <a:pt x="6187" y="1"/>
                  </a:moveTo>
                  <a:lnTo>
                    <a:pt x="3368" y="3841"/>
                  </a:lnTo>
                  <a:lnTo>
                    <a:pt x="1027" y="3841"/>
                  </a:lnTo>
                  <a:lnTo>
                    <a:pt x="0" y="4867"/>
                  </a:lnTo>
                  <a:lnTo>
                    <a:pt x="0" y="9347"/>
                  </a:lnTo>
                  <a:lnTo>
                    <a:pt x="1420" y="9347"/>
                  </a:lnTo>
                  <a:lnTo>
                    <a:pt x="1420" y="8673"/>
                  </a:lnTo>
                  <a:lnTo>
                    <a:pt x="674" y="8673"/>
                  </a:lnTo>
                  <a:lnTo>
                    <a:pt x="674" y="5148"/>
                  </a:lnTo>
                  <a:lnTo>
                    <a:pt x="1306" y="4516"/>
                  </a:lnTo>
                  <a:lnTo>
                    <a:pt x="3708" y="4516"/>
                  </a:lnTo>
                  <a:lnTo>
                    <a:pt x="6527" y="676"/>
                  </a:lnTo>
                  <a:lnTo>
                    <a:pt x="13045" y="676"/>
                  </a:lnTo>
                  <a:lnTo>
                    <a:pt x="17102" y="4516"/>
                  </a:lnTo>
                  <a:lnTo>
                    <a:pt x="21578" y="4516"/>
                  </a:lnTo>
                  <a:lnTo>
                    <a:pt x="22329" y="5267"/>
                  </a:lnTo>
                  <a:lnTo>
                    <a:pt x="20496" y="5267"/>
                  </a:lnTo>
                  <a:lnTo>
                    <a:pt x="20496" y="6542"/>
                  </a:lnTo>
                  <a:lnTo>
                    <a:pt x="21245" y="7290"/>
                  </a:lnTo>
                  <a:lnTo>
                    <a:pt x="22357" y="7290"/>
                  </a:lnTo>
                  <a:lnTo>
                    <a:pt x="22357" y="8673"/>
                  </a:lnTo>
                  <a:lnTo>
                    <a:pt x="21367" y="8673"/>
                  </a:lnTo>
                  <a:lnTo>
                    <a:pt x="21367" y="9347"/>
                  </a:lnTo>
                  <a:lnTo>
                    <a:pt x="23031" y="9347"/>
                  </a:lnTo>
                  <a:lnTo>
                    <a:pt x="23031" y="5012"/>
                  </a:lnTo>
                  <a:lnTo>
                    <a:pt x="21860" y="3841"/>
                  </a:lnTo>
                  <a:lnTo>
                    <a:pt x="17373" y="3841"/>
                  </a:lnTo>
                  <a:lnTo>
                    <a:pt x="13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3"/>
            <p:cNvSpPr/>
            <p:nvPr/>
          </p:nvSpPr>
          <p:spPr>
            <a:xfrm>
              <a:off x="4930200" y="3016850"/>
              <a:ext cx="151400" cy="16875"/>
            </a:xfrm>
            <a:custGeom>
              <a:avLst/>
              <a:gdLst/>
              <a:ahLst/>
              <a:cxnLst/>
              <a:rect l="l" t="t" r="r" b="b"/>
              <a:pathLst>
                <a:path w="6056" h="675" extrusionOk="0">
                  <a:moveTo>
                    <a:pt x="1" y="0"/>
                  </a:moveTo>
                  <a:lnTo>
                    <a:pt x="1" y="674"/>
                  </a:lnTo>
                  <a:lnTo>
                    <a:pt x="6055" y="674"/>
                  </a:lnTo>
                  <a:lnTo>
                    <a:pt x="60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3"/>
            <p:cNvSpPr/>
            <p:nvPr/>
          </p:nvSpPr>
          <p:spPr>
            <a:xfrm>
              <a:off x="4908300" y="2753250"/>
              <a:ext cx="116175" cy="31800"/>
            </a:xfrm>
            <a:custGeom>
              <a:avLst/>
              <a:gdLst/>
              <a:ahLst/>
              <a:cxnLst/>
              <a:rect l="l" t="t" r="r" b="b"/>
              <a:pathLst>
                <a:path w="4647" h="1272" extrusionOk="0">
                  <a:moveTo>
                    <a:pt x="330" y="1"/>
                  </a:moveTo>
                  <a:lnTo>
                    <a:pt x="1" y="1074"/>
                  </a:lnTo>
                  <a:lnTo>
                    <a:pt x="646" y="1272"/>
                  </a:lnTo>
                  <a:lnTo>
                    <a:pt x="830" y="676"/>
                  </a:lnTo>
                  <a:lnTo>
                    <a:pt x="3819" y="676"/>
                  </a:lnTo>
                  <a:lnTo>
                    <a:pt x="4001" y="1272"/>
                  </a:lnTo>
                  <a:lnTo>
                    <a:pt x="4647" y="1074"/>
                  </a:lnTo>
                  <a:lnTo>
                    <a:pt x="43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8" name="Google Shape;1768;p43"/>
          <p:cNvGrpSpPr/>
          <p:nvPr/>
        </p:nvGrpSpPr>
        <p:grpSpPr>
          <a:xfrm>
            <a:off x="2280928" y="1777804"/>
            <a:ext cx="338948" cy="336344"/>
            <a:chOff x="1054075" y="2037350"/>
            <a:chExt cx="579200" cy="574750"/>
          </a:xfrm>
        </p:grpSpPr>
        <p:sp>
          <p:nvSpPr>
            <p:cNvPr id="1769" name="Google Shape;1769;p43"/>
            <p:cNvSpPr/>
            <p:nvPr/>
          </p:nvSpPr>
          <p:spPr>
            <a:xfrm>
              <a:off x="1526350" y="2096025"/>
              <a:ext cx="43650" cy="43650"/>
            </a:xfrm>
            <a:custGeom>
              <a:avLst/>
              <a:gdLst/>
              <a:ahLst/>
              <a:cxnLst/>
              <a:rect l="l" t="t" r="r" b="b"/>
              <a:pathLst>
                <a:path w="1746" h="1746" extrusionOk="0">
                  <a:moveTo>
                    <a:pt x="477" y="0"/>
                  </a:moveTo>
                  <a:lnTo>
                    <a:pt x="0" y="477"/>
                  </a:lnTo>
                  <a:lnTo>
                    <a:pt x="477" y="953"/>
                  </a:lnTo>
                  <a:lnTo>
                    <a:pt x="953" y="477"/>
                  </a:lnTo>
                  <a:lnTo>
                    <a:pt x="477" y="0"/>
                  </a:lnTo>
                  <a:close/>
                  <a:moveTo>
                    <a:pt x="1269" y="793"/>
                  </a:moveTo>
                  <a:lnTo>
                    <a:pt x="793" y="1270"/>
                  </a:lnTo>
                  <a:lnTo>
                    <a:pt x="1269" y="1746"/>
                  </a:lnTo>
                  <a:lnTo>
                    <a:pt x="1746" y="1270"/>
                  </a:lnTo>
                  <a:lnTo>
                    <a:pt x="1269" y="79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3"/>
            <p:cNvSpPr/>
            <p:nvPr/>
          </p:nvSpPr>
          <p:spPr>
            <a:xfrm>
              <a:off x="1385600" y="2402750"/>
              <a:ext cx="136775" cy="136725"/>
            </a:xfrm>
            <a:custGeom>
              <a:avLst/>
              <a:gdLst/>
              <a:ahLst/>
              <a:cxnLst/>
              <a:rect l="l" t="t" r="r" b="b"/>
              <a:pathLst>
                <a:path w="5471" h="5469" extrusionOk="0">
                  <a:moveTo>
                    <a:pt x="1128" y="1446"/>
                  </a:moveTo>
                  <a:cubicBezTo>
                    <a:pt x="1732" y="2200"/>
                    <a:pt x="1732" y="3270"/>
                    <a:pt x="1128" y="4024"/>
                  </a:cubicBezTo>
                  <a:cubicBezTo>
                    <a:pt x="522" y="3270"/>
                    <a:pt x="521" y="2202"/>
                    <a:pt x="1128" y="1446"/>
                  </a:cubicBezTo>
                  <a:close/>
                  <a:moveTo>
                    <a:pt x="4342" y="1446"/>
                  </a:moveTo>
                  <a:cubicBezTo>
                    <a:pt x="4947" y="2200"/>
                    <a:pt x="4947" y="3270"/>
                    <a:pt x="4342" y="4024"/>
                  </a:cubicBezTo>
                  <a:cubicBezTo>
                    <a:pt x="3739" y="3270"/>
                    <a:pt x="3739" y="2200"/>
                    <a:pt x="4342" y="1446"/>
                  </a:cubicBezTo>
                  <a:close/>
                  <a:moveTo>
                    <a:pt x="2735" y="675"/>
                  </a:moveTo>
                  <a:cubicBezTo>
                    <a:pt x="3119" y="675"/>
                    <a:pt x="3503" y="783"/>
                    <a:pt x="3841" y="998"/>
                  </a:cubicBezTo>
                  <a:cubicBezTo>
                    <a:pt x="3010" y="2006"/>
                    <a:pt x="3004" y="3460"/>
                    <a:pt x="3841" y="4474"/>
                  </a:cubicBezTo>
                  <a:cubicBezTo>
                    <a:pt x="3506" y="4687"/>
                    <a:pt x="3121" y="4796"/>
                    <a:pt x="2733" y="4796"/>
                  </a:cubicBezTo>
                  <a:cubicBezTo>
                    <a:pt x="2352" y="4796"/>
                    <a:pt x="1970" y="4691"/>
                    <a:pt x="1630" y="4474"/>
                  </a:cubicBezTo>
                  <a:cubicBezTo>
                    <a:pt x="2460" y="3466"/>
                    <a:pt x="2463" y="2012"/>
                    <a:pt x="1630" y="998"/>
                  </a:cubicBezTo>
                  <a:cubicBezTo>
                    <a:pt x="1967" y="783"/>
                    <a:pt x="2351" y="675"/>
                    <a:pt x="2735" y="675"/>
                  </a:cubicBezTo>
                  <a:close/>
                  <a:moveTo>
                    <a:pt x="2735" y="0"/>
                  </a:moveTo>
                  <a:cubicBezTo>
                    <a:pt x="1226" y="0"/>
                    <a:pt x="0" y="1227"/>
                    <a:pt x="0" y="2734"/>
                  </a:cubicBezTo>
                  <a:cubicBezTo>
                    <a:pt x="0" y="4243"/>
                    <a:pt x="1226" y="5469"/>
                    <a:pt x="2735" y="5469"/>
                  </a:cubicBezTo>
                  <a:cubicBezTo>
                    <a:pt x="4242" y="5469"/>
                    <a:pt x="5469" y="4243"/>
                    <a:pt x="5469" y="2734"/>
                  </a:cubicBezTo>
                  <a:cubicBezTo>
                    <a:pt x="5470" y="1227"/>
                    <a:pt x="4242" y="0"/>
                    <a:pt x="2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3"/>
            <p:cNvSpPr/>
            <p:nvPr/>
          </p:nvSpPr>
          <p:spPr>
            <a:xfrm>
              <a:off x="1054075" y="2037350"/>
              <a:ext cx="579200" cy="574750"/>
            </a:xfrm>
            <a:custGeom>
              <a:avLst/>
              <a:gdLst/>
              <a:ahLst/>
              <a:cxnLst/>
              <a:rect l="l" t="t" r="r" b="b"/>
              <a:pathLst>
                <a:path w="23168" h="22990" extrusionOk="0">
                  <a:moveTo>
                    <a:pt x="19811" y="672"/>
                  </a:moveTo>
                  <a:cubicBezTo>
                    <a:pt x="20105" y="672"/>
                    <a:pt x="20398" y="784"/>
                    <a:pt x="20621" y="1008"/>
                  </a:cubicBezTo>
                  <a:lnTo>
                    <a:pt x="21975" y="2362"/>
                  </a:lnTo>
                  <a:cubicBezTo>
                    <a:pt x="22425" y="2814"/>
                    <a:pt x="22423" y="3545"/>
                    <a:pt x="21969" y="3991"/>
                  </a:cubicBezTo>
                  <a:lnTo>
                    <a:pt x="13767" y="12065"/>
                  </a:lnTo>
                  <a:cubicBezTo>
                    <a:pt x="12470" y="13341"/>
                    <a:pt x="10969" y="14369"/>
                    <a:pt x="9308" y="15113"/>
                  </a:cubicBezTo>
                  <a:cubicBezTo>
                    <a:pt x="8521" y="15465"/>
                    <a:pt x="7804" y="15939"/>
                    <a:pt x="7169" y="16520"/>
                  </a:cubicBezTo>
                  <a:lnTo>
                    <a:pt x="6464" y="15815"/>
                  </a:lnTo>
                  <a:cubicBezTo>
                    <a:pt x="7045" y="15182"/>
                    <a:pt x="7520" y="14466"/>
                    <a:pt x="7873" y="13676"/>
                  </a:cubicBezTo>
                  <a:cubicBezTo>
                    <a:pt x="8617" y="12015"/>
                    <a:pt x="9643" y="10514"/>
                    <a:pt x="10920" y="9217"/>
                  </a:cubicBezTo>
                  <a:lnTo>
                    <a:pt x="18993" y="1014"/>
                  </a:lnTo>
                  <a:cubicBezTo>
                    <a:pt x="19219" y="786"/>
                    <a:pt x="19515" y="672"/>
                    <a:pt x="19811" y="672"/>
                  </a:cubicBezTo>
                  <a:close/>
                  <a:moveTo>
                    <a:pt x="5992" y="16296"/>
                  </a:moveTo>
                  <a:lnTo>
                    <a:pt x="6688" y="16990"/>
                  </a:lnTo>
                  <a:lnTo>
                    <a:pt x="2851" y="20827"/>
                  </a:lnTo>
                  <a:lnTo>
                    <a:pt x="2155" y="20132"/>
                  </a:lnTo>
                  <a:lnTo>
                    <a:pt x="5992" y="16296"/>
                  </a:lnTo>
                  <a:close/>
                  <a:moveTo>
                    <a:pt x="1249" y="20179"/>
                  </a:moveTo>
                  <a:lnTo>
                    <a:pt x="2805" y="21735"/>
                  </a:lnTo>
                  <a:lnTo>
                    <a:pt x="2805" y="21819"/>
                  </a:lnTo>
                  <a:lnTo>
                    <a:pt x="2312" y="22311"/>
                  </a:lnTo>
                  <a:lnTo>
                    <a:pt x="2227" y="22311"/>
                  </a:lnTo>
                  <a:lnTo>
                    <a:pt x="673" y="20757"/>
                  </a:lnTo>
                  <a:lnTo>
                    <a:pt x="673" y="20672"/>
                  </a:lnTo>
                  <a:lnTo>
                    <a:pt x="1166" y="20179"/>
                  </a:lnTo>
                  <a:close/>
                  <a:moveTo>
                    <a:pt x="19811" y="1"/>
                  </a:moveTo>
                  <a:cubicBezTo>
                    <a:pt x="19342" y="1"/>
                    <a:pt x="18872" y="181"/>
                    <a:pt x="18515" y="544"/>
                  </a:cubicBezTo>
                  <a:lnTo>
                    <a:pt x="10442" y="8747"/>
                  </a:lnTo>
                  <a:cubicBezTo>
                    <a:pt x="9109" y="10102"/>
                    <a:pt x="8037" y="11669"/>
                    <a:pt x="7260" y="13405"/>
                  </a:cubicBezTo>
                  <a:cubicBezTo>
                    <a:pt x="6893" y="14220"/>
                    <a:pt x="6390" y="14952"/>
                    <a:pt x="5757" y="15585"/>
                  </a:cubicBezTo>
                  <a:lnTo>
                    <a:pt x="1682" y="19660"/>
                  </a:lnTo>
                  <a:lnTo>
                    <a:pt x="1530" y="19510"/>
                  </a:lnTo>
                  <a:lnTo>
                    <a:pt x="887" y="19510"/>
                  </a:lnTo>
                  <a:lnTo>
                    <a:pt x="1" y="20396"/>
                  </a:lnTo>
                  <a:lnTo>
                    <a:pt x="1" y="21039"/>
                  </a:lnTo>
                  <a:lnTo>
                    <a:pt x="1951" y="22990"/>
                  </a:lnTo>
                  <a:lnTo>
                    <a:pt x="2594" y="22990"/>
                  </a:lnTo>
                  <a:lnTo>
                    <a:pt x="3481" y="22103"/>
                  </a:lnTo>
                  <a:lnTo>
                    <a:pt x="3481" y="21460"/>
                  </a:lnTo>
                  <a:lnTo>
                    <a:pt x="3330" y="21310"/>
                  </a:lnTo>
                  <a:lnTo>
                    <a:pt x="7404" y="17236"/>
                  </a:lnTo>
                  <a:cubicBezTo>
                    <a:pt x="7436" y="17236"/>
                    <a:pt x="8155" y="16374"/>
                    <a:pt x="9584" y="15733"/>
                  </a:cubicBezTo>
                  <a:cubicBezTo>
                    <a:pt x="11320" y="14956"/>
                    <a:pt x="12887" y="13884"/>
                    <a:pt x="14242" y="12551"/>
                  </a:cubicBezTo>
                  <a:lnTo>
                    <a:pt x="22445" y="4477"/>
                  </a:lnTo>
                  <a:cubicBezTo>
                    <a:pt x="23164" y="3762"/>
                    <a:pt x="23167" y="2603"/>
                    <a:pt x="22453" y="1888"/>
                  </a:cubicBezTo>
                  <a:lnTo>
                    <a:pt x="21099" y="535"/>
                  </a:lnTo>
                  <a:cubicBezTo>
                    <a:pt x="20744" y="180"/>
                    <a:pt x="20278" y="1"/>
                    <a:pt x="19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3"/>
            <p:cNvSpPr/>
            <p:nvPr/>
          </p:nvSpPr>
          <p:spPr>
            <a:xfrm>
              <a:off x="1423800" y="2185800"/>
              <a:ext cx="16850" cy="95325"/>
            </a:xfrm>
            <a:custGeom>
              <a:avLst/>
              <a:gdLst/>
              <a:ahLst/>
              <a:cxnLst/>
              <a:rect l="l" t="t" r="r" b="b"/>
              <a:pathLst>
                <a:path w="674" h="3813" extrusionOk="0">
                  <a:moveTo>
                    <a:pt x="0" y="1"/>
                  </a:moveTo>
                  <a:lnTo>
                    <a:pt x="0" y="3813"/>
                  </a:lnTo>
                  <a:lnTo>
                    <a:pt x="674" y="3813"/>
                  </a:lnTo>
                  <a:lnTo>
                    <a:pt x="6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3"/>
            <p:cNvSpPr/>
            <p:nvPr/>
          </p:nvSpPr>
          <p:spPr>
            <a:xfrm>
              <a:off x="1464225" y="2144725"/>
              <a:ext cx="16850" cy="96625"/>
            </a:xfrm>
            <a:custGeom>
              <a:avLst/>
              <a:gdLst/>
              <a:ahLst/>
              <a:cxnLst/>
              <a:rect l="l" t="t" r="r" b="b"/>
              <a:pathLst>
                <a:path w="674" h="3865" extrusionOk="0">
                  <a:moveTo>
                    <a:pt x="0" y="0"/>
                  </a:moveTo>
                  <a:lnTo>
                    <a:pt x="0" y="3864"/>
                  </a:lnTo>
                  <a:lnTo>
                    <a:pt x="674" y="3864"/>
                  </a:lnTo>
                  <a:lnTo>
                    <a:pt x="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43"/>
          <p:cNvGrpSpPr/>
          <p:nvPr/>
        </p:nvGrpSpPr>
        <p:grpSpPr>
          <a:xfrm>
            <a:off x="2279738" y="2859808"/>
            <a:ext cx="341303" cy="336973"/>
            <a:chOff x="2235050" y="1377750"/>
            <a:chExt cx="583225" cy="575825"/>
          </a:xfrm>
        </p:grpSpPr>
        <p:sp>
          <p:nvSpPr>
            <p:cNvPr id="1775" name="Google Shape;1775;p43"/>
            <p:cNvSpPr/>
            <p:nvPr/>
          </p:nvSpPr>
          <p:spPr>
            <a:xfrm>
              <a:off x="2399975" y="1744850"/>
              <a:ext cx="43775" cy="43800"/>
            </a:xfrm>
            <a:custGeom>
              <a:avLst/>
              <a:gdLst/>
              <a:ahLst/>
              <a:cxnLst/>
              <a:rect l="l" t="t" r="r" b="b"/>
              <a:pathLst>
                <a:path w="1751" h="1752" extrusionOk="0">
                  <a:moveTo>
                    <a:pt x="477" y="0"/>
                  </a:moveTo>
                  <a:lnTo>
                    <a:pt x="0" y="478"/>
                  </a:lnTo>
                  <a:lnTo>
                    <a:pt x="477" y="956"/>
                  </a:lnTo>
                  <a:lnTo>
                    <a:pt x="955" y="478"/>
                  </a:lnTo>
                  <a:lnTo>
                    <a:pt x="477" y="0"/>
                  </a:lnTo>
                  <a:close/>
                  <a:moveTo>
                    <a:pt x="1273" y="796"/>
                  </a:moveTo>
                  <a:lnTo>
                    <a:pt x="795" y="1274"/>
                  </a:lnTo>
                  <a:lnTo>
                    <a:pt x="1273" y="1752"/>
                  </a:lnTo>
                  <a:lnTo>
                    <a:pt x="1751" y="1274"/>
                  </a:lnTo>
                  <a:lnTo>
                    <a:pt x="1273" y="7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3"/>
            <p:cNvSpPr/>
            <p:nvPr/>
          </p:nvSpPr>
          <p:spPr>
            <a:xfrm>
              <a:off x="2235050" y="1377825"/>
              <a:ext cx="583225" cy="575750"/>
            </a:xfrm>
            <a:custGeom>
              <a:avLst/>
              <a:gdLst/>
              <a:ahLst/>
              <a:cxnLst/>
              <a:rect l="l" t="t" r="r" b="b"/>
              <a:pathLst>
                <a:path w="23329" h="23030" extrusionOk="0">
                  <a:moveTo>
                    <a:pt x="19958" y="676"/>
                  </a:moveTo>
                  <a:cubicBezTo>
                    <a:pt x="20572" y="676"/>
                    <a:pt x="21185" y="910"/>
                    <a:pt x="21652" y="1377"/>
                  </a:cubicBezTo>
                  <a:cubicBezTo>
                    <a:pt x="22586" y="2311"/>
                    <a:pt x="22586" y="3830"/>
                    <a:pt x="21652" y="4764"/>
                  </a:cubicBezTo>
                  <a:lnTo>
                    <a:pt x="10118" y="16301"/>
                  </a:lnTo>
                  <a:cubicBezTo>
                    <a:pt x="9648" y="16771"/>
                    <a:pt x="9035" y="17003"/>
                    <a:pt x="8425" y="17003"/>
                  </a:cubicBezTo>
                  <a:cubicBezTo>
                    <a:pt x="7704" y="17003"/>
                    <a:pt x="6986" y="16681"/>
                    <a:pt x="6508" y="16049"/>
                  </a:cubicBezTo>
                  <a:cubicBezTo>
                    <a:pt x="5803" y="15117"/>
                    <a:pt x="5866" y="13776"/>
                    <a:pt x="6727" y="12914"/>
                  </a:cubicBezTo>
                  <a:lnTo>
                    <a:pt x="18264" y="1377"/>
                  </a:lnTo>
                  <a:cubicBezTo>
                    <a:pt x="18731" y="910"/>
                    <a:pt x="19345" y="676"/>
                    <a:pt x="19958" y="676"/>
                  </a:cubicBezTo>
                  <a:close/>
                  <a:moveTo>
                    <a:pt x="5866" y="16311"/>
                  </a:moveTo>
                  <a:cubicBezTo>
                    <a:pt x="6099" y="16659"/>
                    <a:pt x="6397" y="16948"/>
                    <a:pt x="6720" y="17163"/>
                  </a:cubicBezTo>
                  <a:lnTo>
                    <a:pt x="1530" y="22354"/>
                  </a:lnTo>
                  <a:lnTo>
                    <a:pt x="1390" y="22354"/>
                  </a:lnTo>
                  <a:lnTo>
                    <a:pt x="676" y="21638"/>
                  </a:lnTo>
                  <a:lnTo>
                    <a:pt x="676" y="21500"/>
                  </a:lnTo>
                  <a:lnTo>
                    <a:pt x="5866" y="16311"/>
                  </a:lnTo>
                  <a:close/>
                  <a:moveTo>
                    <a:pt x="19958" y="1"/>
                  </a:moveTo>
                  <a:cubicBezTo>
                    <a:pt x="19171" y="1"/>
                    <a:pt x="18385" y="300"/>
                    <a:pt x="17787" y="899"/>
                  </a:cubicBezTo>
                  <a:lnTo>
                    <a:pt x="6249" y="12436"/>
                  </a:lnTo>
                  <a:cubicBezTo>
                    <a:pt x="5361" y="13324"/>
                    <a:pt x="5142" y="14601"/>
                    <a:pt x="5543" y="15679"/>
                  </a:cubicBezTo>
                  <a:lnTo>
                    <a:pt x="1" y="21221"/>
                  </a:lnTo>
                  <a:lnTo>
                    <a:pt x="1" y="21919"/>
                  </a:lnTo>
                  <a:lnTo>
                    <a:pt x="1110" y="23030"/>
                  </a:lnTo>
                  <a:lnTo>
                    <a:pt x="1807" y="23030"/>
                  </a:lnTo>
                  <a:lnTo>
                    <a:pt x="7351" y="17486"/>
                  </a:lnTo>
                  <a:cubicBezTo>
                    <a:pt x="7697" y="17614"/>
                    <a:pt x="8060" y="17677"/>
                    <a:pt x="8422" y="17677"/>
                  </a:cubicBezTo>
                  <a:cubicBezTo>
                    <a:pt x="9210" y="17677"/>
                    <a:pt x="9995" y="17376"/>
                    <a:pt x="10593" y="16779"/>
                  </a:cubicBezTo>
                  <a:cubicBezTo>
                    <a:pt x="22051" y="5321"/>
                    <a:pt x="22133" y="5244"/>
                    <a:pt x="22130" y="5244"/>
                  </a:cubicBezTo>
                  <a:lnTo>
                    <a:pt x="22130" y="5244"/>
                  </a:lnTo>
                  <a:cubicBezTo>
                    <a:pt x="22130" y="5244"/>
                    <a:pt x="22130" y="5244"/>
                    <a:pt x="22130" y="5244"/>
                  </a:cubicBezTo>
                  <a:cubicBezTo>
                    <a:pt x="22130" y="5244"/>
                    <a:pt x="22130" y="5244"/>
                    <a:pt x="22130" y="5244"/>
                  </a:cubicBezTo>
                  <a:cubicBezTo>
                    <a:pt x="23329" y="4045"/>
                    <a:pt x="23329" y="2096"/>
                    <a:pt x="22130" y="899"/>
                  </a:cubicBezTo>
                  <a:cubicBezTo>
                    <a:pt x="21531" y="300"/>
                    <a:pt x="20744" y="1"/>
                    <a:pt x="19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3"/>
            <p:cNvSpPr/>
            <p:nvPr/>
          </p:nvSpPr>
          <p:spPr>
            <a:xfrm>
              <a:off x="2440250" y="1430675"/>
              <a:ext cx="299175" cy="336125"/>
            </a:xfrm>
            <a:custGeom>
              <a:avLst/>
              <a:gdLst/>
              <a:ahLst/>
              <a:cxnLst/>
              <a:rect l="l" t="t" r="r" b="b"/>
              <a:pathLst>
                <a:path w="11967" h="13445" extrusionOk="0">
                  <a:moveTo>
                    <a:pt x="10853" y="676"/>
                  </a:moveTo>
                  <a:cubicBezTo>
                    <a:pt x="10940" y="676"/>
                    <a:pt x="11026" y="709"/>
                    <a:pt x="11092" y="775"/>
                  </a:cubicBezTo>
                  <a:cubicBezTo>
                    <a:pt x="11224" y="906"/>
                    <a:pt x="11224" y="1121"/>
                    <a:pt x="11092" y="1253"/>
                  </a:cubicBezTo>
                  <a:cubicBezTo>
                    <a:pt x="10655" y="1690"/>
                    <a:pt x="10595" y="2160"/>
                    <a:pt x="10538" y="2613"/>
                  </a:cubicBezTo>
                  <a:cubicBezTo>
                    <a:pt x="10473" y="3127"/>
                    <a:pt x="10412" y="3612"/>
                    <a:pt x="9815" y="4208"/>
                  </a:cubicBezTo>
                  <a:cubicBezTo>
                    <a:pt x="9218" y="4806"/>
                    <a:pt x="8732" y="4866"/>
                    <a:pt x="8218" y="4932"/>
                  </a:cubicBezTo>
                  <a:cubicBezTo>
                    <a:pt x="7767" y="4988"/>
                    <a:pt x="7297" y="5046"/>
                    <a:pt x="6858" y="5485"/>
                  </a:cubicBezTo>
                  <a:cubicBezTo>
                    <a:pt x="6421" y="5922"/>
                    <a:pt x="6362" y="6392"/>
                    <a:pt x="6305" y="6845"/>
                  </a:cubicBezTo>
                  <a:cubicBezTo>
                    <a:pt x="6241" y="7360"/>
                    <a:pt x="6180" y="7846"/>
                    <a:pt x="5583" y="8442"/>
                  </a:cubicBezTo>
                  <a:cubicBezTo>
                    <a:pt x="4986" y="9039"/>
                    <a:pt x="4500" y="9100"/>
                    <a:pt x="3986" y="9164"/>
                  </a:cubicBezTo>
                  <a:cubicBezTo>
                    <a:pt x="3533" y="9220"/>
                    <a:pt x="3063" y="9280"/>
                    <a:pt x="2625" y="9719"/>
                  </a:cubicBezTo>
                  <a:cubicBezTo>
                    <a:pt x="2189" y="10154"/>
                    <a:pt x="2129" y="10624"/>
                    <a:pt x="2073" y="11077"/>
                  </a:cubicBezTo>
                  <a:cubicBezTo>
                    <a:pt x="2009" y="11593"/>
                    <a:pt x="1948" y="12078"/>
                    <a:pt x="1351" y="12674"/>
                  </a:cubicBezTo>
                  <a:cubicBezTo>
                    <a:pt x="1285" y="12740"/>
                    <a:pt x="1198" y="12772"/>
                    <a:pt x="1111" y="12772"/>
                  </a:cubicBezTo>
                  <a:cubicBezTo>
                    <a:pt x="1024" y="12772"/>
                    <a:pt x="938" y="12740"/>
                    <a:pt x="873" y="12674"/>
                  </a:cubicBezTo>
                  <a:cubicBezTo>
                    <a:pt x="741" y="12542"/>
                    <a:pt x="741" y="12327"/>
                    <a:pt x="873" y="12196"/>
                  </a:cubicBezTo>
                  <a:cubicBezTo>
                    <a:pt x="1308" y="11759"/>
                    <a:pt x="1368" y="11289"/>
                    <a:pt x="1424" y="10836"/>
                  </a:cubicBezTo>
                  <a:cubicBezTo>
                    <a:pt x="1489" y="10322"/>
                    <a:pt x="1550" y="9836"/>
                    <a:pt x="2147" y="9241"/>
                  </a:cubicBezTo>
                  <a:cubicBezTo>
                    <a:pt x="2745" y="8642"/>
                    <a:pt x="3231" y="8583"/>
                    <a:pt x="3743" y="8517"/>
                  </a:cubicBezTo>
                  <a:cubicBezTo>
                    <a:pt x="4196" y="8460"/>
                    <a:pt x="4666" y="8402"/>
                    <a:pt x="5105" y="7964"/>
                  </a:cubicBezTo>
                  <a:cubicBezTo>
                    <a:pt x="5542" y="7526"/>
                    <a:pt x="5600" y="7056"/>
                    <a:pt x="5657" y="6604"/>
                  </a:cubicBezTo>
                  <a:cubicBezTo>
                    <a:pt x="5722" y="6088"/>
                    <a:pt x="5782" y="5602"/>
                    <a:pt x="6381" y="5007"/>
                  </a:cubicBezTo>
                  <a:cubicBezTo>
                    <a:pt x="6977" y="4410"/>
                    <a:pt x="7463" y="4349"/>
                    <a:pt x="7976" y="4285"/>
                  </a:cubicBezTo>
                  <a:cubicBezTo>
                    <a:pt x="8428" y="4228"/>
                    <a:pt x="8899" y="4169"/>
                    <a:pt x="9337" y="3730"/>
                  </a:cubicBezTo>
                  <a:cubicBezTo>
                    <a:pt x="9774" y="3294"/>
                    <a:pt x="9836" y="2824"/>
                    <a:pt x="9892" y="2371"/>
                  </a:cubicBezTo>
                  <a:cubicBezTo>
                    <a:pt x="9956" y="1856"/>
                    <a:pt x="10017" y="1370"/>
                    <a:pt x="10614" y="775"/>
                  </a:cubicBezTo>
                  <a:cubicBezTo>
                    <a:pt x="10680" y="709"/>
                    <a:pt x="10767" y="676"/>
                    <a:pt x="10853" y="676"/>
                  </a:cubicBezTo>
                  <a:close/>
                  <a:moveTo>
                    <a:pt x="10854" y="1"/>
                  </a:moveTo>
                  <a:cubicBezTo>
                    <a:pt x="10594" y="1"/>
                    <a:pt x="10335" y="99"/>
                    <a:pt x="10136" y="297"/>
                  </a:cubicBezTo>
                  <a:cubicBezTo>
                    <a:pt x="9376" y="1057"/>
                    <a:pt x="9290" y="1738"/>
                    <a:pt x="9221" y="2287"/>
                  </a:cubicBezTo>
                  <a:cubicBezTo>
                    <a:pt x="9171" y="2688"/>
                    <a:pt x="9135" y="2981"/>
                    <a:pt x="8861" y="3252"/>
                  </a:cubicBezTo>
                  <a:cubicBezTo>
                    <a:pt x="8587" y="3526"/>
                    <a:pt x="8297" y="3564"/>
                    <a:pt x="7894" y="3612"/>
                  </a:cubicBezTo>
                  <a:cubicBezTo>
                    <a:pt x="7346" y="3681"/>
                    <a:pt x="6664" y="3767"/>
                    <a:pt x="5904" y="4527"/>
                  </a:cubicBezTo>
                  <a:cubicBezTo>
                    <a:pt x="5144" y="5287"/>
                    <a:pt x="5058" y="5969"/>
                    <a:pt x="4989" y="6517"/>
                  </a:cubicBezTo>
                  <a:cubicBezTo>
                    <a:pt x="4939" y="6919"/>
                    <a:pt x="4903" y="7208"/>
                    <a:pt x="4629" y="7483"/>
                  </a:cubicBezTo>
                  <a:cubicBezTo>
                    <a:pt x="4355" y="7757"/>
                    <a:pt x="4065" y="7794"/>
                    <a:pt x="3662" y="7843"/>
                  </a:cubicBezTo>
                  <a:cubicBezTo>
                    <a:pt x="3114" y="7912"/>
                    <a:pt x="2432" y="7997"/>
                    <a:pt x="1672" y="8758"/>
                  </a:cubicBezTo>
                  <a:cubicBezTo>
                    <a:pt x="912" y="9518"/>
                    <a:pt x="826" y="10200"/>
                    <a:pt x="757" y="10748"/>
                  </a:cubicBezTo>
                  <a:cubicBezTo>
                    <a:pt x="705" y="11149"/>
                    <a:pt x="671" y="11439"/>
                    <a:pt x="397" y="11713"/>
                  </a:cubicBezTo>
                  <a:cubicBezTo>
                    <a:pt x="0" y="12110"/>
                    <a:pt x="0" y="12752"/>
                    <a:pt x="397" y="13147"/>
                  </a:cubicBezTo>
                  <a:cubicBezTo>
                    <a:pt x="594" y="13345"/>
                    <a:pt x="853" y="13444"/>
                    <a:pt x="1113" y="13444"/>
                  </a:cubicBezTo>
                  <a:cubicBezTo>
                    <a:pt x="1372" y="13444"/>
                    <a:pt x="1632" y="13345"/>
                    <a:pt x="1830" y="13147"/>
                  </a:cubicBezTo>
                  <a:cubicBezTo>
                    <a:pt x="2590" y="12387"/>
                    <a:pt x="2676" y="11705"/>
                    <a:pt x="2745" y="11157"/>
                  </a:cubicBezTo>
                  <a:cubicBezTo>
                    <a:pt x="2795" y="10756"/>
                    <a:pt x="2831" y="10466"/>
                    <a:pt x="3106" y="10192"/>
                  </a:cubicBezTo>
                  <a:cubicBezTo>
                    <a:pt x="3380" y="9918"/>
                    <a:pt x="3670" y="9880"/>
                    <a:pt x="4072" y="9831"/>
                  </a:cubicBezTo>
                  <a:cubicBezTo>
                    <a:pt x="4621" y="9762"/>
                    <a:pt x="5302" y="9679"/>
                    <a:pt x="6062" y="8916"/>
                  </a:cubicBezTo>
                  <a:cubicBezTo>
                    <a:pt x="6822" y="8156"/>
                    <a:pt x="6909" y="7475"/>
                    <a:pt x="6977" y="6926"/>
                  </a:cubicBezTo>
                  <a:cubicBezTo>
                    <a:pt x="7028" y="6525"/>
                    <a:pt x="7064" y="6235"/>
                    <a:pt x="7338" y="5961"/>
                  </a:cubicBezTo>
                  <a:cubicBezTo>
                    <a:pt x="7612" y="5687"/>
                    <a:pt x="7902" y="5649"/>
                    <a:pt x="8305" y="5601"/>
                  </a:cubicBezTo>
                  <a:cubicBezTo>
                    <a:pt x="8853" y="5532"/>
                    <a:pt x="9535" y="5446"/>
                    <a:pt x="10295" y="4686"/>
                  </a:cubicBezTo>
                  <a:cubicBezTo>
                    <a:pt x="11055" y="3926"/>
                    <a:pt x="11141" y="3243"/>
                    <a:pt x="11210" y="2696"/>
                  </a:cubicBezTo>
                  <a:cubicBezTo>
                    <a:pt x="11261" y="2295"/>
                    <a:pt x="11296" y="2003"/>
                    <a:pt x="11570" y="1731"/>
                  </a:cubicBezTo>
                  <a:cubicBezTo>
                    <a:pt x="11967" y="1336"/>
                    <a:pt x="11967" y="693"/>
                    <a:pt x="11570" y="297"/>
                  </a:cubicBezTo>
                  <a:cubicBezTo>
                    <a:pt x="11373" y="99"/>
                    <a:pt x="11113" y="1"/>
                    <a:pt x="10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3"/>
            <p:cNvSpPr/>
            <p:nvPr/>
          </p:nvSpPr>
          <p:spPr>
            <a:xfrm>
              <a:off x="2535225" y="1678025"/>
              <a:ext cx="275575" cy="275550"/>
            </a:xfrm>
            <a:custGeom>
              <a:avLst/>
              <a:gdLst/>
              <a:ahLst/>
              <a:cxnLst/>
              <a:rect l="l" t="t" r="r" b="b"/>
              <a:pathLst>
                <a:path w="11023" h="11022" extrusionOk="0">
                  <a:moveTo>
                    <a:pt x="5161" y="4301"/>
                  </a:moveTo>
                  <a:lnTo>
                    <a:pt x="10350" y="9492"/>
                  </a:lnTo>
                  <a:lnTo>
                    <a:pt x="10350" y="9629"/>
                  </a:lnTo>
                  <a:lnTo>
                    <a:pt x="10349" y="9629"/>
                  </a:lnTo>
                  <a:lnTo>
                    <a:pt x="9634" y="10343"/>
                  </a:lnTo>
                  <a:lnTo>
                    <a:pt x="9495" y="10343"/>
                  </a:lnTo>
                  <a:lnTo>
                    <a:pt x="4307" y="5155"/>
                  </a:lnTo>
                  <a:cubicBezTo>
                    <a:pt x="4645" y="4928"/>
                    <a:pt x="4937" y="4635"/>
                    <a:pt x="5161" y="4301"/>
                  </a:cubicBezTo>
                  <a:close/>
                  <a:moveTo>
                    <a:pt x="4346" y="0"/>
                  </a:moveTo>
                  <a:lnTo>
                    <a:pt x="3868" y="478"/>
                  </a:lnTo>
                  <a:lnTo>
                    <a:pt x="4294" y="906"/>
                  </a:lnTo>
                  <a:cubicBezTo>
                    <a:pt x="5288" y="1898"/>
                    <a:pt x="5219" y="3540"/>
                    <a:pt x="4128" y="4444"/>
                  </a:cubicBezTo>
                  <a:cubicBezTo>
                    <a:pt x="3688" y="4810"/>
                    <a:pt x="3143" y="4996"/>
                    <a:pt x="2597" y="4996"/>
                  </a:cubicBezTo>
                  <a:cubicBezTo>
                    <a:pt x="1987" y="4996"/>
                    <a:pt x="1375" y="4764"/>
                    <a:pt x="906" y="4293"/>
                  </a:cubicBezTo>
                  <a:lnTo>
                    <a:pt x="479" y="3867"/>
                  </a:lnTo>
                  <a:lnTo>
                    <a:pt x="1" y="4345"/>
                  </a:lnTo>
                  <a:lnTo>
                    <a:pt x="429" y="4771"/>
                  </a:lnTo>
                  <a:cubicBezTo>
                    <a:pt x="1033" y="5377"/>
                    <a:pt x="1817" y="5672"/>
                    <a:pt x="2596" y="5672"/>
                  </a:cubicBezTo>
                  <a:cubicBezTo>
                    <a:pt x="2962" y="5672"/>
                    <a:pt x="3327" y="5607"/>
                    <a:pt x="3672" y="5478"/>
                  </a:cubicBezTo>
                  <a:lnTo>
                    <a:pt x="9214" y="11022"/>
                  </a:lnTo>
                  <a:lnTo>
                    <a:pt x="9911" y="11022"/>
                  </a:lnTo>
                  <a:lnTo>
                    <a:pt x="11022" y="9911"/>
                  </a:lnTo>
                  <a:lnTo>
                    <a:pt x="11022" y="9213"/>
                  </a:lnTo>
                  <a:lnTo>
                    <a:pt x="5480" y="3668"/>
                  </a:lnTo>
                  <a:cubicBezTo>
                    <a:pt x="5883" y="2578"/>
                    <a:pt x="5648" y="1302"/>
                    <a:pt x="4772" y="428"/>
                  </a:cubicBezTo>
                  <a:lnTo>
                    <a:pt x="4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3"/>
            <p:cNvSpPr/>
            <p:nvPr/>
          </p:nvSpPr>
          <p:spPr>
            <a:xfrm>
              <a:off x="2235050" y="1377750"/>
              <a:ext cx="275525" cy="275575"/>
            </a:xfrm>
            <a:custGeom>
              <a:avLst/>
              <a:gdLst/>
              <a:ahLst/>
              <a:cxnLst/>
              <a:rect l="l" t="t" r="r" b="b"/>
              <a:pathLst>
                <a:path w="11021" h="11023" extrusionOk="0">
                  <a:moveTo>
                    <a:pt x="3072" y="1"/>
                  </a:moveTo>
                  <a:cubicBezTo>
                    <a:pt x="1373" y="1"/>
                    <a:pt x="1" y="1375"/>
                    <a:pt x="1" y="3072"/>
                  </a:cubicBezTo>
                  <a:cubicBezTo>
                    <a:pt x="1" y="3893"/>
                    <a:pt x="319" y="4664"/>
                    <a:pt x="898" y="5244"/>
                  </a:cubicBezTo>
                  <a:lnTo>
                    <a:pt x="6677" y="11022"/>
                  </a:lnTo>
                  <a:lnTo>
                    <a:pt x="7155" y="10544"/>
                  </a:lnTo>
                  <a:lnTo>
                    <a:pt x="1376" y="4766"/>
                  </a:lnTo>
                  <a:cubicBezTo>
                    <a:pt x="441" y="3830"/>
                    <a:pt x="441" y="2314"/>
                    <a:pt x="1376" y="1378"/>
                  </a:cubicBezTo>
                  <a:cubicBezTo>
                    <a:pt x="1845" y="910"/>
                    <a:pt x="2458" y="675"/>
                    <a:pt x="3071" y="675"/>
                  </a:cubicBezTo>
                  <a:cubicBezTo>
                    <a:pt x="3684" y="675"/>
                    <a:pt x="4297" y="910"/>
                    <a:pt x="4766" y="1378"/>
                  </a:cubicBezTo>
                  <a:lnTo>
                    <a:pt x="10543" y="7155"/>
                  </a:lnTo>
                  <a:lnTo>
                    <a:pt x="11021" y="6677"/>
                  </a:lnTo>
                  <a:lnTo>
                    <a:pt x="5243" y="900"/>
                  </a:lnTo>
                  <a:cubicBezTo>
                    <a:pt x="4664" y="320"/>
                    <a:pt x="3891" y="1"/>
                    <a:pt x="3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3"/>
            <p:cNvSpPr/>
            <p:nvPr/>
          </p:nvSpPr>
          <p:spPr>
            <a:xfrm>
              <a:off x="2306575" y="1430775"/>
              <a:ext cx="172775" cy="184975"/>
            </a:xfrm>
            <a:custGeom>
              <a:avLst/>
              <a:gdLst/>
              <a:ahLst/>
              <a:cxnLst/>
              <a:rect l="l" t="t" r="r" b="b"/>
              <a:pathLst>
                <a:path w="6911" h="7399" extrusionOk="0">
                  <a:moveTo>
                    <a:pt x="1113" y="0"/>
                  </a:moveTo>
                  <a:cubicBezTo>
                    <a:pt x="854" y="0"/>
                    <a:pt x="594" y="99"/>
                    <a:pt x="396" y="298"/>
                  </a:cubicBezTo>
                  <a:cubicBezTo>
                    <a:pt x="1" y="692"/>
                    <a:pt x="1" y="1335"/>
                    <a:pt x="396" y="1731"/>
                  </a:cubicBezTo>
                  <a:cubicBezTo>
                    <a:pt x="670" y="2005"/>
                    <a:pt x="707" y="2295"/>
                    <a:pt x="756" y="2696"/>
                  </a:cubicBezTo>
                  <a:cubicBezTo>
                    <a:pt x="825" y="3245"/>
                    <a:pt x="911" y="3926"/>
                    <a:pt x="1671" y="4686"/>
                  </a:cubicBezTo>
                  <a:cubicBezTo>
                    <a:pt x="2431" y="5446"/>
                    <a:pt x="3113" y="5533"/>
                    <a:pt x="3661" y="5601"/>
                  </a:cubicBezTo>
                  <a:cubicBezTo>
                    <a:pt x="4062" y="5652"/>
                    <a:pt x="4352" y="5688"/>
                    <a:pt x="4628" y="5962"/>
                  </a:cubicBezTo>
                  <a:cubicBezTo>
                    <a:pt x="5010" y="6343"/>
                    <a:pt x="4935" y="6774"/>
                    <a:pt x="5062" y="7399"/>
                  </a:cubicBezTo>
                  <a:lnTo>
                    <a:pt x="5723" y="7264"/>
                  </a:lnTo>
                  <a:cubicBezTo>
                    <a:pt x="5602" y="6672"/>
                    <a:pt x="5676" y="6053"/>
                    <a:pt x="5107" y="5484"/>
                  </a:cubicBezTo>
                  <a:cubicBezTo>
                    <a:pt x="4669" y="5045"/>
                    <a:pt x="4200" y="4986"/>
                    <a:pt x="3746" y="4929"/>
                  </a:cubicBezTo>
                  <a:cubicBezTo>
                    <a:pt x="3232" y="4865"/>
                    <a:pt x="2746" y="4804"/>
                    <a:pt x="2149" y="4207"/>
                  </a:cubicBezTo>
                  <a:cubicBezTo>
                    <a:pt x="1552" y="3608"/>
                    <a:pt x="1491" y="3123"/>
                    <a:pt x="1427" y="2610"/>
                  </a:cubicBezTo>
                  <a:cubicBezTo>
                    <a:pt x="1370" y="2157"/>
                    <a:pt x="1311" y="1687"/>
                    <a:pt x="872" y="1250"/>
                  </a:cubicBezTo>
                  <a:cubicBezTo>
                    <a:pt x="740" y="1119"/>
                    <a:pt x="740" y="904"/>
                    <a:pt x="872" y="772"/>
                  </a:cubicBezTo>
                  <a:cubicBezTo>
                    <a:pt x="938" y="706"/>
                    <a:pt x="1024" y="672"/>
                    <a:pt x="1111" y="672"/>
                  </a:cubicBezTo>
                  <a:cubicBezTo>
                    <a:pt x="1197" y="672"/>
                    <a:pt x="1283" y="705"/>
                    <a:pt x="1348" y="771"/>
                  </a:cubicBezTo>
                  <a:cubicBezTo>
                    <a:pt x="1945" y="1368"/>
                    <a:pt x="2006" y="1853"/>
                    <a:pt x="2071" y="2367"/>
                  </a:cubicBezTo>
                  <a:cubicBezTo>
                    <a:pt x="2127" y="2822"/>
                    <a:pt x="2187" y="3290"/>
                    <a:pt x="2625" y="3726"/>
                  </a:cubicBezTo>
                  <a:cubicBezTo>
                    <a:pt x="3064" y="4165"/>
                    <a:pt x="3533" y="4224"/>
                    <a:pt x="3987" y="4281"/>
                  </a:cubicBezTo>
                  <a:cubicBezTo>
                    <a:pt x="4499" y="4345"/>
                    <a:pt x="4985" y="4406"/>
                    <a:pt x="5582" y="5003"/>
                  </a:cubicBezTo>
                  <a:cubicBezTo>
                    <a:pt x="6052" y="5473"/>
                    <a:pt x="6182" y="5876"/>
                    <a:pt x="6246" y="6208"/>
                  </a:cubicBezTo>
                  <a:lnTo>
                    <a:pt x="6911" y="6079"/>
                  </a:lnTo>
                  <a:cubicBezTo>
                    <a:pt x="6832" y="5672"/>
                    <a:pt x="6663" y="5128"/>
                    <a:pt x="6062" y="4528"/>
                  </a:cubicBezTo>
                  <a:cubicBezTo>
                    <a:pt x="5302" y="3768"/>
                    <a:pt x="4620" y="3682"/>
                    <a:pt x="4072" y="3613"/>
                  </a:cubicBezTo>
                  <a:cubicBezTo>
                    <a:pt x="3670" y="3561"/>
                    <a:pt x="3379" y="3527"/>
                    <a:pt x="3105" y="3253"/>
                  </a:cubicBezTo>
                  <a:cubicBezTo>
                    <a:pt x="2831" y="2978"/>
                    <a:pt x="2795" y="2689"/>
                    <a:pt x="2744" y="2287"/>
                  </a:cubicBezTo>
                  <a:cubicBezTo>
                    <a:pt x="2676" y="1739"/>
                    <a:pt x="2589" y="1057"/>
                    <a:pt x="1829" y="298"/>
                  </a:cubicBezTo>
                  <a:cubicBezTo>
                    <a:pt x="1632" y="99"/>
                    <a:pt x="1373"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3"/>
            <p:cNvSpPr/>
            <p:nvPr/>
          </p:nvSpPr>
          <p:spPr>
            <a:xfrm>
              <a:off x="2561875" y="1725600"/>
              <a:ext cx="43825" cy="41350"/>
            </a:xfrm>
            <a:custGeom>
              <a:avLst/>
              <a:gdLst/>
              <a:ahLst/>
              <a:cxnLst/>
              <a:rect l="l" t="t" r="r" b="b"/>
              <a:pathLst>
                <a:path w="1753" h="1654" extrusionOk="0">
                  <a:moveTo>
                    <a:pt x="1426" y="1"/>
                  </a:moveTo>
                  <a:lnTo>
                    <a:pt x="901" y="425"/>
                  </a:lnTo>
                  <a:cubicBezTo>
                    <a:pt x="1011" y="562"/>
                    <a:pt x="1000" y="753"/>
                    <a:pt x="878" y="877"/>
                  </a:cubicBezTo>
                  <a:cubicBezTo>
                    <a:pt x="812" y="943"/>
                    <a:pt x="726" y="977"/>
                    <a:pt x="639" y="977"/>
                  </a:cubicBezTo>
                  <a:cubicBezTo>
                    <a:pt x="564" y="977"/>
                    <a:pt x="488" y="952"/>
                    <a:pt x="425" y="902"/>
                  </a:cubicBezTo>
                  <a:lnTo>
                    <a:pt x="0" y="1427"/>
                  </a:lnTo>
                  <a:cubicBezTo>
                    <a:pt x="188" y="1579"/>
                    <a:pt x="413" y="1654"/>
                    <a:pt x="638" y="1654"/>
                  </a:cubicBezTo>
                  <a:cubicBezTo>
                    <a:pt x="898" y="1654"/>
                    <a:pt x="1157" y="1553"/>
                    <a:pt x="1354" y="1355"/>
                  </a:cubicBezTo>
                  <a:cubicBezTo>
                    <a:pt x="1722" y="986"/>
                    <a:pt x="1752" y="404"/>
                    <a:pt x="1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2" name="Google Shape;1782;p43"/>
          <p:cNvGrpSpPr/>
          <p:nvPr/>
        </p:nvGrpSpPr>
        <p:grpSpPr>
          <a:xfrm>
            <a:off x="2281886" y="2340846"/>
            <a:ext cx="337017" cy="292264"/>
            <a:chOff x="1048625" y="1416000"/>
            <a:chExt cx="575900" cy="499425"/>
          </a:xfrm>
        </p:grpSpPr>
        <p:sp>
          <p:nvSpPr>
            <p:cNvPr id="1783" name="Google Shape;1783;p43"/>
            <p:cNvSpPr/>
            <p:nvPr/>
          </p:nvSpPr>
          <p:spPr>
            <a:xfrm>
              <a:off x="1314100" y="1864750"/>
              <a:ext cx="44950" cy="16875"/>
            </a:xfrm>
            <a:custGeom>
              <a:avLst/>
              <a:gdLst/>
              <a:ahLst/>
              <a:cxnLst/>
              <a:rect l="l" t="t" r="r" b="b"/>
              <a:pathLst>
                <a:path w="1798" h="675" extrusionOk="0">
                  <a:moveTo>
                    <a:pt x="1" y="0"/>
                  </a:moveTo>
                  <a:lnTo>
                    <a:pt x="1" y="674"/>
                  </a:lnTo>
                  <a:lnTo>
                    <a:pt x="674" y="674"/>
                  </a:lnTo>
                  <a:lnTo>
                    <a:pt x="674" y="0"/>
                  </a:lnTo>
                  <a:close/>
                  <a:moveTo>
                    <a:pt x="1124" y="0"/>
                  </a:moveTo>
                  <a:lnTo>
                    <a:pt x="1124" y="674"/>
                  </a:lnTo>
                  <a:lnTo>
                    <a:pt x="1798" y="674"/>
                  </a:lnTo>
                  <a:lnTo>
                    <a:pt x="17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3"/>
            <p:cNvSpPr/>
            <p:nvPr/>
          </p:nvSpPr>
          <p:spPr>
            <a:xfrm>
              <a:off x="1048625" y="1416000"/>
              <a:ext cx="575900" cy="373025"/>
            </a:xfrm>
            <a:custGeom>
              <a:avLst/>
              <a:gdLst/>
              <a:ahLst/>
              <a:cxnLst/>
              <a:rect l="l" t="t" r="r" b="b"/>
              <a:pathLst>
                <a:path w="23036" h="14921" extrusionOk="0">
                  <a:moveTo>
                    <a:pt x="12674" y="674"/>
                  </a:moveTo>
                  <a:lnTo>
                    <a:pt x="12674" y="1492"/>
                  </a:lnTo>
                  <a:lnTo>
                    <a:pt x="11858" y="1492"/>
                  </a:lnTo>
                  <a:lnTo>
                    <a:pt x="11858" y="674"/>
                  </a:lnTo>
                  <a:close/>
                  <a:moveTo>
                    <a:pt x="15502" y="674"/>
                  </a:moveTo>
                  <a:lnTo>
                    <a:pt x="15502" y="1492"/>
                  </a:lnTo>
                  <a:lnTo>
                    <a:pt x="13348" y="1492"/>
                  </a:lnTo>
                  <a:lnTo>
                    <a:pt x="13348" y="674"/>
                  </a:lnTo>
                  <a:close/>
                  <a:moveTo>
                    <a:pt x="15502" y="2167"/>
                  </a:moveTo>
                  <a:lnTo>
                    <a:pt x="15502" y="2985"/>
                  </a:lnTo>
                  <a:lnTo>
                    <a:pt x="11854" y="2985"/>
                  </a:lnTo>
                  <a:lnTo>
                    <a:pt x="11854" y="2167"/>
                  </a:lnTo>
                  <a:close/>
                  <a:moveTo>
                    <a:pt x="11524" y="5841"/>
                  </a:moveTo>
                  <a:cubicBezTo>
                    <a:pt x="15441" y="5841"/>
                    <a:pt x="18951" y="8026"/>
                    <a:pt x="20682" y="11543"/>
                  </a:cubicBezTo>
                  <a:lnTo>
                    <a:pt x="20783" y="11747"/>
                  </a:lnTo>
                  <a:cubicBezTo>
                    <a:pt x="21018" y="11728"/>
                    <a:pt x="21051" y="11727"/>
                    <a:pt x="21104" y="11727"/>
                  </a:cubicBezTo>
                  <a:cubicBezTo>
                    <a:pt x="21798" y="11727"/>
                    <a:pt x="22362" y="12291"/>
                    <a:pt x="22362" y="12987"/>
                  </a:cubicBezTo>
                  <a:cubicBezTo>
                    <a:pt x="22359" y="13678"/>
                    <a:pt x="21793" y="14243"/>
                    <a:pt x="21099" y="14243"/>
                  </a:cubicBezTo>
                  <a:cubicBezTo>
                    <a:pt x="20405" y="14243"/>
                    <a:pt x="19841" y="13678"/>
                    <a:pt x="19841" y="12985"/>
                  </a:cubicBezTo>
                  <a:lnTo>
                    <a:pt x="19841" y="12415"/>
                  </a:lnTo>
                  <a:lnTo>
                    <a:pt x="19167" y="12415"/>
                  </a:lnTo>
                  <a:lnTo>
                    <a:pt x="19167" y="12985"/>
                  </a:lnTo>
                  <a:cubicBezTo>
                    <a:pt x="19167" y="13679"/>
                    <a:pt x="18600" y="14243"/>
                    <a:pt x="17907" y="14243"/>
                  </a:cubicBezTo>
                  <a:cubicBezTo>
                    <a:pt x="17212" y="14243"/>
                    <a:pt x="16648" y="13678"/>
                    <a:pt x="16648" y="12985"/>
                  </a:cubicBezTo>
                  <a:lnTo>
                    <a:pt x="16648" y="12415"/>
                  </a:lnTo>
                  <a:lnTo>
                    <a:pt x="15974" y="12415"/>
                  </a:lnTo>
                  <a:lnTo>
                    <a:pt x="15974" y="12985"/>
                  </a:lnTo>
                  <a:cubicBezTo>
                    <a:pt x="15974" y="13679"/>
                    <a:pt x="15408" y="14243"/>
                    <a:pt x="14714" y="14243"/>
                  </a:cubicBezTo>
                  <a:cubicBezTo>
                    <a:pt x="14018" y="14243"/>
                    <a:pt x="13454" y="13678"/>
                    <a:pt x="13454" y="12985"/>
                  </a:cubicBezTo>
                  <a:lnTo>
                    <a:pt x="13454" y="12415"/>
                  </a:lnTo>
                  <a:lnTo>
                    <a:pt x="12780" y="12415"/>
                  </a:lnTo>
                  <a:lnTo>
                    <a:pt x="12780" y="12985"/>
                  </a:lnTo>
                  <a:cubicBezTo>
                    <a:pt x="12780" y="13679"/>
                    <a:pt x="12215" y="14243"/>
                    <a:pt x="11522" y="14243"/>
                  </a:cubicBezTo>
                  <a:cubicBezTo>
                    <a:pt x="10827" y="14243"/>
                    <a:pt x="10262" y="13678"/>
                    <a:pt x="10262" y="12985"/>
                  </a:cubicBezTo>
                  <a:lnTo>
                    <a:pt x="10262" y="12415"/>
                  </a:lnTo>
                  <a:lnTo>
                    <a:pt x="9589" y="12415"/>
                  </a:lnTo>
                  <a:lnTo>
                    <a:pt x="9589" y="12985"/>
                  </a:lnTo>
                  <a:cubicBezTo>
                    <a:pt x="9589" y="13679"/>
                    <a:pt x="9023" y="14243"/>
                    <a:pt x="8329" y="14243"/>
                  </a:cubicBezTo>
                  <a:cubicBezTo>
                    <a:pt x="7633" y="14243"/>
                    <a:pt x="7069" y="13678"/>
                    <a:pt x="7069" y="12985"/>
                  </a:cubicBezTo>
                  <a:lnTo>
                    <a:pt x="7069" y="12415"/>
                  </a:lnTo>
                  <a:lnTo>
                    <a:pt x="6395" y="12415"/>
                  </a:lnTo>
                  <a:lnTo>
                    <a:pt x="6395" y="12985"/>
                  </a:lnTo>
                  <a:cubicBezTo>
                    <a:pt x="6395" y="13679"/>
                    <a:pt x="5830" y="14243"/>
                    <a:pt x="5137" y="14243"/>
                  </a:cubicBezTo>
                  <a:cubicBezTo>
                    <a:pt x="4443" y="14243"/>
                    <a:pt x="3877" y="13678"/>
                    <a:pt x="3877" y="12985"/>
                  </a:cubicBezTo>
                  <a:lnTo>
                    <a:pt x="3877" y="12415"/>
                  </a:lnTo>
                  <a:lnTo>
                    <a:pt x="3204" y="12415"/>
                  </a:lnTo>
                  <a:lnTo>
                    <a:pt x="3204" y="12985"/>
                  </a:lnTo>
                  <a:cubicBezTo>
                    <a:pt x="3204" y="13679"/>
                    <a:pt x="2638" y="14243"/>
                    <a:pt x="1944" y="14243"/>
                  </a:cubicBezTo>
                  <a:cubicBezTo>
                    <a:pt x="1251" y="14243"/>
                    <a:pt x="684" y="13678"/>
                    <a:pt x="684" y="12985"/>
                  </a:cubicBezTo>
                  <a:cubicBezTo>
                    <a:pt x="684" y="12289"/>
                    <a:pt x="1251" y="11725"/>
                    <a:pt x="1944" y="11725"/>
                  </a:cubicBezTo>
                  <a:cubicBezTo>
                    <a:pt x="1995" y="11725"/>
                    <a:pt x="2014" y="11727"/>
                    <a:pt x="2265" y="11747"/>
                  </a:cubicBezTo>
                  <a:lnTo>
                    <a:pt x="2365" y="11543"/>
                  </a:lnTo>
                  <a:cubicBezTo>
                    <a:pt x="4097" y="8026"/>
                    <a:pt x="7607" y="5841"/>
                    <a:pt x="11524" y="5841"/>
                  </a:cubicBezTo>
                  <a:close/>
                  <a:moveTo>
                    <a:pt x="11179" y="0"/>
                  </a:moveTo>
                  <a:lnTo>
                    <a:pt x="11179" y="5169"/>
                  </a:lnTo>
                  <a:cubicBezTo>
                    <a:pt x="7215" y="5292"/>
                    <a:pt x="3656" y="7556"/>
                    <a:pt x="1848" y="11051"/>
                  </a:cubicBezTo>
                  <a:cubicBezTo>
                    <a:pt x="822" y="11097"/>
                    <a:pt x="1" y="11946"/>
                    <a:pt x="1" y="12985"/>
                  </a:cubicBezTo>
                  <a:cubicBezTo>
                    <a:pt x="1" y="14052"/>
                    <a:pt x="869" y="14920"/>
                    <a:pt x="1936" y="14920"/>
                  </a:cubicBezTo>
                  <a:cubicBezTo>
                    <a:pt x="2599" y="14920"/>
                    <a:pt x="3185" y="14585"/>
                    <a:pt x="3533" y="14076"/>
                  </a:cubicBezTo>
                  <a:cubicBezTo>
                    <a:pt x="3919" y="14638"/>
                    <a:pt x="4524" y="14919"/>
                    <a:pt x="5130" y="14919"/>
                  </a:cubicBezTo>
                  <a:cubicBezTo>
                    <a:pt x="5736" y="14919"/>
                    <a:pt x="6343" y="14638"/>
                    <a:pt x="6728" y="14076"/>
                  </a:cubicBezTo>
                  <a:cubicBezTo>
                    <a:pt x="7113" y="14638"/>
                    <a:pt x="7718" y="14919"/>
                    <a:pt x="8324" y="14919"/>
                  </a:cubicBezTo>
                  <a:cubicBezTo>
                    <a:pt x="8930" y="14919"/>
                    <a:pt x="9536" y="14638"/>
                    <a:pt x="9921" y="14076"/>
                  </a:cubicBezTo>
                  <a:cubicBezTo>
                    <a:pt x="10307" y="14638"/>
                    <a:pt x="10913" y="14919"/>
                    <a:pt x="11518" y="14919"/>
                  </a:cubicBezTo>
                  <a:cubicBezTo>
                    <a:pt x="12125" y="14919"/>
                    <a:pt x="12731" y="14638"/>
                    <a:pt x="13116" y="14076"/>
                  </a:cubicBezTo>
                  <a:cubicBezTo>
                    <a:pt x="13502" y="14638"/>
                    <a:pt x="14108" y="14919"/>
                    <a:pt x="14713" y="14919"/>
                  </a:cubicBezTo>
                  <a:cubicBezTo>
                    <a:pt x="15320" y="14919"/>
                    <a:pt x="15926" y="14638"/>
                    <a:pt x="16311" y="14076"/>
                  </a:cubicBezTo>
                  <a:cubicBezTo>
                    <a:pt x="16696" y="14638"/>
                    <a:pt x="17301" y="14919"/>
                    <a:pt x="17907" y="14919"/>
                  </a:cubicBezTo>
                  <a:cubicBezTo>
                    <a:pt x="18513" y="14919"/>
                    <a:pt x="19120" y="14638"/>
                    <a:pt x="19506" y="14076"/>
                  </a:cubicBezTo>
                  <a:cubicBezTo>
                    <a:pt x="19853" y="14585"/>
                    <a:pt x="20440" y="14920"/>
                    <a:pt x="21101" y="14920"/>
                  </a:cubicBezTo>
                  <a:cubicBezTo>
                    <a:pt x="22169" y="14920"/>
                    <a:pt x="23036" y="14052"/>
                    <a:pt x="23036" y="12985"/>
                  </a:cubicBezTo>
                  <a:cubicBezTo>
                    <a:pt x="23033" y="11946"/>
                    <a:pt x="22212" y="11097"/>
                    <a:pt x="21185" y="11051"/>
                  </a:cubicBezTo>
                  <a:cubicBezTo>
                    <a:pt x="19380" y="7559"/>
                    <a:pt x="15825" y="5292"/>
                    <a:pt x="11854" y="5169"/>
                  </a:cubicBezTo>
                  <a:lnTo>
                    <a:pt x="11854" y="3659"/>
                  </a:lnTo>
                  <a:lnTo>
                    <a:pt x="16176" y="3659"/>
                  </a:lnTo>
                  <a:lnTo>
                    <a:pt x="16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3"/>
            <p:cNvSpPr/>
            <p:nvPr/>
          </p:nvSpPr>
          <p:spPr>
            <a:xfrm>
              <a:off x="1328125" y="1588750"/>
              <a:ext cx="16875" cy="50275"/>
            </a:xfrm>
            <a:custGeom>
              <a:avLst/>
              <a:gdLst/>
              <a:ahLst/>
              <a:cxnLst/>
              <a:rect l="l" t="t" r="r" b="b"/>
              <a:pathLst>
                <a:path w="675" h="2011" extrusionOk="0">
                  <a:moveTo>
                    <a:pt x="1" y="0"/>
                  </a:moveTo>
                  <a:lnTo>
                    <a:pt x="1" y="2010"/>
                  </a:lnTo>
                  <a:lnTo>
                    <a:pt x="674" y="2010"/>
                  </a:lnTo>
                  <a:lnTo>
                    <a:pt x="6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3"/>
            <p:cNvSpPr/>
            <p:nvPr/>
          </p:nvSpPr>
          <p:spPr>
            <a:xfrm>
              <a:off x="1255850" y="1583600"/>
              <a:ext cx="47500" cy="47475"/>
            </a:xfrm>
            <a:custGeom>
              <a:avLst/>
              <a:gdLst/>
              <a:ahLst/>
              <a:cxnLst/>
              <a:rect l="l" t="t" r="r" b="b"/>
              <a:pathLst>
                <a:path w="1900" h="1899" extrusionOk="0">
                  <a:moveTo>
                    <a:pt x="1422" y="1"/>
                  </a:moveTo>
                  <a:lnTo>
                    <a:pt x="1" y="1420"/>
                  </a:lnTo>
                  <a:lnTo>
                    <a:pt x="479" y="1898"/>
                  </a:lnTo>
                  <a:lnTo>
                    <a:pt x="1900" y="479"/>
                  </a:lnTo>
                  <a:lnTo>
                    <a:pt x="14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3"/>
            <p:cNvSpPr/>
            <p:nvPr/>
          </p:nvSpPr>
          <p:spPr>
            <a:xfrm>
              <a:off x="1369800" y="1583575"/>
              <a:ext cx="47475" cy="47450"/>
            </a:xfrm>
            <a:custGeom>
              <a:avLst/>
              <a:gdLst/>
              <a:ahLst/>
              <a:cxnLst/>
              <a:rect l="l" t="t" r="r" b="b"/>
              <a:pathLst>
                <a:path w="1899" h="1898" extrusionOk="0">
                  <a:moveTo>
                    <a:pt x="479" y="0"/>
                  </a:moveTo>
                  <a:lnTo>
                    <a:pt x="1" y="478"/>
                  </a:lnTo>
                  <a:lnTo>
                    <a:pt x="1420" y="1898"/>
                  </a:lnTo>
                  <a:lnTo>
                    <a:pt x="1898" y="1420"/>
                  </a:lnTo>
                  <a:lnTo>
                    <a:pt x="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3"/>
            <p:cNvSpPr/>
            <p:nvPr/>
          </p:nvSpPr>
          <p:spPr>
            <a:xfrm>
              <a:off x="1082800" y="1802825"/>
              <a:ext cx="507575" cy="112600"/>
            </a:xfrm>
            <a:custGeom>
              <a:avLst/>
              <a:gdLst/>
              <a:ahLst/>
              <a:cxnLst/>
              <a:rect l="l" t="t" r="r" b="b"/>
              <a:pathLst>
                <a:path w="20303" h="4504" extrusionOk="0">
                  <a:moveTo>
                    <a:pt x="622" y="0"/>
                  </a:moveTo>
                  <a:lnTo>
                    <a:pt x="0" y="260"/>
                  </a:lnTo>
                  <a:lnTo>
                    <a:pt x="1768" y="4503"/>
                  </a:lnTo>
                  <a:lnTo>
                    <a:pt x="18533" y="4503"/>
                  </a:lnTo>
                  <a:lnTo>
                    <a:pt x="20303" y="262"/>
                  </a:lnTo>
                  <a:lnTo>
                    <a:pt x="19680" y="0"/>
                  </a:lnTo>
                  <a:lnTo>
                    <a:pt x="18085" y="3828"/>
                  </a:lnTo>
                  <a:lnTo>
                    <a:pt x="2219" y="3828"/>
                  </a:lnTo>
                  <a:lnTo>
                    <a:pt x="6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43"/>
          <p:cNvSpPr txBox="1">
            <a:spLocks noGrp="1"/>
          </p:cNvSpPr>
          <p:nvPr>
            <p:ph type="subTitle" idx="2"/>
          </p:nvPr>
        </p:nvSpPr>
        <p:spPr>
          <a:xfrm>
            <a:off x="2853325" y="2267369"/>
            <a:ext cx="4059300" cy="377100"/>
          </a:xfrm>
          <a:prstGeom prst="rect">
            <a:avLst/>
          </a:prstGeom>
        </p:spPr>
        <p:txBody>
          <a:bodyPr spcFirstLastPara="1" wrap="square" lIns="91425" tIns="182875" rIns="91425" bIns="0" anchor="ctr" anchorCtr="0">
            <a:noAutofit/>
          </a:bodyPr>
          <a:lstStyle/>
          <a:p>
            <a:pPr marL="0" indent="0">
              <a:spcAft>
                <a:spcPts val="1600"/>
              </a:spcAft>
            </a:pPr>
            <a:r>
              <a:rPr lang="en" dirty="0"/>
              <a:t>Touchless Hand Dryers</a:t>
            </a:r>
            <a:r>
              <a:rPr lang="en" dirty="0">
                <a:solidFill>
                  <a:srgbClr val="D1D5DB"/>
                </a:solidFill>
              </a:rPr>
              <a:t>:</a:t>
            </a:r>
            <a:endParaRPr lang="en-US" dirty="0"/>
          </a:p>
        </p:txBody>
      </p:sp>
      <p:sp>
        <p:nvSpPr>
          <p:cNvPr id="1790" name="Google Shape;1790;p43"/>
          <p:cNvSpPr txBox="1">
            <a:spLocks noGrp="1"/>
          </p:cNvSpPr>
          <p:nvPr>
            <p:ph type="subTitle" idx="3"/>
          </p:nvPr>
        </p:nvSpPr>
        <p:spPr>
          <a:xfrm>
            <a:off x="2853325" y="2780763"/>
            <a:ext cx="4059300" cy="377100"/>
          </a:xfrm>
          <a:prstGeom prst="rect">
            <a:avLst/>
          </a:prstGeom>
        </p:spPr>
        <p:txBody>
          <a:bodyPr spcFirstLastPara="1" wrap="square" lIns="91425" tIns="182875" rIns="91425" bIns="0" anchor="ctr" anchorCtr="0">
            <a:noAutofit/>
          </a:bodyPr>
          <a:lstStyle/>
          <a:p>
            <a:pPr marL="0" indent="0">
              <a:spcAft>
                <a:spcPts val="1600"/>
              </a:spcAft>
            </a:pPr>
            <a:r>
              <a:rPr lang="en" dirty="0"/>
              <a:t>Smart Toilets and Urinals</a:t>
            </a:r>
            <a:r>
              <a:rPr lang="en" dirty="0">
                <a:solidFill>
                  <a:srgbClr val="D1D5DB"/>
                </a:solidFill>
              </a:rPr>
              <a:t>:</a:t>
            </a:r>
            <a:endParaRPr lang="en-US" dirty="0"/>
          </a:p>
        </p:txBody>
      </p:sp>
      <p:sp>
        <p:nvSpPr>
          <p:cNvPr id="1791" name="Google Shape;1791;p43"/>
          <p:cNvSpPr txBox="1">
            <a:spLocks noGrp="1"/>
          </p:cNvSpPr>
          <p:nvPr>
            <p:ph type="subTitle" idx="4"/>
          </p:nvPr>
        </p:nvSpPr>
        <p:spPr>
          <a:xfrm>
            <a:off x="2853325" y="3333844"/>
            <a:ext cx="4059300" cy="377100"/>
          </a:xfrm>
          <a:prstGeom prst="rect">
            <a:avLst/>
          </a:prstGeom>
        </p:spPr>
        <p:txBody>
          <a:bodyPr spcFirstLastPara="1" wrap="square" lIns="91425" tIns="182875" rIns="91425" bIns="0" anchor="ctr" anchorCtr="0">
            <a:noAutofit/>
          </a:bodyPr>
          <a:lstStyle/>
          <a:p>
            <a:pPr marL="0" lvl="0" indent="0" algn="l" rtl="0">
              <a:spcBef>
                <a:spcPts val="0"/>
              </a:spcBef>
              <a:spcAft>
                <a:spcPts val="1600"/>
              </a:spcAft>
              <a:buNone/>
            </a:pPr>
            <a:r>
              <a:rPr lang="en-US" dirty="0">
                <a:ea typeface="Söhne"/>
                <a:cs typeface="Söhne"/>
              </a:rPr>
              <a:t>UV-C Disinfection Systems</a:t>
            </a:r>
            <a:endParaRPr lang="en" dirty="0"/>
          </a:p>
        </p:txBody>
      </p:sp>
      <p:sp>
        <p:nvSpPr>
          <p:cNvPr id="1792" name="Google Shape;1792;p43"/>
          <p:cNvSpPr txBox="1">
            <a:spLocks noGrp="1"/>
          </p:cNvSpPr>
          <p:nvPr>
            <p:ph type="subTitle" idx="5"/>
          </p:nvPr>
        </p:nvSpPr>
        <p:spPr>
          <a:xfrm>
            <a:off x="2813638" y="3886925"/>
            <a:ext cx="4059300" cy="377100"/>
          </a:xfrm>
          <a:prstGeom prst="rect">
            <a:avLst/>
          </a:prstGeom>
        </p:spPr>
        <p:txBody>
          <a:bodyPr spcFirstLastPara="1" wrap="square" lIns="91425" tIns="182875" rIns="91425" bIns="0" anchor="ctr" anchorCtr="0">
            <a:noAutofit/>
          </a:bodyPr>
          <a:lstStyle/>
          <a:p>
            <a:pPr marL="0" indent="0">
              <a:spcAft>
                <a:spcPts val="1600"/>
              </a:spcAft>
            </a:pPr>
            <a:r>
              <a:rPr lang="en" dirty="0"/>
              <a:t>Waste Management</a:t>
            </a:r>
            <a:endParaRPr lang="en-US" dirty="0"/>
          </a:p>
        </p:txBody>
      </p:sp>
      <p:grpSp>
        <p:nvGrpSpPr>
          <p:cNvPr id="1793" name="Google Shape;1793;p43"/>
          <p:cNvGrpSpPr/>
          <p:nvPr/>
        </p:nvGrpSpPr>
        <p:grpSpPr>
          <a:xfrm>
            <a:off x="447300" y="4583698"/>
            <a:ext cx="545400" cy="559811"/>
            <a:chOff x="1501675" y="4053873"/>
            <a:chExt cx="545400" cy="559811"/>
          </a:xfrm>
        </p:grpSpPr>
        <p:grpSp>
          <p:nvGrpSpPr>
            <p:cNvPr id="1794" name="Google Shape;1794;p43"/>
            <p:cNvGrpSpPr/>
            <p:nvPr/>
          </p:nvGrpSpPr>
          <p:grpSpPr>
            <a:xfrm flipH="1">
              <a:off x="1819200" y="4152875"/>
              <a:ext cx="198650" cy="450625"/>
              <a:chOff x="4668225" y="1611725"/>
              <a:chExt cx="198650" cy="450625"/>
            </a:xfrm>
          </p:grpSpPr>
          <p:sp>
            <p:nvSpPr>
              <p:cNvPr id="1795" name="Google Shape;1795;p43"/>
              <p:cNvSpPr/>
              <p:nvPr/>
            </p:nvSpPr>
            <p:spPr>
              <a:xfrm>
                <a:off x="4668225" y="1611725"/>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3"/>
              <p:cNvSpPr/>
              <p:nvPr/>
            </p:nvSpPr>
            <p:spPr>
              <a:xfrm>
                <a:off x="4759250" y="1700425"/>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3"/>
              <p:cNvSpPr/>
              <p:nvPr/>
            </p:nvSpPr>
            <p:spPr>
              <a:xfrm>
                <a:off x="4726350" y="1746275"/>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3"/>
              <p:cNvSpPr/>
              <p:nvPr/>
            </p:nvSpPr>
            <p:spPr>
              <a:xfrm>
                <a:off x="4760325" y="1810950"/>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9" name="Google Shape;1799;p43"/>
            <p:cNvGrpSpPr/>
            <p:nvPr/>
          </p:nvGrpSpPr>
          <p:grpSpPr>
            <a:xfrm flipH="1">
              <a:off x="1507806" y="4053873"/>
              <a:ext cx="246783" cy="559811"/>
              <a:chOff x="4668225" y="1611725"/>
              <a:chExt cx="198650" cy="450625"/>
            </a:xfrm>
          </p:grpSpPr>
          <p:sp>
            <p:nvSpPr>
              <p:cNvPr id="1800" name="Google Shape;1800;p43"/>
              <p:cNvSpPr/>
              <p:nvPr/>
            </p:nvSpPr>
            <p:spPr>
              <a:xfrm>
                <a:off x="4668225" y="1611725"/>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3"/>
              <p:cNvSpPr/>
              <p:nvPr/>
            </p:nvSpPr>
            <p:spPr>
              <a:xfrm>
                <a:off x="4759250" y="1700425"/>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3"/>
              <p:cNvSpPr/>
              <p:nvPr/>
            </p:nvSpPr>
            <p:spPr>
              <a:xfrm>
                <a:off x="4726350" y="1746275"/>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3"/>
              <p:cNvSpPr/>
              <p:nvPr/>
            </p:nvSpPr>
            <p:spPr>
              <a:xfrm>
                <a:off x="4760325" y="1810950"/>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04" name="Google Shape;1804;p43"/>
            <p:cNvCxnSpPr/>
            <p:nvPr/>
          </p:nvCxnSpPr>
          <p:spPr>
            <a:xfrm rot="10800000">
              <a:off x="1501675" y="4608350"/>
              <a:ext cx="545400" cy="0"/>
            </a:xfrm>
            <a:prstGeom prst="straightConnector1">
              <a:avLst/>
            </a:prstGeom>
            <a:noFill/>
            <a:ln w="9525" cap="flat" cmpd="sng">
              <a:solidFill>
                <a:schemeClr val="dk1"/>
              </a:solidFill>
              <a:prstDash val="solid"/>
              <a:round/>
              <a:headEnd type="none" w="med" len="med"/>
              <a:tailEnd type="none" w="med" len="med"/>
            </a:ln>
          </p:spPr>
        </p:cxnSp>
      </p:grpSp>
      <p:grpSp>
        <p:nvGrpSpPr>
          <p:cNvPr id="1805" name="Google Shape;1805;p43"/>
          <p:cNvGrpSpPr/>
          <p:nvPr/>
        </p:nvGrpSpPr>
        <p:grpSpPr>
          <a:xfrm>
            <a:off x="8151300" y="4583698"/>
            <a:ext cx="545400" cy="559811"/>
            <a:chOff x="1501675" y="4053873"/>
            <a:chExt cx="545400" cy="559811"/>
          </a:xfrm>
        </p:grpSpPr>
        <p:grpSp>
          <p:nvGrpSpPr>
            <p:cNvPr id="1806" name="Google Shape;1806;p43"/>
            <p:cNvGrpSpPr/>
            <p:nvPr/>
          </p:nvGrpSpPr>
          <p:grpSpPr>
            <a:xfrm flipH="1">
              <a:off x="1819200" y="4152875"/>
              <a:ext cx="198650" cy="450625"/>
              <a:chOff x="4668225" y="1611725"/>
              <a:chExt cx="198650" cy="450625"/>
            </a:xfrm>
          </p:grpSpPr>
          <p:sp>
            <p:nvSpPr>
              <p:cNvPr id="1807" name="Google Shape;1807;p43"/>
              <p:cNvSpPr/>
              <p:nvPr/>
            </p:nvSpPr>
            <p:spPr>
              <a:xfrm>
                <a:off x="4668225" y="1611725"/>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3"/>
              <p:cNvSpPr/>
              <p:nvPr/>
            </p:nvSpPr>
            <p:spPr>
              <a:xfrm>
                <a:off x="4759250" y="1700425"/>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3"/>
              <p:cNvSpPr/>
              <p:nvPr/>
            </p:nvSpPr>
            <p:spPr>
              <a:xfrm>
                <a:off x="4726350" y="1746275"/>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3"/>
              <p:cNvSpPr/>
              <p:nvPr/>
            </p:nvSpPr>
            <p:spPr>
              <a:xfrm>
                <a:off x="4760325" y="1810950"/>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1" name="Google Shape;1811;p43"/>
            <p:cNvGrpSpPr/>
            <p:nvPr/>
          </p:nvGrpSpPr>
          <p:grpSpPr>
            <a:xfrm flipH="1">
              <a:off x="1507806" y="4053873"/>
              <a:ext cx="246783" cy="559811"/>
              <a:chOff x="4668225" y="1611725"/>
              <a:chExt cx="198650" cy="450625"/>
            </a:xfrm>
          </p:grpSpPr>
          <p:sp>
            <p:nvSpPr>
              <p:cNvPr id="1812" name="Google Shape;1812;p43"/>
              <p:cNvSpPr/>
              <p:nvPr/>
            </p:nvSpPr>
            <p:spPr>
              <a:xfrm>
                <a:off x="4668225" y="1611725"/>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3"/>
              <p:cNvSpPr/>
              <p:nvPr/>
            </p:nvSpPr>
            <p:spPr>
              <a:xfrm>
                <a:off x="4759250" y="1700425"/>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3"/>
              <p:cNvSpPr/>
              <p:nvPr/>
            </p:nvSpPr>
            <p:spPr>
              <a:xfrm>
                <a:off x="4726350" y="1746275"/>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3"/>
              <p:cNvSpPr/>
              <p:nvPr/>
            </p:nvSpPr>
            <p:spPr>
              <a:xfrm>
                <a:off x="4760325" y="1810950"/>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16" name="Google Shape;1816;p43"/>
            <p:cNvCxnSpPr/>
            <p:nvPr/>
          </p:nvCxnSpPr>
          <p:spPr>
            <a:xfrm rot="10800000">
              <a:off x="1501675" y="4608350"/>
              <a:ext cx="5454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cxnSp>
        <p:nvCxnSpPr>
          <p:cNvPr id="1842" name="Google Shape;1842;p45"/>
          <p:cNvCxnSpPr>
            <a:stCxn id="1843" idx="3"/>
          </p:cNvCxnSpPr>
          <p:nvPr/>
        </p:nvCxnSpPr>
        <p:spPr>
          <a:xfrm rot="10800000">
            <a:off x="3398325" y="1517525"/>
            <a:ext cx="2176800" cy="0"/>
          </a:xfrm>
          <a:prstGeom prst="straightConnector1">
            <a:avLst/>
          </a:prstGeom>
          <a:noFill/>
          <a:ln w="9525" cap="flat" cmpd="sng">
            <a:solidFill>
              <a:schemeClr val="dk1"/>
            </a:solidFill>
            <a:prstDash val="solid"/>
            <a:round/>
            <a:headEnd type="oval" w="med" len="med"/>
            <a:tailEnd type="none" w="med" len="med"/>
          </a:ln>
        </p:spPr>
      </p:cxnSp>
      <p:cxnSp>
        <p:nvCxnSpPr>
          <p:cNvPr id="1844" name="Google Shape;1844;p45"/>
          <p:cNvCxnSpPr>
            <a:stCxn id="1845" idx="3"/>
          </p:cNvCxnSpPr>
          <p:nvPr/>
        </p:nvCxnSpPr>
        <p:spPr>
          <a:xfrm rot="10800000">
            <a:off x="3969050" y="2746675"/>
            <a:ext cx="1717200" cy="0"/>
          </a:xfrm>
          <a:prstGeom prst="straightConnector1">
            <a:avLst/>
          </a:prstGeom>
          <a:noFill/>
          <a:ln w="9525" cap="flat" cmpd="sng">
            <a:solidFill>
              <a:schemeClr val="dk1"/>
            </a:solidFill>
            <a:prstDash val="solid"/>
            <a:round/>
            <a:headEnd type="oval" w="med" len="med"/>
            <a:tailEnd type="none" w="med" len="med"/>
          </a:ln>
        </p:spPr>
      </p:cxnSp>
      <p:cxnSp>
        <p:nvCxnSpPr>
          <p:cNvPr id="1846" name="Google Shape;1846;p45"/>
          <p:cNvCxnSpPr>
            <a:stCxn id="1847" idx="3"/>
          </p:cNvCxnSpPr>
          <p:nvPr/>
        </p:nvCxnSpPr>
        <p:spPr>
          <a:xfrm rot="10800000">
            <a:off x="3737025" y="3975861"/>
            <a:ext cx="1838100" cy="0"/>
          </a:xfrm>
          <a:prstGeom prst="straightConnector1">
            <a:avLst/>
          </a:prstGeom>
          <a:noFill/>
          <a:ln w="9525" cap="flat" cmpd="sng">
            <a:solidFill>
              <a:schemeClr val="dk1"/>
            </a:solidFill>
            <a:prstDash val="solid"/>
            <a:round/>
            <a:headEnd type="oval" w="med" len="med"/>
            <a:tailEnd type="none" w="med" len="med"/>
          </a:ln>
        </p:spPr>
      </p:cxnSp>
      <p:cxnSp>
        <p:nvCxnSpPr>
          <p:cNvPr id="1848" name="Google Shape;1848;p45"/>
          <p:cNvCxnSpPr/>
          <p:nvPr/>
        </p:nvCxnSpPr>
        <p:spPr>
          <a:xfrm>
            <a:off x="1259713" y="4439150"/>
            <a:ext cx="2127000" cy="0"/>
          </a:xfrm>
          <a:prstGeom prst="straightConnector1">
            <a:avLst/>
          </a:prstGeom>
          <a:noFill/>
          <a:ln w="9525" cap="flat" cmpd="sng">
            <a:solidFill>
              <a:schemeClr val="dk1"/>
            </a:solidFill>
            <a:prstDash val="solid"/>
            <a:round/>
            <a:headEnd type="none" w="med" len="med"/>
            <a:tailEnd type="none" w="med" len="med"/>
          </a:ln>
        </p:spPr>
      </p:cxnSp>
      <p:sp>
        <p:nvSpPr>
          <p:cNvPr id="1849" name="Google Shape;1849;p4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r>
              <a:rPr lang="en" dirty="0"/>
              <a:t>Problem Solution:</a:t>
            </a:r>
            <a:endParaRPr lang="en-US" dirty="0"/>
          </a:p>
        </p:txBody>
      </p:sp>
      <p:sp>
        <p:nvSpPr>
          <p:cNvPr id="1843" name="Google Shape;1843;p45"/>
          <p:cNvSpPr txBox="1">
            <a:spLocks noGrp="1"/>
          </p:cNvSpPr>
          <p:nvPr>
            <p:ph type="title" idx="2"/>
          </p:nvPr>
        </p:nvSpPr>
        <p:spPr>
          <a:xfrm flipH="1">
            <a:off x="5575125" y="1253675"/>
            <a:ext cx="2859900" cy="527700"/>
          </a:xfrm>
          <a:prstGeom prst="rect">
            <a:avLst/>
          </a:prstGeom>
        </p:spPr>
        <p:txBody>
          <a:bodyPr spcFirstLastPara="1" wrap="square" lIns="91425" tIns="91425" rIns="91425" bIns="91425" anchor="ctr" anchorCtr="0">
            <a:noAutofit/>
          </a:bodyPr>
          <a:lstStyle/>
          <a:p>
            <a:r>
              <a:rPr lang="en" sz="1800" dirty="0">
                <a:solidFill>
                  <a:schemeClr val="tx1"/>
                </a:solidFill>
              </a:rPr>
              <a:t>Hygiene and Cleanliness</a:t>
            </a:r>
            <a:endParaRPr lang="en-US" sz="1800">
              <a:solidFill>
                <a:schemeClr val="tx1"/>
              </a:solidFill>
            </a:endParaRPr>
          </a:p>
        </p:txBody>
      </p:sp>
      <p:sp>
        <p:nvSpPr>
          <p:cNvPr id="1850" name="Google Shape;1850;p45"/>
          <p:cNvSpPr txBox="1">
            <a:spLocks noGrp="1"/>
          </p:cNvSpPr>
          <p:nvPr>
            <p:ph type="subTitle" idx="1"/>
          </p:nvPr>
        </p:nvSpPr>
        <p:spPr>
          <a:xfrm flipH="1">
            <a:off x="5575125" y="1807625"/>
            <a:ext cx="2859900" cy="484800"/>
          </a:xfrm>
          <a:prstGeom prst="rect">
            <a:avLst/>
          </a:prstGeom>
        </p:spPr>
        <p:txBody>
          <a:bodyPr spcFirstLastPara="1" wrap="square" lIns="91425" tIns="91425" rIns="91425" bIns="91425" anchor="ctr" anchorCtr="0">
            <a:noAutofit/>
          </a:bodyPr>
          <a:lstStyle/>
          <a:p>
            <a:pPr marL="0" indent="0">
              <a:spcAft>
                <a:spcPts val="1600"/>
              </a:spcAft>
            </a:pPr>
            <a:r>
              <a:rPr lang="en" dirty="0">
                <a:solidFill>
                  <a:schemeClr val="tx1"/>
                </a:solidFill>
              </a:rPr>
              <a:t>Automated Cleaning, Touchless Fixtures</a:t>
            </a:r>
            <a:endParaRPr lang="en-US">
              <a:solidFill>
                <a:schemeClr val="tx1"/>
              </a:solidFill>
            </a:endParaRPr>
          </a:p>
        </p:txBody>
      </p:sp>
      <p:sp>
        <p:nvSpPr>
          <p:cNvPr id="1845" name="Google Shape;1845;p45"/>
          <p:cNvSpPr txBox="1">
            <a:spLocks noGrp="1"/>
          </p:cNvSpPr>
          <p:nvPr>
            <p:ph type="title" idx="3"/>
          </p:nvPr>
        </p:nvSpPr>
        <p:spPr>
          <a:xfrm flipH="1">
            <a:off x="5686250" y="2482825"/>
            <a:ext cx="2859900" cy="527700"/>
          </a:xfrm>
          <a:prstGeom prst="rect">
            <a:avLst/>
          </a:prstGeom>
        </p:spPr>
        <p:txBody>
          <a:bodyPr spcFirstLastPara="1" wrap="square" lIns="91425" tIns="91425" rIns="91425" bIns="91425" anchor="ctr" anchorCtr="0">
            <a:noAutofit/>
          </a:bodyPr>
          <a:lstStyle/>
          <a:p>
            <a:r>
              <a:rPr lang="en" sz="1800" dirty="0">
                <a:solidFill>
                  <a:schemeClr val="tx1"/>
                </a:solidFill>
              </a:rPr>
              <a:t>Privacy</a:t>
            </a:r>
            <a:r>
              <a:rPr lang="en" sz="2000" dirty="0">
                <a:solidFill>
                  <a:schemeClr val="tx1"/>
                </a:solidFill>
              </a:rPr>
              <a:t> Concerns</a:t>
            </a:r>
            <a:endParaRPr lang="en-US" sz="2000">
              <a:solidFill>
                <a:schemeClr val="tx1"/>
              </a:solidFill>
            </a:endParaRPr>
          </a:p>
        </p:txBody>
      </p:sp>
      <p:sp>
        <p:nvSpPr>
          <p:cNvPr id="1851" name="Google Shape;1851;p45"/>
          <p:cNvSpPr txBox="1">
            <a:spLocks noGrp="1"/>
          </p:cNvSpPr>
          <p:nvPr>
            <p:ph type="subTitle" idx="4"/>
          </p:nvPr>
        </p:nvSpPr>
        <p:spPr>
          <a:xfrm flipH="1">
            <a:off x="5575125" y="3036775"/>
            <a:ext cx="2859900" cy="484800"/>
          </a:xfrm>
          <a:prstGeom prst="rect">
            <a:avLst/>
          </a:prstGeom>
        </p:spPr>
        <p:txBody>
          <a:bodyPr spcFirstLastPara="1" wrap="square" lIns="91425" tIns="91425" rIns="91425" bIns="91425" anchor="ctr" anchorCtr="0">
            <a:noAutofit/>
          </a:bodyPr>
          <a:lstStyle/>
          <a:p>
            <a:pPr marL="0" indent="0">
              <a:spcAft>
                <a:spcPts val="1600"/>
              </a:spcAft>
            </a:pPr>
            <a:r>
              <a:rPr lang="en" dirty="0"/>
              <a:t>Data Protection, Privacy Features</a:t>
            </a:r>
            <a:endParaRPr lang="en-US"/>
          </a:p>
        </p:txBody>
      </p:sp>
      <p:sp>
        <p:nvSpPr>
          <p:cNvPr id="1847" name="Google Shape;1847;p45"/>
          <p:cNvSpPr txBox="1">
            <a:spLocks noGrp="1"/>
          </p:cNvSpPr>
          <p:nvPr>
            <p:ph type="title" idx="5"/>
          </p:nvPr>
        </p:nvSpPr>
        <p:spPr>
          <a:xfrm flipH="1">
            <a:off x="5575125" y="3712011"/>
            <a:ext cx="2859900" cy="5277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 sz="1800" dirty="0">
                <a:solidFill>
                  <a:schemeClr val="tx1"/>
                </a:solidFill>
              </a:rPr>
              <a:t>Sustainability</a:t>
            </a:r>
            <a:endParaRPr lang="en-US" sz="1800">
              <a:solidFill>
                <a:schemeClr val="tx1"/>
              </a:solidFill>
            </a:endParaRPr>
          </a:p>
        </p:txBody>
      </p:sp>
      <p:sp>
        <p:nvSpPr>
          <p:cNvPr id="1852" name="Google Shape;1852;p45"/>
          <p:cNvSpPr txBox="1">
            <a:spLocks noGrp="1"/>
          </p:cNvSpPr>
          <p:nvPr>
            <p:ph type="subTitle" idx="6"/>
          </p:nvPr>
        </p:nvSpPr>
        <p:spPr>
          <a:xfrm flipH="1">
            <a:off x="5575125" y="4265961"/>
            <a:ext cx="2859900" cy="484800"/>
          </a:xfrm>
          <a:prstGeom prst="rect">
            <a:avLst/>
          </a:prstGeom>
        </p:spPr>
        <p:txBody>
          <a:bodyPr spcFirstLastPara="1" wrap="square" lIns="91425" tIns="91425" rIns="91425" bIns="91425" anchor="ctr" anchorCtr="0">
            <a:noAutofit/>
          </a:bodyPr>
          <a:lstStyle/>
          <a:p>
            <a:pPr marL="0" indent="0">
              <a:spcAft>
                <a:spcPts val="1600"/>
              </a:spcAft>
            </a:pPr>
            <a:r>
              <a:rPr lang="en" dirty="0"/>
              <a:t>Water and Energy Efficiency, Renewable Energy</a:t>
            </a:r>
            <a:r>
              <a:rPr lang="en" dirty="0">
                <a:solidFill>
                  <a:srgbClr val="D1D5DB"/>
                </a:solidFill>
              </a:rPr>
              <a:t>:</a:t>
            </a:r>
            <a:endParaRPr lang="en-US" dirty="0"/>
          </a:p>
        </p:txBody>
      </p:sp>
      <p:grpSp>
        <p:nvGrpSpPr>
          <p:cNvPr id="1853" name="Google Shape;1853;p45"/>
          <p:cNvGrpSpPr/>
          <p:nvPr/>
        </p:nvGrpSpPr>
        <p:grpSpPr>
          <a:xfrm flipH="1">
            <a:off x="1270365" y="1609120"/>
            <a:ext cx="2983663" cy="2942751"/>
            <a:chOff x="5078972" y="1030726"/>
            <a:chExt cx="3717961" cy="3930481"/>
          </a:xfrm>
        </p:grpSpPr>
        <p:grpSp>
          <p:nvGrpSpPr>
            <p:cNvPr id="1854" name="Google Shape;1854;p45"/>
            <p:cNvGrpSpPr/>
            <p:nvPr/>
          </p:nvGrpSpPr>
          <p:grpSpPr>
            <a:xfrm>
              <a:off x="5818086" y="2694143"/>
              <a:ext cx="357039" cy="803602"/>
              <a:chOff x="5818086" y="2694143"/>
              <a:chExt cx="357039" cy="803602"/>
            </a:xfrm>
          </p:grpSpPr>
          <p:sp>
            <p:nvSpPr>
              <p:cNvPr id="1855" name="Google Shape;1855;p45"/>
              <p:cNvSpPr/>
              <p:nvPr/>
            </p:nvSpPr>
            <p:spPr>
              <a:xfrm>
                <a:off x="5818086" y="2694143"/>
                <a:ext cx="357039" cy="653332"/>
              </a:xfrm>
              <a:custGeom>
                <a:avLst/>
                <a:gdLst/>
                <a:ahLst/>
                <a:cxnLst/>
                <a:rect l="l" t="t" r="r" b="b"/>
                <a:pathLst>
                  <a:path w="13477" h="24661" extrusionOk="0">
                    <a:moveTo>
                      <a:pt x="6940" y="1"/>
                    </a:moveTo>
                    <a:cubicBezTo>
                      <a:pt x="4801" y="1"/>
                      <a:pt x="3065" y="1735"/>
                      <a:pt x="3065" y="3875"/>
                    </a:cubicBezTo>
                    <a:cubicBezTo>
                      <a:pt x="3065" y="4285"/>
                      <a:pt x="3130" y="4679"/>
                      <a:pt x="3247" y="5047"/>
                    </a:cubicBezTo>
                    <a:cubicBezTo>
                      <a:pt x="2152" y="6014"/>
                      <a:pt x="1457" y="7426"/>
                      <a:pt x="1457" y="9004"/>
                    </a:cubicBezTo>
                    <a:cubicBezTo>
                      <a:pt x="1457" y="10339"/>
                      <a:pt x="1955" y="11555"/>
                      <a:pt x="2774" y="12485"/>
                    </a:cubicBezTo>
                    <a:cubicBezTo>
                      <a:pt x="1096" y="13711"/>
                      <a:pt x="1" y="15685"/>
                      <a:pt x="1" y="17922"/>
                    </a:cubicBezTo>
                    <a:cubicBezTo>
                      <a:pt x="1" y="21644"/>
                      <a:pt x="3017" y="24661"/>
                      <a:pt x="6740" y="24661"/>
                    </a:cubicBezTo>
                    <a:cubicBezTo>
                      <a:pt x="10460" y="24661"/>
                      <a:pt x="13477" y="21644"/>
                      <a:pt x="13477" y="17922"/>
                    </a:cubicBezTo>
                    <a:cubicBezTo>
                      <a:pt x="13475" y="15689"/>
                      <a:pt x="12380" y="13711"/>
                      <a:pt x="10702" y="12485"/>
                    </a:cubicBezTo>
                    <a:cubicBezTo>
                      <a:pt x="11521" y="11555"/>
                      <a:pt x="12019" y="10339"/>
                      <a:pt x="12019" y="9004"/>
                    </a:cubicBezTo>
                    <a:cubicBezTo>
                      <a:pt x="12019" y="7575"/>
                      <a:pt x="11449" y="6281"/>
                      <a:pt x="10528" y="5330"/>
                    </a:cubicBezTo>
                    <a:cubicBezTo>
                      <a:pt x="10710" y="4881"/>
                      <a:pt x="10815" y="4391"/>
                      <a:pt x="10815" y="3875"/>
                    </a:cubicBezTo>
                    <a:cubicBezTo>
                      <a:pt x="10815" y="1735"/>
                      <a:pt x="9079" y="1"/>
                      <a:pt x="69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5"/>
              <p:cNvSpPr/>
              <p:nvPr/>
            </p:nvSpPr>
            <p:spPr>
              <a:xfrm>
                <a:off x="5997502" y="2800807"/>
                <a:ext cx="8822" cy="696938"/>
              </a:xfrm>
              <a:custGeom>
                <a:avLst/>
                <a:gdLst/>
                <a:ahLst/>
                <a:cxnLst/>
                <a:rect l="l" t="t" r="r" b="b"/>
                <a:pathLst>
                  <a:path w="333" h="26307" extrusionOk="0">
                    <a:moveTo>
                      <a:pt x="166" y="0"/>
                    </a:moveTo>
                    <a:cubicBezTo>
                      <a:pt x="75" y="0"/>
                      <a:pt x="1" y="75"/>
                      <a:pt x="1" y="166"/>
                    </a:cubicBezTo>
                    <a:lnTo>
                      <a:pt x="1" y="26141"/>
                    </a:lnTo>
                    <a:cubicBezTo>
                      <a:pt x="1" y="26232"/>
                      <a:pt x="75" y="26307"/>
                      <a:pt x="166" y="26307"/>
                    </a:cubicBezTo>
                    <a:cubicBezTo>
                      <a:pt x="257" y="26307"/>
                      <a:pt x="332" y="26232"/>
                      <a:pt x="332" y="26140"/>
                    </a:cubicBezTo>
                    <a:lnTo>
                      <a:pt x="332" y="166"/>
                    </a:lnTo>
                    <a:cubicBezTo>
                      <a:pt x="332" y="75"/>
                      <a:pt x="257"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5"/>
              <p:cNvSpPr/>
              <p:nvPr/>
            </p:nvSpPr>
            <p:spPr>
              <a:xfrm>
                <a:off x="5945415" y="2927155"/>
                <a:ext cx="118527" cy="75954"/>
              </a:xfrm>
              <a:custGeom>
                <a:avLst/>
                <a:gdLst/>
                <a:ahLst/>
                <a:cxnLst/>
                <a:rect l="l" t="t" r="r" b="b"/>
                <a:pathLst>
                  <a:path w="4474" h="2867" extrusionOk="0">
                    <a:moveTo>
                      <a:pt x="4286" y="1"/>
                    </a:moveTo>
                    <a:cubicBezTo>
                      <a:pt x="4240" y="1"/>
                      <a:pt x="4194" y="21"/>
                      <a:pt x="4162" y="60"/>
                    </a:cubicBezTo>
                    <a:lnTo>
                      <a:pt x="2137" y="2439"/>
                    </a:lnTo>
                    <a:lnTo>
                      <a:pt x="320" y="67"/>
                    </a:lnTo>
                    <a:cubicBezTo>
                      <a:pt x="287" y="24"/>
                      <a:pt x="238" y="1"/>
                      <a:pt x="188" y="1"/>
                    </a:cubicBezTo>
                    <a:cubicBezTo>
                      <a:pt x="153" y="1"/>
                      <a:pt x="118" y="12"/>
                      <a:pt x="88" y="35"/>
                    </a:cubicBezTo>
                    <a:cubicBezTo>
                      <a:pt x="15" y="92"/>
                      <a:pt x="0" y="194"/>
                      <a:pt x="57" y="267"/>
                    </a:cubicBezTo>
                    <a:lnTo>
                      <a:pt x="2002" y="2802"/>
                    </a:lnTo>
                    <a:cubicBezTo>
                      <a:pt x="2030" y="2842"/>
                      <a:pt x="2078" y="2863"/>
                      <a:pt x="2127" y="2866"/>
                    </a:cubicBezTo>
                    <a:lnTo>
                      <a:pt x="2132" y="2866"/>
                    </a:lnTo>
                    <a:cubicBezTo>
                      <a:pt x="2179" y="2866"/>
                      <a:pt x="2227" y="2845"/>
                      <a:pt x="2258" y="2810"/>
                    </a:cubicBezTo>
                    <a:lnTo>
                      <a:pt x="4414" y="276"/>
                    </a:lnTo>
                    <a:cubicBezTo>
                      <a:pt x="4473" y="204"/>
                      <a:pt x="4465" y="102"/>
                      <a:pt x="4395" y="42"/>
                    </a:cubicBezTo>
                    <a:cubicBezTo>
                      <a:pt x="4363" y="14"/>
                      <a:pt x="4324" y="1"/>
                      <a:pt x="4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5"/>
              <p:cNvSpPr/>
              <p:nvPr/>
            </p:nvSpPr>
            <p:spPr>
              <a:xfrm>
                <a:off x="5999754" y="3081640"/>
                <a:ext cx="80988" cy="59158"/>
              </a:xfrm>
              <a:custGeom>
                <a:avLst/>
                <a:gdLst/>
                <a:ahLst/>
                <a:cxnLst/>
                <a:rect l="l" t="t" r="r" b="b"/>
                <a:pathLst>
                  <a:path w="3057" h="2233" extrusionOk="0">
                    <a:moveTo>
                      <a:pt x="2870" y="1"/>
                    </a:moveTo>
                    <a:cubicBezTo>
                      <a:pt x="2837" y="1"/>
                      <a:pt x="2804" y="11"/>
                      <a:pt x="2775" y="31"/>
                    </a:cubicBezTo>
                    <a:lnTo>
                      <a:pt x="91" y="1932"/>
                    </a:lnTo>
                    <a:cubicBezTo>
                      <a:pt x="17" y="1984"/>
                      <a:pt x="0" y="2088"/>
                      <a:pt x="52" y="2163"/>
                    </a:cubicBezTo>
                    <a:cubicBezTo>
                      <a:pt x="83" y="2207"/>
                      <a:pt x="134" y="2232"/>
                      <a:pt x="186" y="2232"/>
                    </a:cubicBezTo>
                    <a:cubicBezTo>
                      <a:pt x="219" y="2232"/>
                      <a:pt x="252" y="2224"/>
                      <a:pt x="282" y="2201"/>
                    </a:cubicBezTo>
                    <a:lnTo>
                      <a:pt x="2966" y="301"/>
                    </a:lnTo>
                    <a:cubicBezTo>
                      <a:pt x="3040" y="249"/>
                      <a:pt x="3057" y="145"/>
                      <a:pt x="3005" y="70"/>
                    </a:cubicBezTo>
                    <a:cubicBezTo>
                      <a:pt x="2973" y="25"/>
                      <a:pt x="2922" y="1"/>
                      <a:pt x="2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5"/>
              <p:cNvSpPr/>
              <p:nvPr/>
            </p:nvSpPr>
            <p:spPr>
              <a:xfrm>
                <a:off x="5927505" y="3121884"/>
                <a:ext cx="79372" cy="115189"/>
              </a:xfrm>
              <a:custGeom>
                <a:avLst/>
                <a:gdLst/>
                <a:ahLst/>
                <a:cxnLst/>
                <a:rect l="l" t="t" r="r" b="b"/>
                <a:pathLst>
                  <a:path w="2996" h="4348" extrusionOk="0">
                    <a:moveTo>
                      <a:pt x="188" y="1"/>
                    </a:moveTo>
                    <a:cubicBezTo>
                      <a:pt x="157" y="1"/>
                      <a:pt x="125" y="9"/>
                      <a:pt x="97" y="27"/>
                    </a:cubicBezTo>
                    <a:cubicBezTo>
                      <a:pt x="20" y="80"/>
                      <a:pt x="0" y="181"/>
                      <a:pt x="50" y="258"/>
                    </a:cubicBezTo>
                    <a:lnTo>
                      <a:pt x="2669" y="4273"/>
                    </a:lnTo>
                    <a:cubicBezTo>
                      <a:pt x="2701" y="4321"/>
                      <a:pt x="2754" y="4348"/>
                      <a:pt x="2808" y="4348"/>
                    </a:cubicBezTo>
                    <a:cubicBezTo>
                      <a:pt x="2838" y="4348"/>
                      <a:pt x="2870" y="4339"/>
                      <a:pt x="2899" y="4321"/>
                    </a:cubicBezTo>
                    <a:cubicBezTo>
                      <a:pt x="2976" y="4272"/>
                      <a:pt x="2996" y="4167"/>
                      <a:pt x="2946" y="4091"/>
                    </a:cubicBezTo>
                    <a:lnTo>
                      <a:pt x="327" y="75"/>
                    </a:lnTo>
                    <a:cubicBezTo>
                      <a:pt x="295" y="27"/>
                      <a:pt x="242" y="1"/>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5"/>
              <p:cNvSpPr/>
              <p:nvPr/>
            </p:nvSpPr>
            <p:spPr>
              <a:xfrm>
                <a:off x="5999833" y="2834321"/>
                <a:ext cx="45223" cy="42520"/>
              </a:xfrm>
              <a:custGeom>
                <a:avLst/>
                <a:gdLst/>
                <a:ahLst/>
                <a:cxnLst/>
                <a:rect l="l" t="t" r="r" b="b"/>
                <a:pathLst>
                  <a:path w="1707" h="1605" extrusionOk="0">
                    <a:moveTo>
                      <a:pt x="1526" y="1"/>
                    </a:moveTo>
                    <a:cubicBezTo>
                      <a:pt x="1485" y="1"/>
                      <a:pt x="1444" y="16"/>
                      <a:pt x="1412" y="46"/>
                    </a:cubicBezTo>
                    <a:lnTo>
                      <a:pt x="70" y="1319"/>
                    </a:lnTo>
                    <a:cubicBezTo>
                      <a:pt x="2" y="1381"/>
                      <a:pt x="1" y="1487"/>
                      <a:pt x="63" y="1553"/>
                    </a:cubicBezTo>
                    <a:cubicBezTo>
                      <a:pt x="97" y="1588"/>
                      <a:pt x="140" y="1604"/>
                      <a:pt x="183" y="1604"/>
                    </a:cubicBezTo>
                    <a:cubicBezTo>
                      <a:pt x="224" y="1604"/>
                      <a:pt x="266" y="1591"/>
                      <a:pt x="297" y="1560"/>
                    </a:cubicBezTo>
                    <a:lnTo>
                      <a:pt x="1639" y="286"/>
                    </a:lnTo>
                    <a:cubicBezTo>
                      <a:pt x="1705" y="224"/>
                      <a:pt x="1707" y="118"/>
                      <a:pt x="1646" y="52"/>
                    </a:cubicBezTo>
                    <a:cubicBezTo>
                      <a:pt x="1613" y="18"/>
                      <a:pt x="1569" y="1"/>
                      <a:pt x="1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1" name="Google Shape;1861;p45"/>
            <p:cNvSpPr/>
            <p:nvPr/>
          </p:nvSpPr>
          <p:spPr>
            <a:xfrm>
              <a:off x="6925236" y="2453350"/>
              <a:ext cx="357066" cy="554753"/>
            </a:xfrm>
            <a:custGeom>
              <a:avLst/>
              <a:gdLst/>
              <a:ahLst/>
              <a:cxnLst/>
              <a:rect l="l" t="t" r="r" b="b"/>
              <a:pathLst>
                <a:path w="13478" h="20940" extrusionOk="0">
                  <a:moveTo>
                    <a:pt x="6740" y="0"/>
                  </a:moveTo>
                  <a:cubicBezTo>
                    <a:pt x="3821" y="0"/>
                    <a:pt x="1457" y="2366"/>
                    <a:pt x="1457" y="5283"/>
                  </a:cubicBezTo>
                  <a:cubicBezTo>
                    <a:pt x="1457" y="6619"/>
                    <a:pt x="1955" y="7834"/>
                    <a:pt x="2774" y="8764"/>
                  </a:cubicBezTo>
                  <a:cubicBezTo>
                    <a:pt x="1096" y="9990"/>
                    <a:pt x="1" y="11966"/>
                    <a:pt x="1" y="14202"/>
                  </a:cubicBezTo>
                  <a:cubicBezTo>
                    <a:pt x="1" y="17923"/>
                    <a:pt x="3017" y="20940"/>
                    <a:pt x="6740" y="20940"/>
                  </a:cubicBezTo>
                  <a:cubicBezTo>
                    <a:pt x="10460" y="20940"/>
                    <a:pt x="13477" y="17923"/>
                    <a:pt x="13477" y="14202"/>
                  </a:cubicBezTo>
                  <a:cubicBezTo>
                    <a:pt x="13477" y="11968"/>
                    <a:pt x="12382" y="9990"/>
                    <a:pt x="10704" y="8764"/>
                  </a:cubicBezTo>
                  <a:cubicBezTo>
                    <a:pt x="11522" y="7834"/>
                    <a:pt x="12021" y="6619"/>
                    <a:pt x="12021" y="5283"/>
                  </a:cubicBezTo>
                  <a:cubicBezTo>
                    <a:pt x="12021" y="2366"/>
                    <a:pt x="9657" y="0"/>
                    <a:pt x="67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5"/>
            <p:cNvSpPr/>
            <p:nvPr/>
          </p:nvSpPr>
          <p:spPr>
            <a:xfrm>
              <a:off x="7104704" y="2541522"/>
              <a:ext cx="8796" cy="616825"/>
            </a:xfrm>
            <a:custGeom>
              <a:avLst/>
              <a:gdLst/>
              <a:ahLst/>
              <a:cxnLst/>
              <a:rect l="l" t="t" r="r" b="b"/>
              <a:pathLst>
                <a:path w="332" h="23283" extrusionOk="0">
                  <a:moveTo>
                    <a:pt x="166" y="1"/>
                  </a:moveTo>
                  <a:cubicBezTo>
                    <a:pt x="75" y="1"/>
                    <a:pt x="0" y="75"/>
                    <a:pt x="0" y="166"/>
                  </a:cubicBezTo>
                  <a:lnTo>
                    <a:pt x="0" y="23117"/>
                  </a:lnTo>
                  <a:cubicBezTo>
                    <a:pt x="0" y="23206"/>
                    <a:pt x="75" y="23282"/>
                    <a:pt x="166" y="23282"/>
                  </a:cubicBezTo>
                  <a:cubicBezTo>
                    <a:pt x="257" y="23282"/>
                    <a:pt x="332" y="23209"/>
                    <a:pt x="332" y="23118"/>
                  </a:cubicBezTo>
                  <a:lnTo>
                    <a:pt x="332" y="166"/>
                  </a:lnTo>
                  <a:cubicBezTo>
                    <a:pt x="332" y="75"/>
                    <a:pt x="257"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5"/>
            <p:cNvSpPr/>
            <p:nvPr/>
          </p:nvSpPr>
          <p:spPr>
            <a:xfrm>
              <a:off x="7052644" y="2587780"/>
              <a:ext cx="118527" cy="75954"/>
            </a:xfrm>
            <a:custGeom>
              <a:avLst/>
              <a:gdLst/>
              <a:ahLst/>
              <a:cxnLst/>
              <a:rect l="l" t="t" r="r" b="b"/>
              <a:pathLst>
                <a:path w="4474" h="2867" extrusionOk="0">
                  <a:moveTo>
                    <a:pt x="4286" y="1"/>
                  </a:moveTo>
                  <a:cubicBezTo>
                    <a:pt x="4240" y="1"/>
                    <a:pt x="4193" y="21"/>
                    <a:pt x="4160" y="60"/>
                  </a:cubicBezTo>
                  <a:lnTo>
                    <a:pt x="2138" y="2439"/>
                  </a:lnTo>
                  <a:lnTo>
                    <a:pt x="319" y="67"/>
                  </a:lnTo>
                  <a:cubicBezTo>
                    <a:pt x="286" y="24"/>
                    <a:pt x="236" y="1"/>
                    <a:pt x="187" y="1"/>
                  </a:cubicBezTo>
                  <a:cubicBezTo>
                    <a:pt x="152" y="1"/>
                    <a:pt x="117" y="12"/>
                    <a:pt x="87" y="35"/>
                  </a:cubicBezTo>
                  <a:cubicBezTo>
                    <a:pt x="14" y="92"/>
                    <a:pt x="1" y="194"/>
                    <a:pt x="55" y="267"/>
                  </a:cubicBezTo>
                  <a:lnTo>
                    <a:pt x="2000" y="2802"/>
                  </a:lnTo>
                  <a:cubicBezTo>
                    <a:pt x="2030" y="2842"/>
                    <a:pt x="2076" y="2863"/>
                    <a:pt x="2126" y="2866"/>
                  </a:cubicBezTo>
                  <a:lnTo>
                    <a:pt x="2131" y="2866"/>
                  </a:lnTo>
                  <a:cubicBezTo>
                    <a:pt x="2179" y="2866"/>
                    <a:pt x="2226" y="2845"/>
                    <a:pt x="2257" y="2810"/>
                  </a:cubicBezTo>
                  <a:lnTo>
                    <a:pt x="4412" y="276"/>
                  </a:lnTo>
                  <a:cubicBezTo>
                    <a:pt x="4474" y="204"/>
                    <a:pt x="4465" y="102"/>
                    <a:pt x="4394" y="42"/>
                  </a:cubicBezTo>
                  <a:cubicBezTo>
                    <a:pt x="4363" y="14"/>
                    <a:pt x="4324" y="1"/>
                    <a:pt x="4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5"/>
            <p:cNvSpPr/>
            <p:nvPr/>
          </p:nvSpPr>
          <p:spPr>
            <a:xfrm>
              <a:off x="7106903" y="2742265"/>
              <a:ext cx="81094" cy="59158"/>
            </a:xfrm>
            <a:custGeom>
              <a:avLst/>
              <a:gdLst/>
              <a:ahLst/>
              <a:cxnLst/>
              <a:rect l="l" t="t" r="r" b="b"/>
              <a:pathLst>
                <a:path w="3061" h="2233" extrusionOk="0">
                  <a:moveTo>
                    <a:pt x="2872" y="0"/>
                  </a:moveTo>
                  <a:cubicBezTo>
                    <a:pt x="2839" y="0"/>
                    <a:pt x="2806" y="10"/>
                    <a:pt x="2777" y="31"/>
                  </a:cubicBezTo>
                  <a:lnTo>
                    <a:pt x="93" y="1932"/>
                  </a:lnTo>
                  <a:cubicBezTo>
                    <a:pt x="19" y="1984"/>
                    <a:pt x="0" y="2088"/>
                    <a:pt x="53" y="2163"/>
                  </a:cubicBezTo>
                  <a:cubicBezTo>
                    <a:pt x="85" y="2207"/>
                    <a:pt x="136" y="2232"/>
                    <a:pt x="188" y="2232"/>
                  </a:cubicBezTo>
                  <a:cubicBezTo>
                    <a:pt x="222" y="2232"/>
                    <a:pt x="255" y="2224"/>
                    <a:pt x="284" y="2204"/>
                  </a:cubicBezTo>
                  <a:lnTo>
                    <a:pt x="2967" y="301"/>
                  </a:lnTo>
                  <a:cubicBezTo>
                    <a:pt x="3042" y="249"/>
                    <a:pt x="3060" y="145"/>
                    <a:pt x="3007" y="70"/>
                  </a:cubicBezTo>
                  <a:cubicBezTo>
                    <a:pt x="2976" y="25"/>
                    <a:pt x="2924" y="0"/>
                    <a:pt x="2872" y="0"/>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5"/>
            <p:cNvSpPr/>
            <p:nvPr/>
          </p:nvSpPr>
          <p:spPr>
            <a:xfrm>
              <a:off x="7034708" y="2782509"/>
              <a:ext cx="79425" cy="115189"/>
            </a:xfrm>
            <a:custGeom>
              <a:avLst/>
              <a:gdLst/>
              <a:ahLst/>
              <a:cxnLst/>
              <a:rect l="l" t="t" r="r" b="b"/>
              <a:pathLst>
                <a:path w="2998" h="4348" extrusionOk="0">
                  <a:moveTo>
                    <a:pt x="188" y="1"/>
                  </a:moveTo>
                  <a:cubicBezTo>
                    <a:pt x="157" y="1"/>
                    <a:pt x="126" y="9"/>
                    <a:pt x="98" y="27"/>
                  </a:cubicBezTo>
                  <a:cubicBezTo>
                    <a:pt x="20" y="77"/>
                    <a:pt x="0" y="181"/>
                    <a:pt x="50" y="258"/>
                  </a:cubicBezTo>
                  <a:lnTo>
                    <a:pt x="2669" y="4273"/>
                  </a:lnTo>
                  <a:cubicBezTo>
                    <a:pt x="2700" y="4320"/>
                    <a:pt x="2753" y="4348"/>
                    <a:pt x="2808" y="4348"/>
                  </a:cubicBezTo>
                  <a:cubicBezTo>
                    <a:pt x="2840" y="4348"/>
                    <a:pt x="2869" y="4339"/>
                    <a:pt x="2899" y="4320"/>
                  </a:cubicBezTo>
                  <a:cubicBezTo>
                    <a:pt x="2975" y="4270"/>
                    <a:pt x="2997" y="4167"/>
                    <a:pt x="2947" y="4091"/>
                  </a:cubicBezTo>
                  <a:lnTo>
                    <a:pt x="327" y="75"/>
                  </a:lnTo>
                  <a:cubicBezTo>
                    <a:pt x="294" y="27"/>
                    <a:pt x="241" y="1"/>
                    <a:pt x="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5"/>
            <p:cNvSpPr/>
            <p:nvPr/>
          </p:nvSpPr>
          <p:spPr>
            <a:xfrm>
              <a:off x="6658842" y="2965315"/>
              <a:ext cx="272422" cy="272475"/>
            </a:xfrm>
            <a:custGeom>
              <a:avLst/>
              <a:gdLst/>
              <a:ahLst/>
              <a:cxnLst/>
              <a:rect l="l" t="t" r="r" b="b"/>
              <a:pathLst>
                <a:path w="10283" h="10285" extrusionOk="0">
                  <a:moveTo>
                    <a:pt x="5142" y="1"/>
                  </a:moveTo>
                  <a:cubicBezTo>
                    <a:pt x="2303" y="1"/>
                    <a:pt x="0" y="2303"/>
                    <a:pt x="0" y="5143"/>
                  </a:cubicBezTo>
                  <a:cubicBezTo>
                    <a:pt x="0" y="7982"/>
                    <a:pt x="2303" y="10285"/>
                    <a:pt x="5142" y="10285"/>
                  </a:cubicBezTo>
                  <a:cubicBezTo>
                    <a:pt x="7982" y="10285"/>
                    <a:pt x="10283" y="7982"/>
                    <a:pt x="10283" y="5143"/>
                  </a:cubicBezTo>
                  <a:cubicBezTo>
                    <a:pt x="10283" y="2303"/>
                    <a:pt x="7982" y="1"/>
                    <a:pt x="51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5"/>
            <p:cNvSpPr/>
            <p:nvPr/>
          </p:nvSpPr>
          <p:spPr>
            <a:xfrm>
              <a:off x="6790674" y="3023390"/>
              <a:ext cx="8796" cy="390791"/>
            </a:xfrm>
            <a:custGeom>
              <a:avLst/>
              <a:gdLst/>
              <a:ahLst/>
              <a:cxnLst/>
              <a:rect l="l" t="t" r="r" b="b"/>
              <a:pathLst>
                <a:path w="332" h="14751" extrusionOk="0">
                  <a:moveTo>
                    <a:pt x="166" y="0"/>
                  </a:moveTo>
                  <a:cubicBezTo>
                    <a:pt x="75" y="0"/>
                    <a:pt x="1" y="75"/>
                    <a:pt x="1" y="166"/>
                  </a:cubicBezTo>
                  <a:lnTo>
                    <a:pt x="1" y="14585"/>
                  </a:lnTo>
                  <a:cubicBezTo>
                    <a:pt x="1" y="14676"/>
                    <a:pt x="75" y="14751"/>
                    <a:pt x="166" y="14751"/>
                  </a:cubicBezTo>
                  <a:cubicBezTo>
                    <a:pt x="257" y="14751"/>
                    <a:pt x="332" y="14678"/>
                    <a:pt x="332" y="14585"/>
                  </a:cubicBezTo>
                  <a:lnTo>
                    <a:pt x="332" y="166"/>
                  </a:lnTo>
                  <a:cubicBezTo>
                    <a:pt x="332" y="75"/>
                    <a:pt x="257"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5"/>
            <p:cNvSpPr/>
            <p:nvPr/>
          </p:nvSpPr>
          <p:spPr>
            <a:xfrm>
              <a:off x="6737051" y="3072588"/>
              <a:ext cx="120832" cy="48031"/>
            </a:xfrm>
            <a:custGeom>
              <a:avLst/>
              <a:gdLst/>
              <a:ahLst/>
              <a:cxnLst/>
              <a:rect l="l" t="t" r="r" b="b"/>
              <a:pathLst>
                <a:path w="4561" h="1813" extrusionOk="0">
                  <a:moveTo>
                    <a:pt x="4370" y="0"/>
                  </a:moveTo>
                  <a:cubicBezTo>
                    <a:pt x="4338" y="0"/>
                    <a:pt x="4307" y="9"/>
                    <a:pt x="4279" y="28"/>
                  </a:cubicBezTo>
                  <a:lnTo>
                    <a:pt x="2194" y="1443"/>
                  </a:lnTo>
                  <a:lnTo>
                    <a:pt x="287" y="33"/>
                  </a:lnTo>
                  <a:cubicBezTo>
                    <a:pt x="257" y="12"/>
                    <a:pt x="222" y="1"/>
                    <a:pt x="188" y="1"/>
                  </a:cubicBezTo>
                  <a:cubicBezTo>
                    <a:pt x="137" y="1"/>
                    <a:pt x="87" y="25"/>
                    <a:pt x="55" y="68"/>
                  </a:cubicBezTo>
                  <a:cubicBezTo>
                    <a:pt x="0" y="143"/>
                    <a:pt x="15" y="245"/>
                    <a:pt x="90" y="300"/>
                  </a:cubicBezTo>
                  <a:lnTo>
                    <a:pt x="2091" y="1778"/>
                  </a:lnTo>
                  <a:cubicBezTo>
                    <a:pt x="2121" y="1801"/>
                    <a:pt x="2155" y="1813"/>
                    <a:pt x="2190" y="1813"/>
                  </a:cubicBezTo>
                  <a:cubicBezTo>
                    <a:pt x="2223" y="1813"/>
                    <a:pt x="2255" y="1801"/>
                    <a:pt x="2283" y="1781"/>
                  </a:cubicBezTo>
                  <a:lnTo>
                    <a:pt x="4465" y="302"/>
                  </a:lnTo>
                  <a:cubicBezTo>
                    <a:pt x="4539" y="250"/>
                    <a:pt x="4561" y="149"/>
                    <a:pt x="4509" y="73"/>
                  </a:cubicBezTo>
                  <a:cubicBezTo>
                    <a:pt x="4476" y="26"/>
                    <a:pt x="4423"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5"/>
            <p:cNvSpPr/>
            <p:nvPr/>
          </p:nvSpPr>
          <p:spPr>
            <a:xfrm>
              <a:off x="6737051" y="3136226"/>
              <a:ext cx="120832" cy="48031"/>
            </a:xfrm>
            <a:custGeom>
              <a:avLst/>
              <a:gdLst/>
              <a:ahLst/>
              <a:cxnLst/>
              <a:rect l="l" t="t" r="r" b="b"/>
              <a:pathLst>
                <a:path w="4561" h="1813" extrusionOk="0">
                  <a:moveTo>
                    <a:pt x="4370" y="0"/>
                  </a:moveTo>
                  <a:cubicBezTo>
                    <a:pt x="4338" y="0"/>
                    <a:pt x="4307" y="9"/>
                    <a:pt x="4279" y="29"/>
                  </a:cubicBezTo>
                  <a:lnTo>
                    <a:pt x="2194" y="1443"/>
                  </a:lnTo>
                  <a:lnTo>
                    <a:pt x="287" y="34"/>
                  </a:lnTo>
                  <a:cubicBezTo>
                    <a:pt x="257" y="12"/>
                    <a:pt x="222" y="1"/>
                    <a:pt x="188" y="1"/>
                  </a:cubicBezTo>
                  <a:cubicBezTo>
                    <a:pt x="137" y="1"/>
                    <a:pt x="87" y="25"/>
                    <a:pt x="55" y="68"/>
                  </a:cubicBezTo>
                  <a:cubicBezTo>
                    <a:pt x="0" y="143"/>
                    <a:pt x="17" y="246"/>
                    <a:pt x="90" y="300"/>
                  </a:cubicBezTo>
                  <a:lnTo>
                    <a:pt x="2091" y="1778"/>
                  </a:lnTo>
                  <a:cubicBezTo>
                    <a:pt x="2121" y="1801"/>
                    <a:pt x="2155" y="1813"/>
                    <a:pt x="2190" y="1813"/>
                  </a:cubicBezTo>
                  <a:cubicBezTo>
                    <a:pt x="2223" y="1813"/>
                    <a:pt x="2255" y="1801"/>
                    <a:pt x="2283" y="1781"/>
                  </a:cubicBezTo>
                  <a:lnTo>
                    <a:pt x="4465" y="302"/>
                  </a:lnTo>
                  <a:cubicBezTo>
                    <a:pt x="4539" y="251"/>
                    <a:pt x="4561" y="149"/>
                    <a:pt x="4509" y="73"/>
                  </a:cubicBezTo>
                  <a:cubicBezTo>
                    <a:pt x="4476" y="26"/>
                    <a:pt x="4423"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5"/>
            <p:cNvSpPr/>
            <p:nvPr/>
          </p:nvSpPr>
          <p:spPr>
            <a:xfrm>
              <a:off x="6472353" y="2531242"/>
              <a:ext cx="299074" cy="272502"/>
            </a:xfrm>
            <a:custGeom>
              <a:avLst/>
              <a:gdLst/>
              <a:ahLst/>
              <a:cxnLst/>
              <a:rect l="l" t="t" r="r" b="b"/>
              <a:pathLst>
                <a:path w="11289" h="10286" extrusionOk="0">
                  <a:moveTo>
                    <a:pt x="5645" y="1"/>
                  </a:moveTo>
                  <a:cubicBezTo>
                    <a:pt x="4329" y="1"/>
                    <a:pt x="3014" y="503"/>
                    <a:pt x="2010" y="1507"/>
                  </a:cubicBezTo>
                  <a:cubicBezTo>
                    <a:pt x="0" y="3515"/>
                    <a:pt x="0" y="6771"/>
                    <a:pt x="2010" y="8779"/>
                  </a:cubicBezTo>
                  <a:cubicBezTo>
                    <a:pt x="3014" y="9783"/>
                    <a:pt x="4329" y="10285"/>
                    <a:pt x="5645" y="10285"/>
                  </a:cubicBezTo>
                  <a:cubicBezTo>
                    <a:pt x="6961" y="10285"/>
                    <a:pt x="8277" y="9783"/>
                    <a:pt x="9280" y="8779"/>
                  </a:cubicBezTo>
                  <a:cubicBezTo>
                    <a:pt x="11288" y="6771"/>
                    <a:pt x="11288" y="3515"/>
                    <a:pt x="9280" y="1507"/>
                  </a:cubicBezTo>
                  <a:cubicBezTo>
                    <a:pt x="8277" y="503"/>
                    <a:pt x="6961" y="1"/>
                    <a:pt x="5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5"/>
            <p:cNvSpPr/>
            <p:nvPr/>
          </p:nvSpPr>
          <p:spPr>
            <a:xfrm>
              <a:off x="6617803" y="2588760"/>
              <a:ext cx="8796" cy="390817"/>
            </a:xfrm>
            <a:custGeom>
              <a:avLst/>
              <a:gdLst/>
              <a:ahLst/>
              <a:cxnLst/>
              <a:rect l="l" t="t" r="r" b="b"/>
              <a:pathLst>
                <a:path w="332" h="14752" extrusionOk="0">
                  <a:moveTo>
                    <a:pt x="166" y="0"/>
                  </a:moveTo>
                  <a:cubicBezTo>
                    <a:pt x="75" y="0"/>
                    <a:pt x="0" y="75"/>
                    <a:pt x="0" y="166"/>
                  </a:cubicBezTo>
                  <a:lnTo>
                    <a:pt x="0" y="14586"/>
                  </a:lnTo>
                  <a:cubicBezTo>
                    <a:pt x="0" y="14677"/>
                    <a:pt x="75" y="14752"/>
                    <a:pt x="166" y="14752"/>
                  </a:cubicBezTo>
                  <a:cubicBezTo>
                    <a:pt x="257" y="14752"/>
                    <a:pt x="332" y="14677"/>
                    <a:pt x="332" y="14586"/>
                  </a:cubicBezTo>
                  <a:lnTo>
                    <a:pt x="332" y="166"/>
                  </a:lnTo>
                  <a:cubicBezTo>
                    <a:pt x="332" y="75"/>
                    <a:pt x="257"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5"/>
            <p:cNvSpPr/>
            <p:nvPr/>
          </p:nvSpPr>
          <p:spPr>
            <a:xfrm>
              <a:off x="6564259" y="2638012"/>
              <a:ext cx="120832" cy="47978"/>
            </a:xfrm>
            <a:custGeom>
              <a:avLst/>
              <a:gdLst/>
              <a:ahLst/>
              <a:cxnLst/>
              <a:rect l="l" t="t" r="r" b="b"/>
              <a:pathLst>
                <a:path w="4561" h="1811" extrusionOk="0">
                  <a:moveTo>
                    <a:pt x="189" y="0"/>
                  </a:moveTo>
                  <a:cubicBezTo>
                    <a:pt x="138" y="0"/>
                    <a:pt x="87" y="24"/>
                    <a:pt x="55" y="68"/>
                  </a:cubicBezTo>
                  <a:cubicBezTo>
                    <a:pt x="0" y="142"/>
                    <a:pt x="17" y="245"/>
                    <a:pt x="90" y="300"/>
                  </a:cubicBezTo>
                  <a:lnTo>
                    <a:pt x="2089" y="1777"/>
                  </a:lnTo>
                  <a:cubicBezTo>
                    <a:pt x="2119" y="1800"/>
                    <a:pt x="2152" y="1810"/>
                    <a:pt x="2187" y="1810"/>
                  </a:cubicBezTo>
                  <a:cubicBezTo>
                    <a:pt x="2220" y="1810"/>
                    <a:pt x="2253" y="1800"/>
                    <a:pt x="2283" y="1782"/>
                  </a:cubicBezTo>
                  <a:lnTo>
                    <a:pt x="4465" y="303"/>
                  </a:lnTo>
                  <a:cubicBezTo>
                    <a:pt x="4539" y="252"/>
                    <a:pt x="4561" y="147"/>
                    <a:pt x="4508" y="73"/>
                  </a:cubicBezTo>
                  <a:cubicBezTo>
                    <a:pt x="4476" y="26"/>
                    <a:pt x="4424" y="1"/>
                    <a:pt x="4372" y="1"/>
                  </a:cubicBezTo>
                  <a:cubicBezTo>
                    <a:pt x="4340" y="1"/>
                    <a:pt x="4308" y="10"/>
                    <a:pt x="4279" y="30"/>
                  </a:cubicBezTo>
                  <a:lnTo>
                    <a:pt x="2193" y="1443"/>
                  </a:lnTo>
                  <a:lnTo>
                    <a:pt x="287" y="31"/>
                  </a:lnTo>
                  <a:cubicBezTo>
                    <a:pt x="257" y="10"/>
                    <a:pt x="223"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5"/>
            <p:cNvSpPr/>
            <p:nvPr/>
          </p:nvSpPr>
          <p:spPr>
            <a:xfrm>
              <a:off x="6564259" y="2701650"/>
              <a:ext cx="120832" cy="47978"/>
            </a:xfrm>
            <a:custGeom>
              <a:avLst/>
              <a:gdLst/>
              <a:ahLst/>
              <a:cxnLst/>
              <a:rect l="l" t="t" r="r" b="b"/>
              <a:pathLst>
                <a:path w="4561" h="1811" extrusionOk="0">
                  <a:moveTo>
                    <a:pt x="189" y="0"/>
                  </a:moveTo>
                  <a:cubicBezTo>
                    <a:pt x="138" y="0"/>
                    <a:pt x="87" y="24"/>
                    <a:pt x="55" y="68"/>
                  </a:cubicBezTo>
                  <a:cubicBezTo>
                    <a:pt x="0" y="142"/>
                    <a:pt x="17" y="245"/>
                    <a:pt x="90" y="300"/>
                  </a:cubicBezTo>
                  <a:lnTo>
                    <a:pt x="2089" y="1777"/>
                  </a:lnTo>
                  <a:cubicBezTo>
                    <a:pt x="2119" y="1800"/>
                    <a:pt x="2152" y="1810"/>
                    <a:pt x="2187" y="1810"/>
                  </a:cubicBezTo>
                  <a:cubicBezTo>
                    <a:pt x="2220" y="1810"/>
                    <a:pt x="2253" y="1800"/>
                    <a:pt x="2283" y="1782"/>
                  </a:cubicBezTo>
                  <a:lnTo>
                    <a:pt x="4465" y="303"/>
                  </a:lnTo>
                  <a:cubicBezTo>
                    <a:pt x="4539" y="252"/>
                    <a:pt x="4561" y="147"/>
                    <a:pt x="4508" y="73"/>
                  </a:cubicBezTo>
                  <a:cubicBezTo>
                    <a:pt x="4476" y="26"/>
                    <a:pt x="4424" y="1"/>
                    <a:pt x="4372" y="1"/>
                  </a:cubicBezTo>
                  <a:cubicBezTo>
                    <a:pt x="4340" y="1"/>
                    <a:pt x="4308" y="10"/>
                    <a:pt x="4279" y="30"/>
                  </a:cubicBezTo>
                  <a:lnTo>
                    <a:pt x="2193" y="1443"/>
                  </a:lnTo>
                  <a:lnTo>
                    <a:pt x="287" y="31"/>
                  </a:lnTo>
                  <a:cubicBezTo>
                    <a:pt x="257" y="10"/>
                    <a:pt x="223"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5"/>
            <p:cNvSpPr/>
            <p:nvPr/>
          </p:nvSpPr>
          <p:spPr>
            <a:xfrm>
              <a:off x="6788528" y="2289248"/>
              <a:ext cx="211914" cy="211914"/>
            </a:xfrm>
            <a:custGeom>
              <a:avLst/>
              <a:gdLst/>
              <a:ahLst/>
              <a:cxnLst/>
              <a:rect l="l" t="t" r="r" b="b"/>
              <a:pathLst>
                <a:path w="7999" h="7999" extrusionOk="0">
                  <a:moveTo>
                    <a:pt x="3999" y="0"/>
                  </a:moveTo>
                  <a:cubicBezTo>
                    <a:pt x="1791" y="0"/>
                    <a:pt x="0" y="1791"/>
                    <a:pt x="0" y="3999"/>
                  </a:cubicBezTo>
                  <a:cubicBezTo>
                    <a:pt x="0" y="6208"/>
                    <a:pt x="1791" y="7998"/>
                    <a:pt x="3999" y="7998"/>
                  </a:cubicBezTo>
                  <a:cubicBezTo>
                    <a:pt x="6208" y="7998"/>
                    <a:pt x="7998" y="6208"/>
                    <a:pt x="7998" y="3999"/>
                  </a:cubicBezTo>
                  <a:cubicBezTo>
                    <a:pt x="7998" y="1791"/>
                    <a:pt x="6208" y="0"/>
                    <a:pt x="3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5"/>
            <p:cNvSpPr/>
            <p:nvPr/>
          </p:nvSpPr>
          <p:spPr>
            <a:xfrm>
              <a:off x="6891271" y="2334023"/>
              <a:ext cx="6835" cy="304028"/>
            </a:xfrm>
            <a:custGeom>
              <a:avLst/>
              <a:gdLst/>
              <a:ahLst/>
              <a:cxnLst/>
              <a:rect l="l" t="t" r="r" b="b"/>
              <a:pathLst>
                <a:path w="258" h="11476" extrusionOk="0">
                  <a:moveTo>
                    <a:pt x="130" y="0"/>
                  </a:moveTo>
                  <a:cubicBezTo>
                    <a:pt x="58" y="0"/>
                    <a:pt x="0" y="58"/>
                    <a:pt x="0" y="129"/>
                  </a:cubicBezTo>
                  <a:lnTo>
                    <a:pt x="0" y="11346"/>
                  </a:lnTo>
                  <a:cubicBezTo>
                    <a:pt x="0" y="11417"/>
                    <a:pt x="58" y="11475"/>
                    <a:pt x="130" y="11475"/>
                  </a:cubicBezTo>
                  <a:cubicBezTo>
                    <a:pt x="203" y="11475"/>
                    <a:pt x="257" y="11417"/>
                    <a:pt x="257" y="11346"/>
                  </a:cubicBezTo>
                  <a:lnTo>
                    <a:pt x="257" y="129"/>
                  </a:lnTo>
                  <a:cubicBezTo>
                    <a:pt x="257" y="58"/>
                    <a:pt x="19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5"/>
            <p:cNvSpPr/>
            <p:nvPr/>
          </p:nvSpPr>
          <p:spPr>
            <a:xfrm>
              <a:off x="6849570" y="2372227"/>
              <a:ext cx="93942" cy="37381"/>
            </a:xfrm>
            <a:custGeom>
              <a:avLst/>
              <a:gdLst/>
              <a:ahLst/>
              <a:cxnLst/>
              <a:rect l="l" t="t" r="r" b="b"/>
              <a:pathLst>
                <a:path w="3546" h="1411" extrusionOk="0">
                  <a:moveTo>
                    <a:pt x="3401" y="0"/>
                  </a:moveTo>
                  <a:cubicBezTo>
                    <a:pt x="3376" y="0"/>
                    <a:pt x="3351" y="8"/>
                    <a:pt x="3329" y="23"/>
                  </a:cubicBezTo>
                  <a:lnTo>
                    <a:pt x="1705" y="1123"/>
                  </a:lnTo>
                  <a:lnTo>
                    <a:pt x="223" y="28"/>
                  </a:lnTo>
                  <a:cubicBezTo>
                    <a:pt x="200" y="11"/>
                    <a:pt x="173" y="2"/>
                    <a:pt x="146" y="2"/>
                  </a:cubicBezTo>
                  <a:cubicBezTo>
                    <a:pt x="107" y="2"/>
                    <a:pt x="69" y="20"/>
                    <a:pt x="42" y="54"/>
                  </a:cubicBezTo>
                  <a:cubicBezTo>
                    <a:pt x="1" y="112"/>
                    <a:pt x="12" y="193"/>
                    <a:pt x="70" y="235"/>
                  </a:cubicBezTo>
                  <a:lnTo>
                    <a:pt x="1627" y="1386"/>
                  </a:lnTo>
                  <a:cubicBezTo>
                    <a:pt x="1649" y="1403"/>
                    <a:pt x="1677" y="1411"/>
                    <a:pt x="1704" y="1411"/>
                  </a:cubicBezTo>
                  <a:cubicBezTo>
                    <a:pt x="1729" y="1411"/>
                    <a:pt x="1755" y="1404"/>
                    <a:pt x="1773" y="1388"/>
                  </a:cubicBezTo>
                  <a:lnTo>
                    <a:pt x="3471" y="236"/>
                  </a:lnTo>
                  <a:cubicBezTo>
                    <a:pt x="3533" y="197"/>
                    <a:pt x="3546" y="115"/>
                    <a:pt x="3508" y="57"/>
                  </a:cubicBezTo>
                  <a:cubicBezTo>
                    <a:pt x="3483" y="20"/>
                    <a:pt x="3442"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5"/>
            <p:cNvSpPr/>
            <p:nvPr/>
          </p:nvSpPr>
          <p:spPr>
            <a:xfrm>
              <a:off x="6849570" y="2421770"/>
              <a:ext cx="93942" cy="37354"/>
            </a:xfrm>
            <a:custGeom>
              <a:avLst/>
              <a:gdLst/>
              <a:ahLst/>
              <a:cxnLst/>
              <a:rect l="l" t="t" r="r" b="b"/>
              <a:pathLst>
                <a:path w="3546" h="1410" extrusionOk="0">
                  <a:moveTo>
                    <a:pt x="3401" y="1"/>
                  </a:moveTo>
                  <a:cubicBezTo>
                    <a:pt x="3376" y="1"/>
                    <a:pt x="3351" y="8"/>
                    <a:pt x="3329" y="23"/>
                  </a:cubicBezTo>
                  <a:lnTo>
                    <a:pt x="1705" y="1123"/>
                  </a:lnTo>
                  <a:lnTo>
                    <a:pt x="223" y="26"/>
                  </a:lnTo>
                  <a:cubicBezTo>
                    <a:pt x="200" y="10"/>
                    <a:pt x="174" y="1"/>
                    <a:pt x="148" y="1"/>
                  </a:cubicBezTo>
                  <a:cubicBezTo>
                    <a:pt x="108" y="1"/>
                    <a:pt x="69" y="20"/>
                    <a:pt x="42" y="54"/>
                  </a:cubicBezTo>
                  <a:cubicBezTo>
                    <a:pt x="1" y="112"/>
                    <a:pt x="12" y="192"/>
                    <a:pt x="70" y="233"/>
                  </a:cubicBezTo>
                  <a:lnTo>
                    <a:pt x="1627" y="1385"/>
                  </a:lnTo>
                  <a:cubicBezTo>
                    <a:pt x="1649" y="1401"/>
                    <a:pt x="1677" y="1409"/>
                    <a:pt x="1704" y="1409"/>
                  </a:cubicBezTo>
                  <a:cubicBezTo>
                    <a:pt x="1729" y="1409"/>
                    <a:pt x="1755" y="1401"/>
                    <a:pt x="1773" y="1388"/>
                  </a:cubicBezTo>
                  <a:lnTo>
                    <a:pt x="3471" y="237"/>
                  </a:lnTo>
                  <a:cubicBezTo>
                    <a:pt x="3533" y="197"/>
                    <a:pt x="3546" y="116"/>
                    <a:pt x="3508" y="58"/>
                  </a:cubicBezTo>
                  <a:cubicBezTo>
                    <a:pt x="3483" y="20"/>
                    <a:pt x="3442" y="1"/>
                    <a:pt x="3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5"/>
            <p:cNvSpPr/>
            <p:nvPr/>
          </p:nvSpPr>
          <p:spPr>
            <a:xfrm>
              <a:off x="7277178" y="1095547"/>
              <a:ext cx="7762" cy="28241"/>
            </a:xfrm>
            <a:custGeom>
              <a:avLst/>
              <a:gdLst/>
              <a:ahLst/>
              <a:cxnLst/>
              <a:rect l="l" t="t" r="r" b="b"/>
              <a:pathLst>
                <a:path w="293" h="1066" extrusionOk="0">
                  <a:moveTo>
                    <a:pt x="100" y="1"/>
                  </a:moveTo>
                  <a:cubicBezTo>
                    <a:pt x="95" y="1"/>
                    <a:pt x="89" y="1"/>
                    <a:pt x="84" y="2"/>
                  </a:cubicBezTo>
                  <a:cubicBezTo>
                    <a:pt x="36" y="10"/>
                    <a:pt x="1" y="53"/>
                    <a:pt x="9" y="103"/>
                  </a:cubicBezTo>
                  <a:cubicBezTo>
                    <a:pt x="54" y="400"/>
                    <a:pt x="89" y="696"/>
                    <a:pt x="112" y="983"/>
                  </a:cubicBezTo>
                  <a:cubicBezTo>
                    <a:pt x="117" y="1031"/>
                    <a:pt x="157" y="1066"/>
                    <a:pt x="201" y="1066"/>
                  </a:cubicBezTo>
                  <a:cubicBezTo>
                    <a:pt x="203" y="1066"/>
                    <a:pt x="206" y="1066"/>
                    <a:pt x="206" y="1064"/>
                  </a:cubicBezTo>
                  <a:cubicBezTo>
                    <a:pt x="254" y="1061"/>
                    <a:pt x="292" y="1019"/>
                    <a:pt x="289" y="969"/>
                  </a:cubicBezTo>
                  <a:cubicBezTo>
                    <a:pt x="266" y="676"/>
                    <a:pt x="230" y="376"/>
                    <a:pt x="185" y="77"/>
                  </a:cubicBezTo>
                  <a:cubicBezTo>
                    <a:pt x="179" y="33"/>
                    <a:pt x="147"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5"/>
            <p:cNvSpPr/>
            <p:nvPr/>
          </p:nvSpPr>
          <p:spPr>
            <a:xfrm>
              <a:off x="5078972" y="1030726"/>
              <a:ext cx="2266274" cy="3335432"/>
            </a:xfrm>
            <a:custGeom>
              <a:avLst/>
              <a:gdLst/>
              <a:ahLst/>
              <a:cxnLst/>
              <a:rect l="l" t="t" r="r" b="b"/>
              <a:pathLst>
                <a:path w="85544" h="125901" extrusionOk="0">
                  <a:moveTo>
                    <a:pt x="85448" y="1"/>
                  </a:moveTo>
                  <a:cubicBezTo>
                    <a:pt x="85397" y="1"/>
                    <a:pt x="85366" y="37"/>
                    <a:pt x="85363" y="84"/>
                  </a:cubicBezTo>
                  <a:cubicBezTo>
                    <a:pt x="85317" y="674"/>
                    <a:pt x="85222" y="1262"/>
                    <a:pt x="85080" y="1830"/>
                  </a:cubicBezTo>
                  <a:cubicBezTo>
                    <a:pt x="85066" y="1877"/>
                    <a:pt x="85096" y="1925"/>
                    <a:pt x="85143" y="1938"/>
                  </a:cubicBezTo>
                  <a:cubicBezTo>
                    <a:pt x="85149" y="1940"/>
                    <a:pt x="85157" y="1940"/>
                    <a:pt x="85164" y="1940"/>
                  </a:cubicBezTo>
                  <a:cubicBezTo>
                    <a:pt x="85206" y="1940"/>
                    <a:pt x="85240" y="1911"/>
                    <a:pt x="85250" y="1873"/>
                  </a:cubicBezTo>
                  <a:cubicBezTo>
                    <a:pt x="85396" y="1295"/>
                    <a:pt x="85494" y="697"/>
                    <a:pt x="85540" y="96"/>
                  </a:cubicBezTo>
                  <a:cubicBezTo>
                    <a:pt x="85543" y="49"/>
                    <a:pt x="85507" y="5"/>
                    <a:pt x="85457" y="1"/>
                  </a:cubicBezTo>
                  <a:cubicBezTo>
                    <a:pt x="85454" y="1"/>
                    <a:pt x="85451" y="1"/>
                    <a:pt x="85448" y="1"/>
                  </a:cubicBezTo>
                  <a:close/>
                  <a:moveTo>
                    <a:pt x="43126" y="4443"/>
                  </a:moveTo>
                  <a:cubicBezTo>
                    <a:pt x="43125" y="4443"/>
                    <a:pt x="43124" y="4443"/>
                    <a:pt x="43123" y="4443"/>
                  </a:cubicBezTo>
                  <a:cubicBezTo>
                    <a:pt x="42527" y="4456"/>
                    <a:pt x="41925" y="4499"/>
                    <a:pt x="41331" y="4567"/>
                  </a:cubicBezTo>
                  <a:cubicBezTo>
                    <a:pt x="41281" y="4574"/>
                    <a:pt x="41246" y="4617"/>
                    <a:pt x="41251" y="4666"/>
                  </a:cubicBezTo>
                  <a:cubicBezTo>
                    <a:pt x="41258" y="4713"/>
                    <a:pt x="41296" y="4746"/>
                    <a:pt x="41340" y="4746"/>
                  </a:cubicBezTo>
                  <a:lnTo>
                    <a:pt x="41350" y="4746"/>
                  </a:lnTo>
                  <a:cubicBezTo>
                    <a:pt x="41938" y="4675"/>
                    <a:pt x="42538" y="4633"/>
                    <a:pt x="43128" y="4622"/>
                  </a:cubicBezTo>
                  <a:cubicBezTo>
                    <a:pt x="43178" y="4618"/>
                    <a:pt x="43217" y="4580"/>
                    <a:pt x="43214" y="4531"/>
                  </a:cubicBezTo>
                  <a:cubicBezTo>
                    <a:pt x="43212" y="4482"/>
                    <a:pt x="43177" y="4443"/>
                    <a:pt x="43126" y="4443"/>
                  </a:cubicBezTo>
                  <a:close/>
                  <a:moveTo>
                    <a:pt x="44908" y="4488"/>
                  </a:moveTo>
                  <a:cubicBezTo>
                    <a:pt x="44865" y="4488"/>
                    <a:pt x="44827" y="4526"/>
                    <a:pt x="44824" y="4572"/>
                  </a:cubicBezTo>
                  <a:cubicBezTo>
                    <a:pt x="44819" y="4622"/>
                    <a:pt x="44857" y="4663"/>
                    <a:pt x="44907" y="4666"/>
                  </a:cubicBezTo>
                  <a:cubicBezTo>
                    <a:pt x="45499" y="4709"/>
                    <a:pt x="46093" y="4782"/>
                    <a:pt x="46673" y="4882"/>
                  </a:cubicBezTo>
                  <a:cubicBezTo>
                    <a:pt x="46676" y="4883"/>
                    <a:pt x="46683" y="4883"/>
                    <a:pt x="46688" y="4883"/>
                  </a:cubicBezTo>
                  <a:cubicBezTo>
                    <a:pt x="46731" y="4883"/>
                    <a:pt x="46767" y="4854"/>
                    <a:pt x="46774" y="4809"/>
                  </a:cubicBezTo>
                  <a:cubicBezTo>
                    <a:pt x="46782" y="4759"/>
                    <a:pt x="46749" y="4714"/>
                    <a:pt x="46701" y="4706"/>
                  </a:cubicBezTo>
                  <a:cubicBezTo>
                    <a:pt x="46118" y="4605"/>
                    <a:pt x="45517" y="4532"/>
                    <a:pt x="44919" y="4489"/>
                  </a:cubicBezTo>
                  <a:cubicBezTo>
                    <a:pt x="44915" y="4489"/>
                    <a:pt x="44912" y="4488"/>
                    <a:pt x="44908" y="4488"/>
                  </a:cubicBezTo>
                  <a:close/>
                  <a:moveTo>
                    <a:pt x="84580" y="3447"/>
                  </a:moveTo>
                  <a:cubicBezTo>
                    <a:pt x="84546" y="3447"/>
                    <a:pt x="84514" y="3467"/>
                    <a:pt x="84500" y="3500"/>
                  </a:cubicBezTo>
                  <a:cubicBezTo>
                    <a:pt x="84265" y="4030"/>
                    <a:pt x="83981" y="4554"/>
                    <a:pt x="83655" y="5056"/>
                  </a:cubicBezTo>
                  <a:cubicBezTo>
                    <a:pt x="83627" y="5097"/>
                    <a:pt x="83640" y="5153"/>
                    <a:pt x="83681" y="5180"/>
                  </a:cubicBezTo>
                  <a:cubicBezTo>
                    <a:pt x="83698" y="5190"/>
                    <a:pt x="83715" y="5195"/>
                    <a:pt x="83731" y="5195"/>
                  </a:cubicBezTo>
                  <a:cubicBezTo>
                    <a:pt x="83759" y="5195"/>
                    <a:pt x="83789" y="5180"/>
                    <a:pt x="83804" y="5153"/>
                  </a:cubicBezTo>
                  <a:cubicBezTo>
                    <a:pt x="84135" y="4643"/>
                    <a:pt x="84425" y="4113"/>
                    <a:pt x="84662" y="3573"/>
                  </a:cubicBezTo>
                  <a:cubicBezTo>
                    <a:pt x="84682" y="3527"/>
                    <a:pt x="84662" y="3475"/>
                    <a:pt x="84617" y="3455"/>
                  </a:cubicBezTo>
                  <a:cubicBezTo>
                    <a:pt x="84605" y="3450"/>
                    <a:pt x="84592" y="3447"/>
                    <a:pt x="84580" y="3447"/>
                  </a:cubicBezTo>
                  <a:close/>
                  <a:moveTo>
                    <a:pt x="39576" y="4858"/>
                  </a:moveTo>
                  <a:cubicBezTo>
                    <a:pt x="39570" y="4858"/>
                    <a:pt x="39564" y="4859"/>
                    <a:pt x="39558" y="4860"/>
                  </a:cubicBezTo>
                  <a:cubicBezTo>
                    <a:pt x="38972" y="4988"/>
                    <a:pt x="38385" y="5145"/>
                    <a:pt x="37820" y="5326"/>
                  </a:cubicBezTo>
                  <a:cubicBezTo>
                    <a:pt x="37772" y="5339"/>
                    <a:pt x="37747" y="5389"/>
                    <a:pt x="37762" y="5437"/>
                  </a:cubicBezTo>
                  <a:cubicBezTo>
                    <a:pt x="37775" y="5475"/>
                    <a:pt x="37810" y="5500"/>
                    <a:pt x="37847" y="5500"/>
                  </a:cubicBezTo>
                  <a:cubicBezTo>
                    <a:pt x="37858" y="5500"/>
                    <a:pt x="37867" y="5496"/>
                    <a:pt x="37876" y="5493"/>
                  </a:cubicBezTo>
                  <a:cubicBezTo>
                    <a:pt x="38435" y="5314"/>
                    <a:pt x="39015" y="5158"/>
                    <a:pt x="39594" y="5034"/>
                  </a:cubicBezTo>
                  <a:cubicBezTo>
                    <a:pt x="39642" y="5024"/>
                    <a:pt x="39674" y="4976"/>
                    <a:pt x="39664" y="4930"/>
                  </a:cubicBezTo>
                  <a:cubicBezTo>
                    <a:pt x="39654" y="4888"/>
                    <a:pt x="39618" y="4858"/>
                    <a:pt x="39576" y="4858"/>
                  </a:cubicBezTo>
                  <a:close/>
                  <a:moveTo>
                    <a:pt x="48431" y="5099"/>
                  </a:moveTo>
                  <a:cubicBezTo>
                    <a:pt x="48391" y="5099"/>
                    <a:pt x="48356" y="5124"/>
                    <a:pt x="48346" y="5163"/>
                  </a:cubicBezTo>
                  <a:cubicBezTo>
                    <a:pt x="48333" y="5211"/>
                    <a:pt x="48361" y="5261"/>
                    <a:pt x="48407" y="5273"/>
                  </a:cubicBezTo>
                  <a:cubicBezTo>
                    <a:pt x="48938" y="5420"/>
                    <a:pt x="49463" y="5594"/>
                    <a:pt x="49965" y="5790"/>
                  </a:cubicBezTo>
                  <a:lnTo>
                    <a:pt x="50094" y="5839"/>
                  </a:lnTo>
                  <a:cubicBezTo>
                    <a:pt x="50104" y="5843"/>
                    <a:pt x="50117" y="5844"/>
                    <a:pt x="50127" y="5844"/>
                  </a:cubicBezTo>
                  <a:cubicBezTo>
                    <a:pt x="50162" y="5844"/>
                    <a:pt x="50197" y="5824"/>
                    <a:pt x="50210" y="5791"/>
                  </a:cubicBezTo>
                  <a:cubicBezTo>
                    <a:pt x="50228" y="5745"/>
                    <a:pt x="50205" y="5693"/>
                    <a:pt x="50160" y="5675"/>
                  </a:cubicBezTo>
                  <a:lnTo>
                    <a:pt x="50029" y="5624"/>
                  </a:lnTo>
                  <a:cubicBezTo>
                    <a:pt x="49522" y="5427"/>
                    <a:pt x="48992" y="5251"/>
                    <a:pt x="48456" y="5102"/>
                  </a:cubicBezTo>
                  <a:cubicBezTo>
                    <a:pt x="48447" y="5100"/>
                    <a:pt x="48439" y="5099"/>
                    <a:pt x="48431" y="5099"/>
                  </a:cubicBezTo>
                  <a:close/>
                  <a:moveTo>
                    <a:pt x="36176" y="5952"/>
                  </a:moveTo>
                  <a:cubicBezTo>
                    <a:pt x="36164" y="5952"/>
                    <a:pt x="36152" y="5954"/>
                    <a:pt x="36140" y="5959"/>
                  </a:cubicBezTo>
                  <a:cubicBezTo>
                    <a:pt x="35589" y="6199"/>
                    <a:pt x="35047" y="6470"/>
                    <a:pt x="34533" y="6764"/>
                  </a:cubicBezTo>
                  <a:cubicBezTo>
                    <a:pt x="34490" y="6788"/>
                    <a:pt x="34475" y="6843"/>
                    <a:pt x="34500" y="6886"/>
                  </a:cubicBezTo>
                  <a:cubicBezTo>
                    <a:pt x="34515" y="6916"/>
                    <a:pt x="34547" y="6933"/>
                    <a:pt x="34578" y="6933"/>
                  </a:cubicBezTo>
                  <a:cubicBezTo>
                    <a:pt x="34591" y="6933"/>
                    <a:pt x="34606" y="6928"/>
                    <a:pt x="34623" y="6919"/>
                  </a:cubicBezTo>
                  <a:cubicBezTo>
                    <a:pt x="35133" y="6629"/>
                    <a:pt x="35667" y="6361"/>
                    <a:pt x="36213" y="6123"/>
                  </a:cubicBezTo>
                  <a:cubicBezTo>
                    <a:pt x="36260" y="6101"/>
                    <a:pt x="36278" y="6050"/>
                    <a:pt x="36260" y="6003"/>
                  </a:cubicBezTo>
                  <a:cubicBezTo>
                    <a:pt x="36244" y="5971"/>
                    <a:pt x="36211" y="5952"/>
                    <a:pt x="36176" y="5952"/>
                  </a:cubicBezTo>
                  <a:close/>
                  <a:moveTo>
                    <a:pt x="51760" y="6398"/>
                  </a:moveTo>
                  <a:cubicBezTo>
                    <a:pt x="51727" y="6398"/>
                    <a:pt x="51696" y="6416"/>
                    <a:pt x="51679" y="6447"/>
                  </a:cubicBezTo>
                  <a:cubicBezTo>
                    <a:pt x="51658" y="6494"/>
                    <a:pt x="51676" y="6545"/>
                    <a:pt x="51719" y="6568"/>
                  </a:cubicBezTo>
                  <a:cubicBezTo>
                    <a:pt x="52209" y="6812"/>
                    <a:pt x="52723" y="7087"/>
                    <a:pt x="53291" y="7410"/>
                  </a:cubicBezTo>
                  <a:cubicBezTo>
                    <a:pt x="53306" y="7418"/>
                    <a:pt x="53319" y="7423"/>
                    <a:pt x="53334" y="7423"/>
                  </a:cubicBezTo>
                  <a:cubicBezTo>
                    <a:pt x="53366" y="7423"/>
                    <a:pt x="53397" y="7406"/>
                    <a:pt x="53415" y="7377"/>
                  </a:cubicBezTo>
                  <a:cubicBezTo>
                    <a:pt x="53440" y="7333"/>
                    <a:pt x="53425" y="7280"/>
                    <a:pt x="53382" y="7256"/>
                  </a:cubicBezTo>
                  <a:cubicBezTo>
                    <a:pt x="52811" y="6933"/>
                    <a:pt x="52296" y="6654"/>
                    <a:pt x="51800" y="6407"/>
                  </a:cubicBezTo>
                  <a:cubicBezTo>
                    <a:pt x="51787" y="6401"/>
                    <a:pt x="51773" y="6398"/>
                    <a:pt x="51760" y="6398"/>
                  </a:cubicBezTo>
                  <a:close/>
                  <a:moveTo>
                    <a:pt x="82649" y="6438"/>
                  </a:moveTo>
                  <a:cubicBezTo>
                    <a:pt x="82624" y="6438"/>
                    <a:pt x="82599" y="6448"/>
                    <a:pt x="82581" y="6469"/>
                  </a:cubicBezTo>
                  <a:cubicBezTo>
                    <a:pt x="82200" y="6901"/>
                    <a:pt x="81776" y="7322"/>
                    <a:pt x="81322" y="7721"/>
                  </a:cubicBezTo>
                  <a:cubicBezTo>
                    <a:pt x="81286" y="7754"/>
                    <a:pt x="81281" y="7811"/>
                    <a:pt x="81314" y="7847"/>
                  </a:cubicBezTo>
                  <a:cubicBezTo>
                    <a:pt x="81331" y="7869"/>
                    <a:pt x="81356" y="7879"/>
                    <a:pt x="81380" y="7879"/>
                  </a:cubicBezTo>
                  <a:cubicBezTo>
                    <a:pt x="81402" y="7879"/>
                    <a:pt x="81422" y="7870"/>
                    <a:pt x="81443" y="7855"/>
                  </a:cubicBezTo>
                  <a:cubicBezTo>
                    <a:pt x="81901" y="7451"/>
                    <a:pt x="82331" y="7025"/>
                    <a:pt x="82716" y="6586"/>
                  </a:cubicBezTo>
                  <a:cubicBezTo>
                    <a:pt x="82749" y="6548"/>
                    <a:pt x="82745" y="6494"/>
                    <a:pt x="82707" y="6460"/>
                  </a:cubicBezTo>
                  <a:cubicBezTo>
                    <a:pt x="82691" y="6445"/>
                    <a:pt x="82670" y="6438"/>
                    <a:pt x="82649" y="6438"/>
                  </a:cubicBezTo>
                  <a:close/>
                  <a:moveTo>
                    <a:pt x="33077" y="7724"/>
                  </a:moveTo>
                  <a:cubicBezTo>
                    <a:pt x="33059" y="7724"/>
                    <a:pt x="33040" y="7730"/>
                    <a:pt x="33024" y="7741"/>
                  </a:cubicBezTo>
                  <a:cubicBezTo>
                    <a:pt x="32541" y="8100"/>
                    <a:pt x="32073" y="8485"/>
                    <a:pt x="31641" y="8891"/>
                  </a:cubicBezTo>
                  <a:cubicBezTo>
                    <a:pt x="31606" y="8924"/>
                    <a:pt x="31605" y="8982"/>
                    <a:pt x="31638" y="9017"/>
                  </a:cubicBezTo>
                  <a:cubicBezTo>
                    <a:pt x="31654" y="9036"/>
                    <a:pt x="31679" y="9046"/>
                    <a:pt x="31701" y="9046"/>
                  </a:cubicBezTo>
                  <a:cubicBezTo>
                    <a:pt x="31724" y="9046"/>
                    <a:pt x="31745" y="9038"/>
                    <a:pt x="31764" y="9020"/>
                  </a:cubicBezTo>
                  <a:cubicBezTo>
                    <a:pt x="32189" y="8619"/>
                    <a:pt x="32650" y="8236"/>
                    <a:pt x="33130" y="7885"/>
                  </a:cubicBezTo>
                  <a:cubicBezTo>
                    <a:pt x="33170" y="7855"/>
                    <a:pt x="33178" y="7799"/>
                    <a:pt x="33149" y="7761"/>
                  </a:cubicBezTo>
                  <a:cubicBezTo>
                    <a:pt x="33132" y="7737"/>
                    <a:pt x="33104" y="7724"/>
                    <a:pt x="33077" y="7724"/>
                  </a:cubicBezTo>
                  <a:close/>
                  <a:moveTo>
                    <a:pt x="54879" y="8151"/>
                  </a:moveTo>
                  <a:cubicBezTo>
                    <a:pt x="54848" y="8151"/>
                    <a:pt x="54817" y="8167"/>
                    <a:pt x="54800" y="8195"/>
                  </a:cubicBezTo>
                  <a:cubicBezTo>
                    <a:pt x="54775" y="8236"/>
                    <a:pt x="54790" y="8293"/>
                    <a:pt x="54832" y="8318"/>
                  </a:cubicBezTo>
                  <a:cubicBezTo>
                    <a:pt x="55074" y="8465"/>
                    <a:pt x="55319" y="8614"/>
                    <a:pt x="55561" y="8760"/>
                  </a:cubicBezTo>
                  <a:cubicBezTo>
                    <a:pt x="55826" y="8924"/>
                    <a:pt x="56092" y="9086"/>
                    <a:pt x="56359" y="9247"/>
                  </a:cubicBezTo>
                  <a:cubicBezTo>
                    <a:pt x="56374" y="9255"/>
                    <a:pt x="56389" y="9260"/>
                    <a:pt x="56406" y="9260"/>
                  </a:cubicBezTo>
                  <a:cubicBezTo>
                    <a:pt x="56434" y="9260"/>
                    <a:pt x="56464" y="9245"/>
                    <a:pt x="56482" y="9215"/>
                  </a:cubicBezTo>
                  <a:cubicBezTo>
                    <a:pt x="56507" y="9174"/>
                    <a:pt x="56492" y="9119"/>
                    <a:pt x="56450" y="9094"/>
                  </a:cubicBezTo>
                  <a:cubicBezTo>
                    <a:pt x="56184" y="8932"/>
                    <a:pt x="55919" y="8768"/>
                    <a:pt x="55652" y="8607"/>
                  </a:cubicBezTo>
                  <a:cubicBezTo>
                    <a:pt x="55410" y="8460"/>
                    <a:pt x="55166" y="8311"/>
                    <a:pt x="54923" y="8163"/>
                  </a:cubicBezTo>
                  <a:cubicBezTo>
                    <a:pt x="54909" y="8155"/>
                    <a:pt x="54894" y="8151"/>
                    <a:pt x="54879" y="8151"/>
                  </a:cubicBezTo>
                  <a:close/>
                  <a:moveTo>
                    <a:pt x="79974" y="8800"/>
                  </a:moveTo>
                  <a:cubicBezTo>
                    <a:pt x="79956" y="8800"/>
                    <a:pt x="79938" y="8805"/>
                    <a:pt x="79923" y="8816"/>
                  </a:cubicBezTo>
                  <a:cubicBezTo>
                    <a:pt x="79449" y="9147"/>
                    <a:pt x="78942" y="9467"/>
                    <a:pt x="78415" y="9760"/>
                  </a:cubicBezTo>
                  <a:cubicBezTo>
                    <a:pt x="78374" y="9785"/>
                    <a:pt x="78357" y="9840"/>
                    <a:pt x="78382" y="9883"/>
                  </a:cubicBezTo>
                  <a:cubicBezTo>
                    <a:pt x="78397" y="9911"/>
                    <a:pt x="78427" y="9928"/>
                    <a:pt x="78458" y="9928"/>
                  </a:cubicBezTo>
                  <a:cubicBezTo>
                    <a:pt x="78473" y="9928"/>
                    <a:pt x="78488" y="9924"/>
                    <a:pt x="78500" y="9916"/>
                  </a:cubicBezTo>
                  <a:cubicBezTo>
                    <a:pt x="79033" y="9620"/>
                    <a:pt x="79543" y="9298"/>
                    <a:pt x="80024" y="8964"/>
                  </a:cubicBezTo>
                  <a:cubicBezTo>
                    <a:pt x="80065" y="8934"/>
                    <a:pt x="80077" y="8881"/>
                    <a:pt x="80047" y="8839"/>
                  </a:cubicBezTo>
                  <a:cubicBezTo>
                    <a:pt x="80029" y="8814"/>
                    <a:pt x="80002" y="8800"/>
                    <a:pt x="79974" y="8800"/>
                  </a:cubicBezTo>
                  <a:close/>
                  <a:moveTo>
                    <a:pt x="57949" y="9989"/>
                  </a:moveTo>
                  <a:cubicBezTo>
                    <a:pt x="57918" y="9989"/>
                    <a:pt x="57888" y="10005"/>
                    <a:pt x="57872" y="10034"/>
                  </a:cubicBezTo>
                  <a:cubicBezTo>
                    <a:pt x="57847" y="10077"/>
                    <a:pt x="57862" y="10131"/>
                    <a:pt x="57905" y="10156"/>
                  </a:cubicBezTo>
                  <a:cubicBezTo>
                    <a:pt x="58475" y="10479"/>
                    <a:pt x="58993" y="10753"/>
                    <a:pt x="59488" y="10996"/>
                  </a:cubicBezTo>
                  <a:cubicBezTo>
                    <a:pt x="59500" y="11003"/>
                    <a:pt x="59515" y="11004"/>
                    <a:pt x="59528" y="11004"/>
                  </a:cubicBezTo>
                  <a:cubicBezTo>
                    <a:pt x="59560" y="11004"/>
                    <a:pt x="59593" y="10986"/>
                    <a:pt x="59611" y="10958"/>
                  </a:cubicBezTo>
                  <a:cubicBezTo>
                    <a:pt x="59631" y="10912"/>
                    <a:pt x="59613" y="10860"/>
                    <a:pt x="59570" y="10837"/>
                  </a:cubicBezTo>
                  <a:cubicBezTo>
                    <a:pt x="59076" y="10595"/>
                    <a:pt x="58561" y="10322"/>
                    <a:pt x="57994" y="10001"/>
                  </a:cubicBezTo>
                  <a:cubicBezTo>
                    <a:pt x="57980" y="9992"/>
                    <a:pt x="57964" y="9989"/>
                    <a:pt x="57949" y="9989"/>
                  </a:cubicBezTo>
                  <a:close/>
                  <a:moveTo>
                    <a:pt x="76860" y="10552"/>
                  </a:moveTo>
                  <a:cubicBezTo>
                    <a:pt x="76848" y="10552"/>
                    <a:pt x="76835" y="10555"/>
                    <a:pt x="76823" y="10561"/>
                  </a:cubicBezTo>
                  <a:cubicBezTo>
                    <a:pt x="76291" y="10801"/>
                    <a:pt x="75736" y="11024"/>
                    <a:pt x="75170" y="11225"/>
                  </a:cubicBezTo>
                  <a:cubicBezTo>
                    <a:pt x="75125" y="11241"/>
                    <a:pt x="75100" y="11293"/>
                    <a:pt x="75117" y="11339"/>
                  </a:cubicBezTo>
                  <a:cubicBezTo>
                    <a:pt x="75132" y="11376"/>
                    <a:pt x="75165" y="11399"/>
                    <a:pt x="75201" y="11399"/>
                  </a:cubicBezTo>
                  <a:cubicBezTo>
                    <a:pt x="75210" y="11399"/>
                    <a:pt x="75220" y="11399"/>
                    <a:pt x="75228" y="11392"/>
                  </a:cubicBezTo>
                  <a:cubicBezTo>
                    <a:pt x="75798" y="11190"/>
                    <a:pt x="76359" y="10966"/>
                    <a:pt x="76896" y="10723"/>
                  </a:cubicBezTo>
                  <a:cubicBezTo>
                    <a:pt x="76941" y="10703"/>
                    <a:pt x="76962" y="10652"/>
                    <a:pt x="76941" y="10605"/>
                  </a:cubicBezTo>
                  <a:cubicBezTo>
                    <a:pt x="76926" y="10572"/>
                    <a:pt x="76894" y="10552"/>
                    <a:pt x="76860" y="10552"/>
                  </a:cubicBezTo>
                  <a:close/>
                  <a:moveTo>
                    <a:pt x="30400" y="10208"/>
                  </a:moveTo>
                  <a:cubicBezTo>
                    <a:pt x="30028" y="10657"/>
                    <a:pt x="29668" y="11140"/>
                    <a:pt x="29330" y="11642"/>
                  </a:cubicBezTo>
                  <a:cubicBezTo>
                    <a:pt x="29304" y="11684"/>
                    <a:pt x="29314" y="11740"/>
                    <a:pt x="29355" y="11767"/>
                  </a:cubicBezTo>
                  <a:cubicBezTo>
                    <a:pt x="29370" y="11778"/>
                    <a:pt x="29388" y="11781"/>
                    <a:pt x="29405" y="11781"/>
                  </a:cubicBezTo>
                  <a:cubicBezTo>
                    <a:pt x="29434" y="11781"/>
                    <a:pt x="29463" y="11767"/>
                    <a:pt x="29478" y="11742"/>
                  </a:cubicBezTo>
                  <a:cubicBezTo>
                    <a:pt x="29812" y="11245"/>
                    <a:pt x="30168" y="10768"/>
                    <a:pt x="30539" y="10320"/>
                  </a:cubicBezTo>
                  <a:lnTo>
                    <a:pt x="30400" y="10208"/>
                  </a:lnTo>
                  <a:close/>
                  <a:moveTo>
                    <a:pt x="61162" y="11549"/>
                  </a:moveTo>
                  <a:cubicBezTo>
                    <a:pt x="61126" y="11549"/>
                    <a:pt x="61093" y="11570"/>
                    <a:pt x="61079" y="11606"/>
                  </a:cubicBezTo>
                  <a:cubicBezTo>
                    <a:pt x="61062" y="11654"/>
                    <a:pt x="61085" y="11704"/>
                    <a:pt x="61130" y="11722"/>
                  </a:cubicBezTo>
                  <a:cubicBezTo>
                    <a:pt x="61672" y="11931"/>
                    <a:pt x="62248" y="12111"/>
                    <a:pt x="62850" y="12259"/>
                  </a:cubicBezTo>
                  <a:cubicBezTo>
                    <a:pt x="62856" y="12260"/>
                    <a:pt x="62865" y="12260"/>
                    <a:pt x="62870" y="12260"/>
                  </a:cubicBezTo>
                  <a:cubicBezTo>
                    <a:pt x="62909" y="12260"/>
                    <a:pt x="62947" y="12234"/>
                    <a:pt x="62957" y="12189"/>
                  </a:cubicBezTo>
                  <a:cubicBezTo>
                    <a:pt x="62967" y="12143"/>
                    <a:pt x="62939" y="12095"/>
                    <a:pt x="62891" y="12081"/>
                  </a:cubicBezTo>
                  <a:cubicBezTo>
                    <a:pt x="62298" y="11937"/>
                    <a:pt x="61730" y="11758"/>
                    <a:pt x="61195" y="11554"/>
                  </a:cubicBezTo>
                  <a:cubicBezTo>
                    <a:pt x="61184" y="11551"/>
                    <a:pt x="61173" y="11549"/>
                    <a:pt x="61162" y="11549"/>
                  </a:cubicBezTo>
                  <a:close/>
                  <a:moveTo>
                    <a:pt x="73493" y="11756"/>
                  </a:moveTo>
                  <a:cubicBezTo>
                    <a:pt x="73485" y="11756"/>
                    <a:pt x="73478" y="11756"/>
                    <a:pt x="73470" y="11758"/>
                  </a:cubicBezTo>
                  <a:cubicBezTo>
                    <a:pt x="72900" y="11914"/>
                    <a:pt x="72317" y="12050"/>
                    <a:pt x="71732" y="12162"/>
                  </a:cubicBezTo>
                  <a:cubicBezTo>
                    <a:pt x="71686" y="12171"/>
                    <a:pt x="71653" y="12219"/>
                    <a:pt x="71663" y="12267"/>
                  </a:cubicBezTo>
                  <a:cubicBezTo>
                    <a:pt x="71671" y="12310"/>
                    <a:pt x="71708" y="12338"/>
                    <a:pt x="71749" y="12338"/>
                  </a:cubicBezTo>
                  <a:cubicBezTo>
                    <a:pt x="71756" y="12338"/>
                    <a:pt x="71759" y="12336"/>
                    <a:pt x="71767" y="12336"/>
                  </a:cubicBezTo>
                  <a:cubicBezTo>
                    <a:pt x="72354" y="12222"/>
                    <a:pt x="72943" y="12086"/>
                    <a:pt x="73518" y="11931"/>
                  </a:cubicBezTo>
                  <a:cubicBezTo>
                    <a:pt x="73565" y="11919"/>
                    <a:pt x="73593" y="11869"/>
                    <a:pt x="73580" y="11821"/>
                  </a:cubicBezTo>
                  <a:cubicBezTo>
                    <a:pt x="73570" y="11781"/>
                    <a:pt x="73533" y="11756"/>
                    <a:pt x="73493" y="11756"/>
                  </a:cubicBezTo>
                  <a:close/>
                  <a:moveTo>
                    <a:pt x="64627" y="12415"/>
                  </a:moveTo>
                  <a:cubicBezTo>
                    <a:pt x="64583" y="12415"/>
                    <a:pt x="64546" y="12447"/>
                    <a:pt x="64539" y="12492"/>
                  </a:cubicBezTo>
                  <a:cubicBezTo>
                    <a:pt x="64533" y="12540"/>
                    <a:pt x="64566" y="12585"/>
                    <a:pt x="64616" y="12592"/>
                  </a:cubicBezTo>
                  <a:cubicBezTo>
                    <a:pt x="65194" y="12669"/>
                    <a:pt x="65797" y="12722"/>
                    <a:pt x="66405" y="12749"/>
                  </a:cubicBezTo>
                  <a:lnTo>
                    <a:pt x="66410" y="12749"/>
                  </a:lnTo>
                  <a:cubicBezTo>
                    <a:pt x="66456" y="12749"/>
                    <a:pt x="66496" y="12711"/>
                    <a:pt x="66496" y="12666"/>
                  </a:cubicBezTo>
                  <a:cubicBezTo>
                    <a:pt x="66498" y="12616"/>
                    <a:pt x="66461" y="12575"/>
                    <a:pt x="66411" y="12573"/>
                  </a:cubicBezTo>
                  <a:cubicBezTo>
                    <a:pt x="65808" y="12545"/>
                    <a:pt x="65212" y="12494"/>
                    <a:pt x="64639" y="12416"/>
                  </a:cubicBezTo>
                  <a:cubicBezTo>
                    <a:pt x="64635" y="12415"/>
                    <a:pt x="64631" y="12415"/>
                    <a:pt x="64627" y="12415"/>
                  </a:cubicBezTo>
                  <a:close/>
                  <a:moveTo>
                    <a:pt x="69983" y="12433"/>
                  </a:moveTo>
                  <a:cubicBezTo>
                    <a:pt x="69979" y="12433"/>
                    <a:pt x="69975" y="12434"/>
                    <a:pt x="69971" y="12434"/>
                  </a:cubicBezTo>
                  <a:cubicBezTo>
                    <a:pt x="69378" y="12502"/>
                    <a:pt x="68780" y="12550"/>
                    <a:pt x="68194" y="12573"/>
                  </a:cubicBezTo>
                  <a:cubicBezTo>
                    <a:pt x="68146" y="12575"/>
                    <a:pt x="68106" y="12616"/>
                    <a:pt x="68109" y="12666"/>
                  </a:cubicBezTo>
                  <a:cubicBezTo>
                    <a:pt x="68111" y="12714"/>
                    <a:pt x="68151" y="12751"/>
                    <a:pt x="68197" y="12751"/>
                  </a:cubicBezTo>
                  <a:cubicBezTo>
                    <a:pt x="68197" y="12751"/>
                    <a:pt x="68201" y="12751"/>
                    <a:pt x="68201" y="12752"/>
                  </a:cubicBezTo>
                  <a:cubicBezTo>
                    <a:pt x="68792" y="12727"/>
                    <a:pt x="69395" y="12683"/>
                    <a:pt x="69991" y="12611"/>
                  </a:cubicBezTo>
                  <a:cubicBezTo>
                    <a:pt x="70041" y="12606"/>
                    <a:pt x="70076" y="12562"/>
                    <a:pt x="70071" y="12512"/>
                  </a:cubicBezTo>
                  <a:cubicBezTo>
                    <a:pt x="70065" y="12466"/>
                    <a:pt x="70025" y="12433"/>
                    <a:pt x="69983" y="12433"/>
                  </a:cubicBezTo>
                  <a:close/>
                  <a:moveTo>
                    <a:pt x="28474" y="13128"/>
                  </a:moveTo>
                  <a:cubicBezTo>
                    <a:pt x="28443" y="13128"/>
                    <a:pt x="28412" y="13145"/>
                    <a:pt x="28396" y="13175"/>
                  </a:cubicBezTo>
                  <a:cubicBezTo>
                    <a:pt x="28117" y="13682"/>
                    <a:pt x="27846" y="14223"/>
                    <a:pt x="27591" y="14780"/>
                  </a:cubicBezTo>
                  <a:cubicBezTo>
                    <a:pt x="27571" y="14825"/>
                    <a:pt x="27589" y="14878"/>
                    <a:pt x="27634" y="14897"/>
                  </a:cubicBezTo>
                  <a:cubicBezTo>
                    <a:pt x="27647" y="14904"/>
                    <a:pt x="27659" y="14906"/>
                    <a:pt x="27672" y="14906"/>
                  </a:cubicBezTo>
                  <a:cubicBezTo>
                    <a:pt x="27707" y="14906"/>
                    <a:pt x="27738" y="14888"/>
                    <a:pt x="27753" y="14853"/>
                  </a:cubicBezTo>
                  <a:cubicBezTo>
                    <a:pt x="28005" y="14299"/>
                    <a:pt x="28275" y="13763"/>
                    <a:pt x="28551" y="13259"/>
                  </a:cubicBezTo>
                  <a:cubicBezTo>
                    <a:pt x="28575" y="13218"/>
                    <a:pt x="28560" y="13163"/>
                    <a:pt x="28517" y="13140"/>
                  </a:cubicBezTo>
                  <a:cubicBezTo>
                    <a:pt x="28504" y="13132"/>
                    <a:pt x="28489" y="13128"/>
                    <a:pt x="28474" y="13128"/>
                  </a:cubicBezTo>
                  <a:close/>
                  <a:moveTo>
                    <a:pt x="26987" y="16381"/>
                  </a:moveTo>
                  <a:cubicBezTo>
                    <a:pt x="26950" y="16381"/>
                    <a:pt x="26916" y="16403"/>
                    <a:pt x="26903" y="16438"/>
                  </a:cubicBezTo>
                  <a:cubicBezTo>
                    <a:pt x="26698" y="16978"/>
                    <a:pt x="26499" y="17548"/>
                    <a:pt x="26315" y="18133"/>
                  </a:cubicBezTo>
                  <a:cubicBezTo>
                    <a:pt x="26300" y="18181"/>
                    <a:pt x="26325" y="18231"/>
                    <a:pt x="26373" y="18244"/>
                  </a:cubicBezTo>
                  <a:cubicBezTo>
                    <a:pt x="26381" y="18247"/>
                    <a:pt x="26391" y="18249"/>
                    <a:pt x="26400" y="18249"/>
                  </a:cubicBezTo>
                  <a:cubicBezTo>
                    <a:pt x="26438" y="18249"/>
                    <a:pt x="26472" y="18224"/>
                    <a:pt x="26486" y="18186"/>
                  </a:cubicBezTo>
                  <a:cubicBezTo>
                    <a:pt x="26670" y="17604"/>
                    <a:pt x="26865" y="17039"/>
                    <a:pt x="27069" y="16501"/>
                  </a:cubicBezTo>
                  <a:cubicBezTo>
                    <a:pt x="27085" y="16455"/>
                    <a:pt x="27062" y="16403"/>
                    <a:pt x="27017" y="16387"/>
                  </a:cubicBezTo>
                  <a:cubicBezTo>
                    <a:pt x="27007" y="16383"/>
                    <a:pt x="26997" y="16381"/>
                    <a:pt x="26987" y="16381"/>
                  </a:cubicBezTo>
                  <a:close/>
                  <a:moveTo>
                    <a:pt x="25900" y="19789"/>
                  </a:moveTo>
                  <a:cubicBezTo>
                    <a:pt x="25859" y="19789"/>
                    <a:pt x="25823" y="19814"/>
                    <a:pt x="25811" y="19856"/>
                  </a:cubicBezTo>
                  <a:cubicBezTo>
                    <a:pt x="25661" y="20422"/>
                    <a:pt x="25518" y="21009"/>
                    <a:pt x="25387" y="21597"/>
                  </a:cubicBezTo>
                  <a:cubicBezTo>
                    <a:pt x="25377" y="21645"/>
                    <a:pt x="25407" y="21693"/>
                    <a:pt x="25455" y="21703"/>
                  </a:cubicBezTo>
                  <a:cubicBezTo>
                    <a:pt x="25462" y="21704"/>
                    <a:pt x="25469" y="21704"/>
                    <a:pt x="25474" y="21704"/>
                  </a:cubicBezTo>
                  <a:cubicBezTo>
                    <a:pt x="25515" y="21704"/>
                    <a:pt x="25553" y="21676"/>
                    <a:pt x="25563" y="21637"/>
                  </a:cubicBezTo>
                  <a:cubicBezTo>
                    <a:pt x="25692" y="21048"/>
                    <a:pt x="25835" y="20467"/>
                    <a:pt x="25985" y="19900"/>
                  </a:cubicBezTo>
                  <a:cubicBezTo>
                    <a:pt x="25999" y="19854"/>
                    <a:pt x="25969" y="19804"/>
                    <a:pt x="25921" y="19791"/>
                  </a:cubicBezTo>
                  <a:cubicBezTo>
                    <a:pt x="25914" y="19790"/>
                    <a:pt x="25907" y="19789"/>
                    <a:pt x="25900" y="19789"/>
                  </a:cubicBezTo>
                  <a:close/>
                  <a:moveTo>
                    <a:pt x="25125" y="23279"/>
                  </a:moveTo>
                  <a:cubicBezTo>
                    <a:pt x="25082" y="23279"/>
                    <a:pt x="25045" y="23308"/>
                    <a:pt x="25038" y="23353"/>
                  </a:cubicBezTo>
                  <a:cubicBezTo>
                    <a:pt x="24932" y="23929"/>
                    <a:pt x="24837" y="24522"/>
                    <a:pt x="24750" y="25122"/>
                  </a:cubicBezTo>
                  <a:cubicBezTo>
                    <a:pt x="24741" y="25172"/>
                    <a:pt x="24774" y="25216"/>
                    <a:pt x="24824" y="25223"/>
                  </a:cubicBezTo>
                  <a:lnTo>
                    <a:pt x="24837" y="25223"/>
                  </a:lnTo>
                  <a:cubicBezTo>
                    <a:pt x="24880" y="25223"/>
                    <a:pt x="24917" y="25192"/>
                    <a:pt x="24929" y="25147"/>
                  </a:cubicBezTo>
                  <a:cubicBezTo>
                    <a:pt x="25013" y="24552"/>
                    <a:pt x="25111" y="23957"/>
                    <a:pt x="25213" y="23384"/>
                  </a:cubicBezTo>
                  <a:cubicBezTo>
                    <a:pt x="25222" y="23336"/>
                    <a:pt x="25189" y="23288"/>
                    <a:pt x="25141" y="23280"/>
                  </a:cubicBezTo>
                  <a:cubicBezTo>
                    <a:pt x="25135" y="23279"/>
                    <a:pt x="25130" y="23279"/>
                    <a:pt x="25125" y="23279"/>
                  </a:cubicBezTo>
                  <a:close/>
                  <a:moveTo>
                    <a:pt x="24607" y="26821"/>
                  </a:moveTo>
                  <a:cubicBezTo>
                    <a:pt x="24562" y="26821"/>
                    <a:pt x="24525" y="26854"/>
                    <a:pt x="24519" y="26900"/>
                  </a:cubicBezTo>
                  <a:cubicBezTo>
                    <a:pt x="24455" y="27478"/>
                    <a:pt x="24397" y="28079"/>
                    <a:pt x="24347" y="28684"/>
                  </a:cubicBezTo>
                  <a:cubicBezTo>
                    <a:pt x="24344" y="28730"/>
                    <a:pt x="24379" y="28775"/>
                    <a:pt x="24428" y="28778"/>
                  </a:cubicBezTo>
                  <a:lnTo>
                    <a:pt x="24437" y="28778"/>
                  </a:lnTo>
                  <a:cubicBezTo>
                    <a:pt x="24483" y="28778"/>
                    <a:pt x="24521" y="28743"/>
                    <a:pt x="24526" y="28700"/>
                  </a:cubicBezTo>
                  <a:cubicBezTo>
                    <a:pt x="24576" y="28096"/>
                    <a:pt x="24634" y="27496"/>
                    <a:pt x="24698" y="26921"/>
                  </a:cubicBezTo>
                  <a:cubicBezTo>
                    <a:pt x="24705" y="26871"/>
                    <a:pt x="24668" y="26828"/>
                    <a:pt x="24619" y="26822"/>
                  </a:cubicBezTo>
                  <a:cubicBezTo>
                    <a:pt x="24615" y="26821"/>
                    <a:pt x="24611" y="26821"/>
                    <a:pt x="24607" y="26821"/>
                  </a:cubicBezTo>
                  <a:close/>
                  <a:moveTo>
                    <a:pt x="24308" y="30384"/>
                  </a:moveTo>
                  <a:cubicBezTo>
                    <a:pt x="24269" y="30384"/>
                    <a:pt x="24226" y="30422"/>
                    <a:pt x="24224" y="30468"/>
                  </a:cubicBezTo>
                  <a:cubicBezTo>
                    <a:pt x="24191" y="31046"/>
                    <a:pt x="24162" y="31646"/>
                    <a:pt x="24138" y="32257"/>
                  </a:cubicBezTo>
                  <a:cubicBezTo>
                    <a:pt x="24137" y="32307"/>
                    <a:pt x="24175" y="32348"/>
                    <a:pt x="24224" y="32350"/>
                  </a:cubicBezTo>
                  <a:lnTo>
                    <a:pt x="24228" y="32350"/>
                  </a:lnTo>
                  <a:cubicBezTo>
                    <a:pt x="24276" y="32350"/>
                    <a:pt x="24314" y="32312"/>
                    <a:pt x="24316" y="32264"/>
                  </a:cubicBezTo>
                  <a:cubicBezTo>
                    <a:pt x="24337" y="31654"/>
                    <a:pt x="24367" y="31054"/>
                    <a:pt x="24400" y="30478"/>
                  </a:cubicBezTo>
                  <a:cubicBezTo>
                    <a:pt x="24403" y="30430"/>
                    <a:pt x="24367" y="30387"/>
                    <a:pt x="24317" y="30385"/>
                  </a:cubicBezTo>
                  <a:cubicBezTo>
                    <a:pt x="24314" y="30385"/>
                    <a:pt x="24311" y="30384"/>
                    <a:pt x="24308" y="30384"/>
                  </a:cubicBezTo>
                  <a:close/>
                  <a:moveTo>
                    <a:pt x="24171" y="33961"/>
                  </a:moveTo>
                  <a:cubicBezTo>
                    <a:pt x="24130" y="33961"/>
                    <a:pt x="24090" y="34001"/>
                    <a:pt x="24089" y="34048"/>
                  </a:cubicBezTo>
                  <a:cubicBezTo>
                    <a:pt x="24077" y="34644"/>
                    <a:pt x="24070" y="35240"/>
                    <a:pt x="24065" y="35837"/>
                  </a:cubicBezTo>
                  <a:cubicBezTo>
                    <a:pt x="24065" y="35885"/>
                    <a:pt x="24105" y="35926"/>
                    <a:pt x="24155" y="35926"/>
                  </a:cubicBezTo>
                  <a:cubicBezTo>
                    <a:pt x="24203" y="35926"/>
                    <a:pt x="24244" y="35887"/>
                    <a:pt x="24244" y="35840"/>
                  </a:cubicBezTo>
                  <a:cubicBezTo>
                    <a:pt x="24248" y="35244"/>
                    <a:pt x="24254" y="34649"/>
                    <a:pt x="24268" y="34053"/>
                  </a:cubicBezTo>
                  <a:cubicBezTo>
                    <a:pt x="24269" y="34003"/>
                    <a:pt x="24229" y="33963"/>
                    <a:pt x="24180" y="33962"/>
                  </a:cubicBezTo>
                  <a:cubicBezTo>
                    <a:pt x="24177" y="33961"/>
                    <a:pt x="24174" y="33961"/>
                    <a:pt x="24171" y="33961"/>
                  </a:cubicBezTo>
                  <a:close/>
                  <a:moveTo>
                    <a:pt x="24148" y="37536"/>
                  </a:moveTo>
                  <a:cubicBezTo>
                    <a:pt x="24099" y="37536"/>
                    <a:pt x="24064" y="37578"/>
                    <a:pt x="24064" y="37626"/>
                  </a:cubicBezTo>
                  <a:cubicBezTo>
                    <a:pt x="24064" y="38222"/>
                    <a:pt x="24069" y="38819"/>
                    <a:pt x="24075" y="39415"/>
                  </a:cubicBezTo>
                  <a:cubicBezTo>
                    <a:pt x="24075" y="39465"/>
                    <a:pt x="24113" y="39505"/>
                    <a:pt x="24163" y="39505"/>
                  </a:cubicBezTo>
                  <a:cubicBezTo>
                    <a:pt x="24213" y="39505"/>
                    <a:pt x="24253" y="39463"/>
                    <a:pt x="24253" y="39415"/>
                  </a:cubicBezTo>
                  <a:cubicBezTo>
                    <a:pt x="24249" y="38819"/>
                    <a:pt x="24244" y="38222"/>
                    <a:pt x="24243" y="37626"/>
                  </a:cubicBezTo>
                  <a:cubicBezTo>
                    <a:pt x="24243" y="37576"/>
                    <a:pt x="24203" y="37537"/>
                    <a:pt x="24153" y="37537"/>
                  </a:cubicBezTo>
                  <a:cubicBezTo>
                    <a:pt x="24151" y="37536"/>
                    <a:pt x="24150" y="37536"/>
                    <a:pt x="24148" y="37536"/>
                  </a:cubicBezTo>
                  <a:close/>
                  <a:moveTo>
                    <a:pt x="24181" y="41113"/>
                  </a:moveTo>
                  <a:cubicBezTo>
                    <a:pt x="24132" y="41116"/>
                    <a:pt x="24094" y="41155"/>
                    <a:pt x="24094" y="41204"/>
                  </a:cubicBezTo>
                  <a:lnTo>
                    <a:pt x="24112" y="42993"/>
                  </a:lnTo>
                  <a:cubicBezTo>
                    <a:pt x="24112" y="43043"/>
                    <a:pt x="24152" y="43083"/>
                    <a:pt x="24201" y="43083"/>
                  </a:cubicBezTo>
                  <a:cubicBezTo>
                    <a:pt x="24251" y="43081"/>
                    <a:pt x="24291" y="43041"/>
                    <a:pt x="24292" y="42992"/>
                  </a:cubicBezTo>
                  <a:lnTo>
                    <a:pt x="24273" y="41203"/>
                  </a:lnTo>
                  <a:cubicBezTo>
                    <a:pt x="24273" y="41153"/>
                    <a:pt x="24234" y="41113"/>
                    <a:pt x="24185" y="41113"/>
                  </a:cubicBezTo>
                  <a:close/>
                  <a:moveTo>
                    <a:pt x="24214" y="44696"/>
                  </a:moveTo>
                  <a:cubicBezTo>
                    <a:pt x="24213" y="44696"/>
                    <a:pt x="24212" y="44696"/>
                    <a:pt x="24211" y="44696"/>
                  </a:cubicBezTo>
                  <a:cubicBezTo>
                    <a:pt x="24162" y="44696"/>
                    <a:pt x="24122" y="44736"/>
                    <a:pt x="24122" y="44786"/>
                  </a:cubicBezTo>
                  <a:cubicBezTo>
                    <a:pt x="24123" y="45069"/>
                    <a:pt x="24123" y="45352"/>
                    <a:pt x="24123" y="45636"/>
                  </a:cubicBezTo>
                  <a:cubicBezTo>
                    <a:pt x="24123" y="45947"/>
                    <a:pt x="24123" y="46260"/>
                    <a:pt x="24122" y="46572"/>
                  </a:cubicBezTo>
                  <a:cubicBezTo>
                    <a:pt x="24122" y="46620"/>
                    <a:pt x="24162" y="46661"/>
                    <a:pt x="24211" y="46661"/>
                  </a:cubicBezTo>
                  <a:cubicBezTo>
                    <a:pt x="24261" y="46661"/>
                    <a:pt x="24301" y="46621"/>
                    <a:pt x="24301" y="46577"/>
                  </a:cubicBezTo>
                  <a:cubicBezTo>
                    <a:pt x="24302" y="46263"/>
                    <a:pt x="24302" y="45950"/>
                    <a:pt x="24302" y="45639"/>
                  </a:cubicBezTo>
                  <a:cubicBezTo>
                    <a:pt x="24302" y="45352"/>
                    <a:pt x="24302" y="45069"/>
                    <a:pt x="24301" y="44786"/>
                  </a:cubicBezTo>
                  <a:cubicBezTo>
                    <a:pt x="24301" y="44737"/>
                    <a:pt x="24262" y="44696"/>
                    <a:pt x="24214" y="44696"/>
                  </a:cubicBezTo>
                  <a:close/>
                  <a:moveTo>
                    <a:pt x="24187" y="48269"/>
                  </a:moveTo>
                  <a:cubicBezTo>
                    <a:pt x="24136" y="48269"/>
                    <a:pt x="24102" y="48310"/>
                    <a:pt x="24102" y="48357"/>
                  </a:cubicBezTo>
                  <a:cubicBezTo>
                    <a:pt x="24089" y="48974"/>
                    <a:pt x="24075" y="49577"/>
                    <a:pt x="24054" y="50145"/>
                  </a:cubicBezTo>
                  <a:cubicBezTo>
                    <a:pt x="24054" y="50195"/>
                    <a:pt x="24092" y="50236"/>
                    <a:pt x="24142" y="50238"/>
                  </a:cubicBezTo>
                  <a:lnTo>
                    <a:pt x="24145" y="50238"/>
                  </a:lnTo>
                  <a:cubicBezTo>
                    <a:pt x="24193" y="50238"/>
                    <a:pt x="24231" y="50200"/>
                    <a:pt x="24233" y="50150"/>
                  </a:cubicBezTo>
                  <a:cubicBezTo>
                    <a:pt x="24253" y="49583"/>
                    <a:pt x="24269" y="48980"/>
                    <a:pt x="24279" y="48361"/>
                  </a:cubicBezTo>
                  <a:cubicBezTo>
                    <a:pt x="24282" y="48311"/>
                    <a:pt x="24243" y="48270"/>
                    <a:pt x="24193" y="48270"/>
                  </a:cubicBezTo>
                  <a:cubicBezTo>
                    <a:pt x="24191" y="48269"/>
                    <a:pt x="24189" y="48269"/>
                    <a:pt x="24187" y="48269"/>
                  </a:cubicBezTo>
                  <a:close/>
                  <a:moveTo>
                    <a:pt x="24060" y="51845"/>
                  </a:moveTo>
                  <a:cubicBezTo>
                    <a:pt x="24020" y="51845"/>
                    <a:pt x="23977" y="51885"/>
                    <a:pt x="23974" y="51931"/>
                  </a:cubicBezTo>
                  <a:cubicBezTo>
                    <a:pt x="23940" y="52540"/>
                    <a:pt x="23898" y="53140"/>
                    <a:pt x="23853" y="53715"/>
                  </a:cubicBezTo>
                  <a:cubicBezTo>
                    <a:pt x="23848" y="53761"/>
                    <a:pt x="23883" y="53806"/>
                    <a:pt x="23933" y="53809"/>
                  </a:cubicBezTo>
                  <a:lnTo>
                    <a:pt x="23941" y="53809"/>
                  </a:lnTo>
                  <a:cubicBezTo>
                    <a:pt x="23988" y="53809"/>
                    <a:pt x="24027" y="53774"/>
                    <a:pt x="24031" y="53726"/>
                  </a:cubicBezTo>
                  <a:cubicBezTo>
                    <a:pt x="24079" y="53152"/>
                    <a:pt x="24120" y="52550"/>
                    <a:pt x="24153" y="51939"/>
                  </a:cubicBezTo>
                  <a:cubicBezTo>
                    <a:pt x="24155" y="51893"/>
                    <a:pt x="24118" y="51848"/>
                    <a:pt x="24069" y="51846"/>
                  </a:cubicBezTo>
                  <a:cubicBezTo>
                    <a:pt x="24066" y="51846"/>
                    <a:pt x="24063" y="51845"/>
                    <a:pt x="24060" y="51845"/>
                  </a:cubicBezTo>
                  <a:close/>
                  <a:moveTo>
                    <a:pt x="23771" y="55412"/>
                  </a:moveTo>
                  <a:cubicBezTo>
                    <a:pt x="23729" y="55412"/>
                    <a:pt x="23691" y="55445"/>
                    <a:pt x="23686" y="55491"/>
                  </a:cubicBezTo>
                  <a:cubicBezTo>
                    <a:pt x="23620" y="56094"/>
                    <a:pt x="23545" y="56690"/>
                    <a:pt x="23462" y="57263"/>
                  </a:cubicBezTo>
                  <a:cubicBezTo>
                    <a:pt x="23456" y="57313"/>
                    <a:pt x="23489" y="57359"/>
                    <a:pt x="23539" y="57364"/>
                  </a:cubicBezTo>
                  <a:lnTo>
                    <a:pt x="23550" y="57364"/>
                  </a:lnTo>
                  <a:cubicBezTo>
                    <a:pt x="23595" y="57364"/>
                    <a:pt x="23631" y="57334"/>
                    <a:pt x="23638" y="57286"/>
                  </a:cubicBezTo>
                  <a:cubicBezTo>
                    <a:pt x="23721" y="56710"/>
                    <a:pt x="23795" y="56112"/>
                    <a:pt x="23862" y="55509"/>
                  </a:cubicBezTo>
                  <a:cubicBezTo>
                    <a:pt x="23868" y="55463"/>
                    <a:pt x="23832" y="55418"/>
                    <a:pt x="23782" y="55413"/>
                  </a:cubicBezTo>
                  <a:cubicBezTo>
                    <a:pt x="23778" y="55412"/>
                    <a:pt x="23775" y="55412"/>
                    <a:pt x="23771" y="55412"/>
                  </a:cubicBezTo>
                  <a:close/>
                  <a:moveTo>
                    <a:pt x="23271" y="58954"/>
                  </a:moveTo>
                  <a:cubicBezTo>
                    <a:pt x="23227" y="58954"/>
                    <a:pt x="23185" y="58983"/>
                    <a:pt x="23177" y="59028"/>
                  </a:cubicBezTo>
                  <a:cubicBezTo>
                    <a:pt x="23071" y="59621"/>
                    <a:pt x="22954" y="60209"/>
                    <a:pt x="22828" y="60777"/>
                  </a:cubicBezTo>
                  <a:cubicBezTo>
                    <a:pt x="22818" y="60825"/>
                    <a:pt x="22848" y="60873"/>
                    <a:pt x="22896" y="60883"/>
                  </a:cubicBezTo>
                  <a:cubicBezTo>
                    <a:pt x="22902" y="60885"/>
                    <a:pt x="22909" y="60885"/>
                    <a:pt x="22916" y="60885"/>
                  </a:cubicBezTo>
                  <a:cubicBezTo>
                    <a:pt x="22957" y="60885"/>
                    <a:pt x="22994" y="60858"/>
                    <a:pt x="23002" y="60817"/>
                  </a:cubicBezTo>
                  <a:cubicBezTo>
                    <a:pt x="23128" y="60245"/>
                    <a:pt x="23247" y="59654"/>
                    <a:pt x="23353" y="59059"/>
                  </a:cubicBezTo>
                  <a:cubicBezTo>
                    <a:pt x="23361" y="59011"/>
                    <a:pt x="23330" y="58963"/>
                    <a:pt x="23282" y="58955"/>
                  </a:cubicBezTo>
                  <a:cubicBezTo>
                    <a:pt x="23278" y="58954"/>
                    <a:pt x="23275" y="58954"/>
                    <a:pt x="23271" y="58954"/>
                  </a:cubicBezTo>
                  <a:close/>
                  <a:moveTo>
                    <a:pt x="22492" y="62443"/>
                  </a:moveTo>
                  <a:cubicBezTo>
                    <a:pt x="22453" y="62443"/>
                    <a:pt x="22418" y="62469"/>
                    <a:pt x="22407" y="62508"/>
                  </a:cubicBezTo>
                  <a:cubicBezTo>
                    <a:pt x="22246" y="63113"/>
                    <a:pt x="22071" y="63684"/>
                    <a:pt x="21884" y="64213"/>
                  </a:cubicBezTo>
                  <a:cubicBezTo>
                    <a:pt x="21867" y="64261"/>
                    <a:pt x="21892" y="64310"/>
                    <a:pt x="21938" y="64327"/>
                  </a:cubicBezTo>
                  <a:cubicBezTo>
                    <a:pt x="21947" y="64330"/>
                    <a:pt x="21957" y="64334"/>
                    <a:pt x="21967" y="64334"/>
                  </a:cubicBezTo>
                  <a:cubicBezTo>
                    <a:pt x="22005" y="64334"/>
                    <a:pt x="22036" y="64310"/>
                    <a:pt x="22054" y="64272"/>
                  </a:cubicBezTo>
                  <a:cubicBezTo>
                    <a:pt x="22242" y="63741"/>
                    <a:pt x="22419" y="63162"/>
                    <a:pt x="22581" y="62556"/>
                  </a:cubicBezTo>
                  <a:cubicBezTo>
                    <a:pt x="22594" y="62508"/>
                    <a:pt x="22565" y="62458"/>
                    <a:pt x="22518" y="62447"/>
                  </a:cubicBezTo>
                  <a:cubicBezTo>
                    <a:pt x="22509" y="62444"/>
                    <a:pt x="22501" y="62443"/>
                    <a:pt x="22492" y="62443"/>
                  </a:cubicBezTo>
                  <a:close/>
                  <a:moveTo>
                    <a:pt x="21284" y="65808"/>
                  </a:moveTo>
                  <a:cubicBezTo>
                    <a:pt x="21251" y="65808"/>
                    <a:pt x="21220" y="65827"/>
                    <a:pt x="21204" y="65859"/>
                  </a:cubicBezTo>
                  <a:cubicBezTo>
                    <a:pt x="20938" y="66416"/>
                    <a:pt x="20643" y="66936"/>
                    <a:pt x="20331" y="67403"/>
                  </a:cubicBezTo>
                  <a:cubicBezTo>
                    <a:pt x="20303" y="67445"/>
                    <a:pt x="20315" y="67501"/>
                    <a:pt x="20356" y="67528"/>
                  </a:cubicBezTo>
                  <a:cubicBezTo>
                    <a:pt x="20370" y="67539"/>
                    <a:pt x="20389" y="67542"/>
                    <a:pt x="20406" y="67542"/>
                  </a:cubicBezTo>
                  <a:cubicBezTo>
                    <a:pt x="20434" y="67542"/>
                    <a:pt x="20461" y="67528"/>
                    <a:pt x="20477" y="67501"/>
                  </a:cubicBezTo>
                  <a:cubicBezTo>
                    <a:pt x="20794" y="67027"/>
                    <a:pt x="21093" y="66500"/>
                    <a:pt x="21364" y="65936"/>
                  </a:cubicBezTo>
                  <a:cubicBezTo>
                    <a:pt x="21387" y="65892"/>
                    <a:pt x="21365" y="65838"/>
                    <a:pt x="21322" y="65818"/>
                  </a:cubicBezTo>
                  <a:cubicBezTo>
                    <a:pt x="21310" y="65811"/>
                    <a:pt x="21297" y="65808"/>
                    <a:pt x="21284" y="65808"/>
                  </a:cubicBezTo>
                  <a:close/>
                  <a:moveTo>
                    <a:pt x="19288" y="68754"/>
                  </a:moveTo>
                  <a:cubicBezTo>
                    <a:pt x="19264" y="68754"/>
                    <a:pt x="19241" y="68763"/>
                    <a:pt x="19223" y="68782"/>
                  </a:cubicBezTo>
                  <a:cubicBezTo>
                    <a:pt x="19043" y="68965"/>
                    <a:pt x="18857" y="69141"/>
                    <a:pt x="18668" y="69303"/>
                  </a:cubicBezTo>
                  <a:cubicBezTo>
                    <a:pt x="18413" y="69520"/>
                    <a:pt x="18145" y="69724"/>
                    <a:pt x="17866" y="69913"/>
                  </a:cubicBezTo>
                  <a:cubicBezTo>
                    <a:pt x="17825" y="69943"/>
                    <a:pt x="17815" y="69996"/>
                    <a:pt x="17842" y="70037"/>
                  </a:cubicBezTo>
                  <a:cubicBezTo>
                    <a:pt x="17860" y="70062"/>
                    <a:pt x="17888" y="70077"/>
                    <a:pt x="17916" y="70077"/>
                  </a:cubicBezTo>
                  <a:cubicBezTo>
                    <a:pt x="17933" y="70077"/>
                    <a:pt x="17949" y="70074"/>
                    <a:pt x="17967" y="70060"/>
                  </a:cubicBezTo>
                  <a:cubicBezTo>
                    <a:pt x="18252" y="69870"/>
                    <a:pt x="18527" y="69661"/>
                    <a:pt x="18786" y="69438"/>
                  </a:cubicBezTo>
                  <a:cubicBezTo>
                    <a:pt x="18978" y="69272"/>
                    <a:pt x="19169" y="69091"/>
                    <a:pt x="19351" y="68906"/>
                  </a:cubicBezTo>
                  <a:cubicBezTo>
                    <a:pt x="19384" y="68869"/>
                    <a:pt x="19384" y="68811"/>
                    <a:pt x="19349" y="68778"/>
                  </a:cubicBezTo>
                  <a:cubicBezTo>
                    <a:pt x="19332" y="68762"/>
                    <a:pt x="19310" y="68754"/>
                    <a:pt x="19288" y="68754"/>
                  </a:cubicBezTo>
                  <a:close/>
                  <a:moveTo>
                    <a:pt x="16348" y="70753"/>
                  </a:moveTo>
                  <a:cubicBezTo>
                    <a:pt x="16336" y="70753"/>
                    <a:pt x="16323" y="70756"/>
                    <a:pt x="16311" y="70761"/>
                  </a:cubicBezTo>
                  <a:cubicBezTo>
                    <a:pt x="15796" y="70986"/>
                    <a:pt x="15247" y="71177"/>
                    <a:pt x="14636" y="71344"/>
                  </a:cubicBezTo>
                  <a:cubicBezTo>
                    <a:pt x="14588" y="71358"/>
                    <a:pt x="14562" y="71407"/>
                    <a:pt x="14575" y="71454"/>
                  </a:cubicBezTo>
                  <a:cubicBezTo>
                    <a:pt x="14586" y="71495"/>
                    <a:pt x="14621" y="71520"/>
                    <a:pt x="14661" y="71520"/>
                  </a:cubicBezTo>
                  <a:cubicBezTo>
                    <a:pt x="14669" y="71520"/>
                    <a:pt x="14677" y="71518"/>
                    <a:pt x="14684" y="71517"/>
                  </a:cubicBezTo>
                  <a:cubicBezTo>
                    <a:pt x="15304" y="71346"/>
                    <a:pt x="15860" y="71152"/>
                    <a:pt x="16384" y="70924"/>
                  </a:cubicBezTo>
                  <a:cubicBezTo>
                    <a:pt x="16427" y="70904"/>
                    <a:pt x="16448" y="70852"/>
                    <a:pt x="16430" y="70806"/>
                  </a:cubicBezTo>
                  <a:cubicBezTo>
                    <a:pt x="16414" y="70773"/>
                    <a:pt x="16382" y="70753"/>
                    <a:pt x="16348" y="70753"/>
                  </a:cubicBezTo>
                  <a:close/>
                  <a:moveTo>
                    <a:pt x="12914" y="71732"/>
                  </a:moveTo>
                  <a:cubicBezTo>
                    <a:pt x="12909" y="71732"/>
                    <a:pt x="12903" y="71733"/>
                    <a:pt x="12898" y="71734"/>
                  </a:cubicBezTo>
                  <a:cubicBezTo>
                    <a:pt x="12259" y="71850"/>
                    <a:pt x="11621" y="71939"/>
                    <a:pt x="11134" y="72005"/>
                  </a:cubicBezTo>
                  <a:cubicBezTo>
                    <a:pt x="11084" y="72012"/>
                    <a:pt x="11051" y="72055"/>
                    <a:pt x="11058" y="72105"/>
                  </a:cubicBezTo>
                  <a:cubicBezTo>
                    <a:pt x="11064" y="72148"/>
                    <a:pt x="11104" y="72181"/>
                    <a:pt x="11147" y="72181"/>
                  </a:cubicBezTo>
                  <a:cubicBezTo>
                    <a:pt x="11151" y="72181"/>
                    <a:pt x="11156" y="72181"/>
                    <a:pt x="11157" y="72183"/>
                  </a:cubicBezTo>
                  <a:cubicBezTo>
                    <a:pt x="11646" y="72116"/>
                    <a:pt x="12285" y="72025"/>
                    <a:pt x="12930" y="71909"/>
                  </a:cubicBezTo>
                  <a:cubicBezTo>
                    <a:pt x="12979" y="71901"/>
                    <a:pt x="13011" y="71855"/>
                    <a:pt x="13003" y="71807"/>
                  </a:cubicBezTo>
                  <a:cubicBezTo>
                    <a:pt x="12995" y="71762"/>
                    <a:pt x="12956" y="71732"/>
                    <a:pt x="12914" y="71732"/>
                  </a:cubicBezTo>
                  <a:close/>
                  <a:moveTo>
                    <a:pt x="9374" y="72236"/>
                  </a:moveTo>
                  <a:cubicBezTo>
                    <a:pt x="9370" y="72236"/>
                    <a:pt x="9366" y="72237"/>
                    <a:pt x="9361" y="72237"/>
                  </a:cubicBezTo>
                  <a:cubicBezTo>
                    <a:pt x="8644" y="72333"/>
                    <a:pt x="8097" y="72419"/>
                    <a:pt x="7589" y="72511"/>
                  </a:cubicBezTo>
                  <a:cubicBezTo>
                    <a:pt x="7539" y="72519"/>
                    <a:pt x="7509" y="72565"/>
                    <a:pt x="7518" y="72613"/>
                  </a:cubicBezTo>
                  <a:cubicBezTo>
                    <a:pt x="7526" y="72655"/>
                    <a:pt x="7562" y="72686"/>
                    <a:pt x="7604" y="72686"/>
                  </a:cubicBezTo>
                  <a:cubicBezTo>
                    <a:pt x="7610" y="72686"/>
                    <a:pt x="7614" y="72686"/>
                    <a:pt x="7620" y="72684"/>
                  </a:cubicBezTo>
                  <a:cubicBezTo>
                    <a:pt x="8124" y="72593"/>
                    <a:pt x="8669" y="72511"/>
                    <a:pt x="9385" y="72413"/>
                  </a:cubicBezTo>
                  <a:cubicBezTo>
                    <a:pt x="9434" y="72406"/>
                    <a:pt x="9467" y="72363"/>
                    <a:pt x="9461" y="72313"/>
                  </a:cubicBezTo>
                  <a:cubicBezTo>
                    <a:pt x="9456" y="72268"/>
                    <a:pt x="9419" y="72236"/>
                    <a:pt x="9374" y="72236"/>
                  </a:cubicBezTo>
                  <a:close/>
                  <a:moveTo>
                    <a:pt x="5860" y="72900"/>
                  </a:moveTo>
                  <a:cubicBezTo>
                    <a:pt x="5853" y="72900"/>
                    <a:pt x="5845" y="72901"/>
                    <a:pt x="5838" y="72903"/>
                  </a:cubicBezTo>
                  <a:lnTo>
                    <a:pt x="5729" y="72935"/>
                  </a:lnTo>
                  <a:cubicBezTo>
                    <a:pt x="5170" y="73094"/>
                    <a:pt x="4637" y="73289"/>
                    <a:pt x="4142" y="73513"/>
                  </a:cubicBezTo>
                  <a:cubicBezTo>
                    <a:pt x="4097" y="73533"/>
                    <a:pt x="4075" y="73586"/>
                    <a:pt x="4097" y="73630"/>
                  </a:cubicBezTo>
                  <a:cubicBezTo>
                    <a:pt x="4110" y="73664"/>
                    <a:pt x="4143" y="73682"/>
                    <a:pt x="4176" y="73682"/>
                  </a:cubicBezTo>
                  <a:cubicBezTo>
                    <a:pt x="4190" y="73682"/>
                    <a:pt x="4201" y="73678"/>
                    <a:pt x="4216" y="73673"/>
                  </a:cubicBezTo>
                  <a:cubicBezTo>
                    <a:pt x="4703" y="73455"/>
                    <a:pt x="5228" y="73264"/>
                    <a:pt x="5777" y="73107"/>
                  </a:cubicBezTo>
                  <a:lnTo>
                    <a:pt x="5884" y="73075"/>
                  </a:lnTo>
                  <a:cubicBezTo>
                    <a:pt x="5932" y="73064"/>
                    <a:pt x="5959" y="73014"/>
                    <a:pt x="5947" y="72966"/>
                  </a:cubicBezTo>
                  <a:cubicBezTo>
                    <a:pt x="5937" y="72926"/>
                    <a:pt x="5899" y="72900"/>
                    <a:pt x="5860" y="72900"/>
                  </a:cubicBezTo>
                  <a:close/>
                  <a:moveTo>
                    <a:pt x="2626" y="74386"/>
                  </a:moveTo>
                  <a:cubicBezTo>
                    <a:pt x="2608" y="74386"/>
                    <a:pt x="2590" y="74391"/>
                    <a:pt x="2574" y="74402"/>
                  </a:cubicBezTo>
                  <a:cubicBezTo>
                    <a:pt x="2062" y="74772"/>
                    <a:pt x="1617" y="75186"/>
                    <a:pt x="1252" y="75635"/>
                  </a:cubicBezTo>
                  <a:cubicBezTo>
                    <a:pt x="1223" y="75675"/>
                    <a:pt x="1228" y="75729"/>
                    <a:pt x="1266" y="75761"/>
                  </a:cubicBezTo>
                  <a:cubicBezTo>
                    <a:pt x="1282" y="75776"/>
                    <a:pt x="1300" y="75782"/>
                    <a:pt x="1322" y="75782"/>
                  </a:cubicBezTo>
                  <a:cubicBezTo>
                    <a:pt x="1347" y="75782"/>
                    <a:pt x="1372" y="75771"/>
                    <a:pt x="1390" y="75746"/>
                  </a:cubicBezTo>
                  <a:cubicBezTo>
                    <a:pt x="1744" y="75310"/>
                    <a:pt x="2177" y="74906"/>
                    <a:pt x="2677" y="74548"/>
                  </a:cubicBezTo>
                  <a:cubicBezTo>
                    <a:pt x="2717" y="74518"/>
                    <a:pt x="2727" y="74462"/>
                    <a:pt x="2699" y="74424"/>
                  </a:cubicBezTo>
                  <a:cubicBezTo>
                    <a:pt x="2681" y="74399"/>
                    <a:pt x="2653" y="74386"/>
                    <a:pt x="2626" y="74386"/>
                  </a:cubicBezTo>
                  <a:close/>
                  <a:moveTo>
                    <a:pt x="434" y="77147"/>
                  </a:moveTo>
                  <a:cubicBezTo>
                    <a:pt x="398" y="77147"/>
                    <a:pt x="363" y="77169"/>
                    <a:pt x="350" y="77205"/>
                  </a:cubicBezTo>
                  <a:cubicBezTo>
                    <a:pt x="275" y="77404"/>
                    <a:pt x="212" y="77608"/>
                    <a:pt x="159" y="77818"/>
                  </a:cubicBezTo>
                  <a:cubicBezTo>
                    <a:pt x="65" y="78204"/>
                    <a:pt x="10" y="78597"/>
                    <a:pt x="0" y="78981"/>
                  </a:cubicBezTo>
                  <a:cubicBezTo>
                    <a:pt x="0" y="79029"/>
                    <a:pt x="38" y="79071"/>
                    <a:pt x="88" y="79072"/>
                  </a:cubicBezTo>
                  <a:lnTo>
                    <a:pt x="89" y="79072"/>
                  </a:lnTo>
                  <a:cubicBezTo>
                    <a:pt x="136" y="79072"/>
                    <a:pt x="176" y="79036"/>
                    <a:pt x="177" y="78986"/>
                  </a:cubicBezTo>
                  <a:cubicBezTo>
                    <a:pt x="187" y="78610"/>
                    <a:pt x="239" y="78234"/>
                    <a:pt x="331" y="77860"/>
                  </a:cubicBezTo>
                  <a:cubicBezTo>
                    <a:pt x="381" y="77658"/>
                    <a:pt x="444" y="77459"/>
                    <a:pt x="515" y="77267"/>
                  </a:cubicBezTo>
                  <a:cubicBezTo>
                    <a:pt x="535" y="77222"/>
                    <a:pt x="510" y="77169"/>
                    <a:pt x="464" y="77152"/>
                  </a:cubicBezTo>
                  <a:cubicBezTo>
                    <a:pt x="454" y="77149"/>
                    <a:pt x="444" y="77147"/>
                    <a:pt x="434" y="77147"/>
                  </a:cubicBezTo>
                  <a:close/>
                  <a:moveTo>
                    <a:pt x="362" y="80651"/>
                  </a:moveTo>
                  <a:cubicBezTo>
                    <a:pt x="352" y="80651"/>
                    <a:pt x="341" y="80653"/>
                    <a:pt x="331" y="80656"/>
                  </a:cubicBezTo>
                  <a:cubicBezTo>
                    <a:pt x="287" y="80673"/>
                    <a:pt x="262" y="80726"/>
                    <a:pt x="278" y="80770"/>
                  </a:cubicBezTo>
                  <a:cubicBezTo>
                    <a:pt x="480" y="81348"/>
                    <a:pt x="789" y="81872"/>
                    <a:pt x="1194" y="82333"/>
                  </a:cubicBezTo>
                  <a:cubicBezTo>
                    <a:pt x="1211" y="82352"/>
                    <a:pt x="1236" y="82362"/>
                    <a:pt x="1261" y="82362"/>
                  </a:cubicBezTo>
                  <a:cubicBezTo>
                    <a:pt x="1282" y="82362"/>
                    <a:pt x="1302" y="82356"/>
                    <a:pt x="1319" y="82341"/>
                  </a:cubicBezTo>
                  <a:cubicBezTo>
                    <a:pt x="1357" y="82308"/>
                    <a:pt x="1360" y="82251"/>
                    <a:pt x="1327" y="82213"/>
                  </a:cubicBezTo>
                  <a:cubicBezTo>
                    <a:pt x="938" y="81773"/>
                    <a:pt x="643" y="81266"/>
                    <a:pt x="446" y="80711"/>
                  </a:cubicBezTo>
                  <a:cubicBezTo>
                    <a:pt x="433" y="80674"/>
                    <a:pt x="399" y="80651"/>
                    <a:pt x="362" y="80651"/>
                  </a:cubicBezTo>
                  <a:close/>
                  <a:moveTo>
                    <a:pt x="2663" y="83279"/>
                  </a:moveTo>
                  <a:cubicBezTo>
                    <a:pt x="2631" y="83279"/>
                    <a:pt x="2600" y="83295"/>
                    <a:pt x="2584" y="83326"/>
                  </a:cubicBezTo>
                  <a:cubicBezTo>
                    <a:pt x="2561" y="83370"/>
                    <a:pt x="2578" y="83423"/>
                    <a:pt x="2622" y="83446"/>
                  </a:cubicBezTo>
                  <a:cubicBezTo>
                    <a:pt x="3156" y="83731"/>
                    <a:pt x="3727" y="83959"/>
                    <a:pt x="4267" y="84168"/>
                  </a:cubicBezTo>
                  <a:cubicBezTo>
                    <a:pt x="4281" y="84173"/>
                    <a:pt x="4291" y="84175"/>
                    <a:pt x="4301" y="84175"/>
                  </a:cubicBezTo>
                  <a:cubicBezTo>
                    <a:pt x="4337" y="84175"/>
                    <a:pt x="4372" y="84151"/>
                    <a:pt x="4383" y="84117"/>
                  </a:cubicBezTo>
                  <a:cubicBezTo>
                    <a:pt x="4400" y="84069"/>
                    <a:pt x="4378" y="84019"/>
                    <a:pt x="4332" y="84001"/>
                  </a:cubicBezTo>
                  <a:cubicBezTo>
                    <a:pt x="3799" y="83795"/>
                    <a:pt x="3230" y="83570"/>
                    <a:pt x="2705" y="83288"/>
                  </a:cubicBezTo>
                  <a:cubicBezTo>
                    <a:pt x="2692" y="83282"/>
                    <a:pt x="2677" y="83279"/>
                    <a:pt x="2663" y="83279"/>
                  </a:cubicBezTo>
                  <a:close/>
                  <a:moveTo>
                    <a:pt x="5957" y="84677"/>
                  </a:moveTo>
                  <a:cubicBezTo>
                    <a:pt x="5924" y="84677"/>
                    <a:pt x="5892" y="84696"/>
                    <a:pt x="5878" y="84728"/>
                  </a:cubicBezTo>
                  <a:cubicBezTo>
                    <a:pt x="5854" y="84773"/>
                    <a:pt x="5874" y="84827"/>
                    <a:pt x="5919" y="84847"/>
                  </a:cubicBezTo>
                  <a:cubicBezTo>
                    <a:pt x="5970" y="84872"/>
                    <a:pt x="6023" y="84900"/>
                    <a:pt x="6076" y="84923"/>
                  </a:cubicBezTo>
                  <a:cubicBezTo>
                    <a:pt x="6550" y="85162"/>
                    <a:pt x="7007" y="85442"/>
                    <a:pt x="7436" y="85755"/>
                  </a:cubicBezTo>
                  <a:cubicBezTo>
                    <a:pt x="7451" y="85765"/>
                    <a:pt x="7470" y="85772"/>
                    <a:pt x="7488" y="85772"/>
                  </a:cubicBezTo>
                  <a:cubicBezTo>
                    <a:pt x="7514" y="85772"/>
                    <a:pt x="7543" y="85758"/>
                    <a:pt x="7561" y="85735"/>
                  </a:cubicBezTo>
                  <a:cubicBezTo>
                    <a:pt x="7589" y="85697"/>
                    <a:pt x="7581" y="85641"/>
                    <a:pt x="7543" y="85611"/>
                  </a:cubicBezTo>
                  <a:cubicBezTo>
                    <a:pt x="7105" y="85291"/>
                    <a:pt x="6640" y="85006"/>
                    <a:pt x="6154" y="84764"/>
                  </a:cubicBezTo>
                  <a:cubicBezTo>
                    <a:pt x="6103" y="84738"/>
                    <a:pt x="6048" y="84711"/>
                    <a:pt x="5995" y="84687"/>
                  </a:cubicBezTo>
                  <a:cubicBezTo>
                    <a:pt x="5983" y="84680"/>
                    <a:pt x="5970" y="84677"/>
                    <a:pt x="5957" y="84677"/>
                  </a:cubicBezTo>
                  <a:close/>
                  <a:moveTo>
                    <a:pt x="8825" y="86778"/>
                  </a:moveTo>
                  <a:cubicBezTo>
                    <a:pt x="8802" y="86778"/>
                    <a:pt x="8780" y="86786"/>
                    <a:pt x="8763" y="86802"/>
                  </a:cubicBezTo>
                  <a:cubicBezTo>
                    <a:pt x="8729" y="86835"/>
                    <a:pt x="8727" y="86893"/>
                    <a:pt x="8760" y="86930"/>
                  </a:cubicBezTo>
                  <a:cubicBezTo>
                    <a:pt x="9153" y="87347"/>
                    <a:pt x="9524" y="87816"/>
                    <a:pt x="9858" y="88316"/>
                  </a:cubicBezTo>
                  <a:cubicBezTo>
                    <a:pt x="9878" y="88341"/>
                    <a:pt x="9905" y="88356"/>
                    <a:pt x="9933" y="88356"/>
                  </a:cubicBezTo>
                  <a:cubicBezTo>
                    <a:pt x="9950" y="88356"/>
                    <a:pt x="9966" y="88349"/>
                    <a:pt x="9983" y="88343"/>
                  </a:cubicBezTo>
                  <a:cubicBezTo>
                    <a:pt x="10024" y="88314"/>
                    <a:pt x="10036" y="88260"/>
                    <a:pt x="10008" y="88218"/>
                  </a:cubicBezTo>
                  <a:cubicBezTo>
                    <a:pt x="9668" y="87708"/>
                    <a:pt x="9292" y="87233"/>
                    <a:pt x="8889" y="86807"/>
                  </a:cubicBezTo>
                  <a:cubicBezTo>
                    <a:pt x="8872" y="86787"/>
                    <a:pt x="8848" y="86778"/>
                    <a:pt x="8825" y="86778"/>
                  </a:cubicBezTo>
                  <a:close/>
                  <a:moveTo>
                    <a:pt x="10813" y="89733"/>
                  </a:moveTo>
                  <a:cubicBezTo>
                    <a:pt x="10801" y="89733"/>
                    <a:pt x="10788" y="89735"/>
                    <a:pt x="10776" y="89741"/>
                  </a:cubicBezTo>
                  <a:cubicBezTo>
                    <a:pt x="10733" y="89762"/>
                    <a:pt x="10715" y="89814"/>
                    <a:pt x="10735" y="89858"/>
                  </a:cubicBezTo>
                  <a:cubicBezTo>
                    <a:pt x="10982" y="90377"/>
                    <a:pt x="11207" y="90930"/>
                    <a:pt x="11404" y="91505"/>
                  </a:cubicBezTo>
                  <a:cubicBezTo>
                    <a:pt x="11416" y="91543"/>
                    <a:pt x="11452" y="91565"/>
                    <a:pt x="11489" y="91565"/>
                  </a:cubicBezTo>
                  <a:cubicBezTo>
                    <a:pt x="11498" y="91565"/>
                    <a:pt x="11507" y="91563"/>
                    <a:pt x="11515" y="91561"/>
                  </a:cubicBezTo>
                  <a:cubicBezTo>
                    <a:pt x="11563" y="91545"/>
                    <a:pt x="11588" y="91495"/>
                    <a:pt x="11571" y="91447"/>
                  </a:cubicBezTo>
                  <a:cubicBezTo>
                    <a:pt x="11373" y="90866"/>
                    <a:pt x="11146" y="90306"/>
                    <a:pt x="10894" y="89782"/>
                  </a:cubicBezTo>
                  <a:cubicBezTo>
                    <a:pt x="10879" y="89751"/>
                    <a:pt x="10847" y="89733"/>
                    <a:pt x="10813" y="89733"/>
                  </a:cubicBezTo>
                  <a:close/>
                  <a:moveTo>
                    <a:pt x="11978" y="93106"/>
                  </a:moveTo>
                  <a:cubicBezTo>
                    <a:pt x="11971" y="93106"/>
                    <a:pt x="11964" y="93107"/>
                    <a:pt x="11957" y="93109"/>
                  </a:cubicBezTo>
                  <a:cubicBezTo>
                    <a:pt x="11909" y="93120"/>
                    <a:pt x="11879" y="93168"/>
                    <a:pt x="11891" y="93216"/>
                  </a:cubicBezTo>
                  <a:cubicBezTo>
                    <a:pt x="12020" y="93780"/>
                    <a:pt x="12128" y="94368"/>
                    <a:pt x="12214" y="94967"/>
                  </a:cubicBezTo>
                  <a:cubicBezTo>
                    <a:pt x="12219" y="95014"/>
                    <a:pt x="12259" y="95044"/>
                    <a:pt x="12302" y="95044"/>
                  </a:cubicBezTo>
                  <a:cubicBezTo>
                    <a:pt x="12307" y="95044"/>
                    <a:pt x="12310" y="95044"/>
                    <a:pt x="12315" y="95042"/>
                  </a:cubicBezTo>
                  <a:cubicBezTo>
                    <a:pt x="12365" y="95034"/>
                    <a:pt x="12398" y="94991"/>
                    <a:pt x="12391" y="94941"/>
                  </a:cubicBezTo>
                  <a:cubicBezTo>
                    <a:pt x="12307" y="94336"/>
                    <a:pt x="12194" y="93741"/>
                    <a:pt x="12065" y="93175"/>
                  </a:cubicBezTo>
                  <a:cubicBezTo>
                    <a:pt x="12054" y="93134"/>
                    <a:pt x="12017" y="93106"/>
                    <a:pt x="11978" y="93106"/>
                  </a:cubicBezTo>
                  <a:close/>
                  <a:moveTo>
                    <a:pt x="51242" y="97785"/>
                  </a:moveTo>
                  <a:cubicBezTo>
                    <a:pt x="50858" y="97785"/>
                    <a:pt x="50493" y="97801"/>
                    <a:pt x="50145" y="97833"/>
                  </a:cubicBezTo>
                  <a:cubicBezTo>
                    <a:pt x="50096" y="97838"/>
                    <a:pt x="50061" y="97881"/>
                    <a:pt x="50064" y="97931"/>
                  </a:cubicBezTo>
                  <a:cubicBezTo>
                    <a:pt x="50069" y="97976"/>
                    <a:pt x="50109" y="98012"/>
                    <a:pt x="50154" y="98012"/>
                  </a:cubicBezTo>
                  <a:lnTo>
                    <a:pt x="50162" y="98012"/>
                  </a:lnTo>
                  <a:cubicBezTo>
                    <a:pt x="50502" y="97979"/>
                    <a:pt x="50859" y="97963"/>
                    <a:pt x="51234" y="97963"/>
                  </a:cubicBezTo>
                  <a:cubicBezTo>
                    <a:pt x="51461" y="97963"/>
                    <a:pt x="51695" y="97969"/>
                    <a:pt x="51936" y="97981"/>
                  </a:cubicBezTo>
                  <a:cubicBezTo>
                    <a:pt x="51937" y="97981"/>
                    <a:pt x="51938" y="97981"/>
                    <a:pt x="51940" y="97981"/>
                  </a:cubicBezTo>
                  <a:cubicBezTo>
                    <a:pt x="51992" y="97981"/>
                    <a:pt x="52027" y="97945"/>
                    <a:pt x="52030" y="97896"/>
                  </a:cubicBezTo>
                  <a:cubicBezTo>
                    <a:pt x="52032" y="97847"/>
                    <a:pt x="51994" y="97805"/>
                    <a:pt x="51944" y="97802"/>
                  </a:cubicBezTo>
                  <a:cubicBezTo>
                    <a:pt x="51703" y="97791"/>
                    <a:pt x="51469" y="97785"/>
                    <a:pt x="51242" y="97785"/>
                  </a:cubicBezTo>
                  <a:close/>
                  <a:moveTo>
                    <a:pt x="53722" y="97970"/>
                  </a:moveTo>
                  <a:cubicBezTo>
                    <a:pt x="53678" y="97970"/>
                    <a:pt x="53639" y="98001"/>
                    <a:pt x="53632" y="98047"/>
                  </a:cubicBezTo>
                  <a:cubicBezTo>
                    <a:pt x="53626" y="98095"/>
                    <a:pt x="53659" y="98140"/>
                    <a:pt x="53709" y="98146"/>
                  </a:cubicBezTo>
                  <a:cubicBezTo>
                    <a:pt x="54320" y="98226"/>
                    <a:pt x="54941" y="98327"/>
                    <a:pt x="55476" y="98413"/>
                  </a:cubicBezTo>
                  <a:cubicBezTo>
                    <a:pt x="55480" y="98415"/>
                    <a:pt x="55486" y="98415"/>
                    <a:pt x="55489" y="98415"/>
                  </a:cubicBezTo>
                  <a:cubicBezTo>
                    <a:pt x="55531" y="98415"/>
                    <a:pt x="55571" y="98385"/>
                    <a:pt x="55579" y="98339"/>
                  </a:cubicBezTo>
                  <a:cubicBezTo>
                    <a:pt x="55586" y="98290"/>
                    <a:pt x="55552" y="98246"/>
                    <a:pt x="55504" y="98237"/>
                  </a:cubicBezTo>
                  <a:cubicBezTo>
                    <a:pt x="54968" y="98150"/>
                    <a:pt x="54346" y="98050"/>
                    <a:pt x="53732" y="97971"/>
                  </a:cubicBezTo>
                  <a:cubicBezTo>
                    <a:pt x="53728" y="97970"/>
                    <a:pt x="53725" y="97970"/>
                    <a:pt x="53722" y="97970"/>
                  </a:cubicBezTo>
                  <a:close/>
                  <a:moveTo>
                    <a:pt x="12479" y="96645"/>
                  </a:moveTo>
                  <a:cubicBezTo>
                    <a:pt x="12478" y="96645"/>
                    <a:pt x="12476" y="96645"/>
                    <a:pt x="12474" y="96645"/>
                  </a:cubicBezTo>
                  <a:cubicBezTo>
                    <a:pt x="12426" y="96649"/>
                    <a:pt x="12390" y="96690"/>
                    <a:pt x="12391" y="96740"/>
                  </a:cubicBezTo>
                  <a:cubicBezTo>
                    <a:pt x="12415" y="97113"/>
                    <a:pt x="12426" y="97492"/>
                    <a:pt x="12433" y="97868"/>
                  </a:cubicBezTo>
                  <a:cubicBezTo>
                    <a:pt x="12434" y="97966"/>
                    <a:pt x="12434" y="98062"/>
                    <a:pt x="12434" y="98156"/>
                  </a:cubicBezTo>
                  <a:cubicBezTo>
                    <a:pt x="12434" y="98279"/>
                    <a:pt x="12434" y="98401"/>
                    <a:pt x="12433" y="98522"/>
                  </a:cubicBezTo>
                  <a:cubicBezTo>
                    <a:pt x="12433" y="98572"/>
                    <a:pt x="12473" y="98614"/>
                    <a:pt x="12522" y="98614"/>
                  </a:cubicBezTo>
                  <a:cubicBezTo>
                    <a:pt x="12572" y="98614"/>
                    <a:pt x="12612" y="98575"/>
                    <a:pt x="12613" y="98522"/>
                  </a:cubicBezTo>
                  <a:cubicBezTo>
                    <a:pt x="12613" y="98401"/>
                    <a:pt x="12615" y="98277"/>
                    <a:pt x="12615" y="98155"/>
                  </a:cubicBezTo>
                  <a:cubicBezTo>
                    <a:pt x="12615" y="98057"/>
                    <a:pt x="12615" y="97962"/>
                    <a:pt x="12613" y="97865"/>
                  </a:cubicBezTo>
                  <a:cubicBezTo>
                    <a:pt x="12607" y="97485"/>
                    <a:pt x="12592" y="97103"/>
                    <a:pt x="12570" y="96728"/>
                  </a:cubicBezTo>
                  <a:cubicBezTo>
                    <a:pt x="12566" y="96682"/>
                    <a:pt x="12520" y="96645"/>
                    <a:pt x="12479" y="96645"/>
                  </a:cubicBezTo>
                  <a:close/>
                  <a:moveTo>
                    <a:pt x="57253" y="98518"/>
                  </a:moveTo>
                  <a:cubicBezTo>
                    <a:pt x="57210" y="98518"/>
                    <a:pt x="57174" y="98549"/>
                    <a:pt x="57168" y="98594"/>
                  </a:cubicBezTo>
                  <a:cubicBezTo>
                    <a:pt x="57159" y="98643"/>
                    <a:pt x="57192" y="98688"/>
                    <a:pt x="57242" y="98695"/>
                  </a:cubicBezTo>
                  <a:cubicBezTo>
                    <a:pt x="57931" y="98796"/>
                    <a:pt x="58499" y="98865"/>
                    <a:pt x="59025" y="98908"/>
                  </a:cubicBezTo>
                  <a:lnTo>
                    <a:pt x="59033" y="98908"/>
                  </a:lnTo>
                  <a:cubicBezTo>
                    <a:pt x="59079" y="98908"/>
                    <a:pt x="59117" y="98874"/>
                    <a:pt x="59121" y="98826"/>
                  </a:cubicBezTo>
                  <a:cubicBezTo>
                    <a:pt x="59124" y="98778"/>
                    <a:pt x="59089" y="98734"/>
                    <a:pt x="59040" y="98729"/>
                  </a:cubicBezTo>
                  <a:cubicBezTo>
                    <a:pt x="58518" y="98686"/>
                    <a:pt x="57954" y="98620"/>
                    <a:pt x="57269" y="98519"/>
                  </a:cubicBezTo>
                  <a:cubicBezTo>
                    <a:pt x="57264" y="98518"/>
                    <a:pt x="57258" y="98518"/>
                    <a:pt x="57253" y="98518"/>
                  </a:cubicBezTo>
                  <a:close/>
                  <a:moveTo>
                    <a:pt x="48399" y="98174"/>
                  </a:moveTo>
                  <a:cubicBezTo>
                    <a:pt x="48390" y="98174"/>
                    <a:pt x="48381" y="98175"/>
                    <a:pt x="48373" y="98178"/>
                  </a:cubicBezTo>
                  <a:cubicBezTo>
                    <a:pt x="47791" y="98357"/>
                    <a:pt x="47238" y="98609"/>
                    <a:pt x="46726" y="98918"/>
                  </a:cubicBezTo>
                  <a:cubicBezTo>
                    <a:pt x="46685" y="98943"/>
                    <a:pt x="46673" y="99000"/>
                    <a:pt x="46698" y="99041"/>
                  </a:cubicBezTo>
                  <a:cubicBezTo>
                    <a:pt x="46714" y="99069"/>
                    <a:pt x="46746" y="99084"/>
                    <a:pt x="46774" y="99084"/>
                  </a:cubicBezTo>
                  <a:cubicBezTo>
                    <a:pt x="46789" y="99084"/>
                    <a:pt x="46806" y="99081"/>
                    <a:pt x="46820" y="99072"/>
                  </a:cubicBezTo>
                  <a:cubicBezTo>
                    <a:pt x="47319" y="98768"/>
                    <a:pt x="47859" y="98522"/>
                    <a:pt x="48427" y="98347"/>
                  </a:cubicBezTo>
                  <a:cubicBezTo>
                    <a:pt x="48472" y="98332"/>
                    <a:pt x="48499" y="98281"/>
                    <a:pt x="48485" y="98236"/>
                  </a:cubicBezTo>
                  <a:cubicBezTo>
                    <a:pt x="48473" y="98198"/>
                    <a:pt x="48438" y="98174"/>
                    <a:pt x="48399" y="98174"/>
                  </a:cubicBezTo>
                  <a:close/>
                  <a:moveTo>
                    <a:pt x="45379" y="100022"/>
                  </a:moveTo>
                  <a:cubicBezTo>
                    <a:pt x="45356" y="100022"/>
                    <a:pt x="45333" y="100031"/>
                    <a:pt x="45316" y="100048"/>
                  </a:cubicBezTo>
                  <a:cubicBezTo>
                    <a:pt x="44915" y="100469"/>
                    <a:pt x="44548" y="100954"/>
                    <a:pt x="44230" y="101491"/>
                  </a:cubicBezTo>
                  <a:cubicBezTo>
                    <a:pt x="44205" y="101532"/>
                    <a:pt x="44220" y="101587"/>
                    <a:pt x="44261" y="101612"/>
                  </a:cubicBezTo>
                  <a:cubicBezTo>
                    <a:pt x="44274" y="101620"/>
                    <a:pt x="44291" y="101625"/>
                    <a:pt x="44306" y="101625"/>
                  </a:cubicBezTo>
                  <a:cubicBezTo>
                    <a:pt x="44337" y="101625"/>
                    <a:pt x="44365" y="101609"/>
                    <a:pt x="44380" y="101580"/>
                  </a:cubicBezTo>
                  <a:cubicBezTo>
                    <a:pt x="44693" y="101057"/>
                    <a:pt x="45051" y="100583"/>
                    <a:pt x="45445" y="100172"/>
                  </a:cubicBezTo>
                  <a:cubicBezTo>
                    <a:pt x="45480" y="100138"/>
                    <a:pt x="45479" y="100080"/>
                    <a:pt x="45442" y="100046"/>
                  </a:cubicBezTo>
                  <a:cubicBezTo>
                    <a:pt x="45425" y="100030"/>
                    <a:pt x="45402" y="100022"/>
                    <a:pt x="45379" y="100022"/>
                  </a:cubicBezTo>
                  <a:close/>
                  <a:moveTo>
                    <a:pt x="12431" y="100223"/>
                  </a:moveTo>
                  <a:cubicBezTo>
                    <a:pt x="12387" y="100223"/>
                    <a:pt x="12350" y="100261"/>
                    <a:pt x="12347" y="100307"/>
                  </a:cubicBezTo>
                  <a:cubicBezTo>
                    <a:pt x="12299" y="100928"/>
                    <a:pt x="12236" y="101552"/>
                    <a:pt x="12181" y="102084"/>
                  </a:cubicBezTo>
                  <a:cubicBezTo>
                    <a:pt x="12174" y="102132"/>
                    <a:pt x="12209" y="102175"/>
                    <a:pt x="12259" y="102182"/>
                  </a:cubicBezTo>
                  <a:lnTo>
                    <a:pt x="12269" y="102182"/>
                  </a:lnTo>
                  <a:cubicBezTo>
                    <a:pt x="12314" y="102182"/>
                    <a:pt x="12352" y="102149"/>
                    <a:pt x="12358" y="102101"/>
                  </a:cubicBezTo>
                  <a:cubicBezTo>
                    <a:pt x="12415" y="101569"/>
                    <a:pt x="12476" y="100941"/>
                    <a:pt x="12524" y="100318"/>
                  </a:cubicBezTo>
                  <a:cubicBezTo>
                    <a:pt x="12526" y="100270"/>
                    <a:pt x="12491" y="100227"/>
                    <a:pt x="12441" y="100224"/>
                  </a:cubicBezTo>
                  <a:cubicBezTo>
                    <a:pt x="12438" y="100223"/>
                    <a:pt x="12434" y="100223"/>
                    <a:pt x="12431" y="100223"/>
                  </a:cubicBezTo>
                  <a:close/>
                  <a:moveTo>
                    <a:pt x="43538" y="103062"/>
                  </a:moveTo>
                  <a:cubicBezTo>
                    <a:pt x="43502" y="103062"/>
                    <a:pt x="43467" y="103085"/>
                    <a:pt x="43454" y="103119"/>
                  </a:cubicBezTo>
                  <a:cubicBezTo>
                    <a:pt x="43254" y="103658"/>
                    <a:pt x="43082" y="104239"/>
                    <a:pt x="42947" y="104847"/>
                  </a:cubicBezTo>
                  <a:cubicBezTo>
                    <a:pt x="42937" y="104894"/>
                    <a:pt x="42967" y="104942"/>
                    <a:pt x="43015" y="104953"/>
                  </a:cubicBezTo>
                  <a:cubicBezTo>
                    <a:pt x="43022" y="104955"/>
                    <a:pt x="43029" y="104955"/>
                    <a:pt x="43035" y="104955"/>
                  </a:cubicBezTo>
                  <a:cubicBezTo>
                    <a:pt x="43077" y="104955"/>
                    <a:pt x="43113" y="104925"/>
                    <a:pt x="43120" y="104884"/>
                  </a:cubicBezTo>
                  <a:cubicBezTo>
                    <a:pt x="43252" y="104286"/>
                    <a:pt x="43421" y="103714"/>
                    <a:pt x="43620" y="103182"/>
                  </a:cubicBezTo>
                  <a:cubicBezTo>
                    <a:pt x="43638" y="103136"/>
                    <a:pt x="43613" y="103085"/>
                    <a:pt x="43569" y="103068"/>
                  </a:cubicBezTo>
                  <a:cubicBezTo>
                    <a:pt x="43558" y="103064"/>
                    <a:pt x="43548" y="103062"/>
                    <a:pt x="43538" y="103062"/>
                  </a:cubicBezTo>
                  <a:close/>
                  <a:moveTo>
                    <a:pt x="12084" y="103785"/>
                  </a:moveTo>
                  <a:cubicBezTo>
                    <a:pt x="12043" y="103785"/>
                    <a:pt x="12002" y="103819"/>
                    <a:pt x="11999" y="103865"/>
                  </a:cubicBezTo>
                  <a:cubicBezTo>
                    <a:pt x="11933" y="104557"/>
                    <a:pt x="11888" y="105124"/>
                    <a:pt x="11860" y="105652"/>
                  </a:cubicBezTo>
                  <a:cubicBezTo>
                    <a:pt x="11858" y="105700"/>
                    <a:pt x="11894" y="105744"/>
                    <a:pt x="11944" y="105745"/>
                  </a:cubicBezTo>
                  <a:lnTo>
                    <a:pt x="11949" y="105745"/>
                  </a:lnTo>
                  <a:cubicBezTo>
                    <a:pt x="11995" y="105745"/>
                    <a:pt x="12035" y="105709"/>
                    <a:pt x="12037" y="105662"/>
                  </a:cubicBezTo>
                  <a:cubicBezTo>
                    <a:pt x="12067" y="105137"/>
                    <a:pt x="12110" y="104572"/>
                    <a:pt x="12176" y="103881"/>
                  </a:cubicBezTo>
                  <a:cubicBezTo>
                    <a:pt x="12181" y="103832"/>
                    <a:pt x="12145" y="103789"/>
                    <a:pt x="12095" y="103785"/>
                  </a:cubicBezTo>
                  <a:cubicBezTo>
                    <a:pt x="12091" y="103785"/>
                    <a:pt x="12088" y="103785"/>
                    <a:pt x="12084" y="103785"/>
                  </a:cubicBezTo>
                  <a:close/>
                  <a:moveTo>
                    <a:pt x="42750" y="106540"/>
                  </a:moveTo>
                  <a:cubicBezTo>
                    <a:pt x="42707" y="106540"/>
                    <a:pt x="42666" y="106575"/>
                    <a:pt x="42662" y="106622"/>
                  </a:cubicBezTo>
                  <a:lnTo>
                    <a:pt x="42643" y="106805"/>
                  </a:lnTo>
                  <a:cubicBezTo>
                    <a:pt x="42598" y="107297"/>
                    <a:pt x="42566" y="107821"/>
                    <a:pt x="42550" y="108412"/>
                  </a:cubicBezTo>
                  <a:cubicBezTo>
                    <a:pt x="42550" y="108460"/>
                    <a:pt x="42588" y="108502"/>
                    <a:pt x="42638" y="108503"/>
                  </a:cubicBezTo>
                  <a:lnTo>
                    <a:pt x="42639" y="108503"/>
                  </a:lnTo>
                  <a:cubicBezTo>
                    <a:pt x="42687" y="108503"/>
                    <a:pt x="42725" y="108465"/>
                    <a:pt x="42725" y="108417"/>
                  </a:cubicBezTo>
                  <a:cubicBezTo>
                    <a:pt x="42745" y="107829"/>
                    <a:pt x="42773" y="107307"/>
                    <a:pt x="42820" y="106822"/>
                  </a:cubicBezTo>
                  <a:lnTo>
                    <a:pt x="42838" y="106638"/>
                  </a:lnTo>
                  <a:cubicBezTo>
                    <a:pt x="42845" y="106590"/>
                    <a:pt x="42808" y="106547"/>
                    <a:pt x="42758" y="106540"/>
                  </a:cubicBezTo>
                  <a:cubicBezTo>
                    <a:pt x="42756" y="106540"/>
                    <a:pt x="42753" y="106540"/>
                    <a:pt x="42750" y="106540"/>
                  </a:cubicBezTo>
                  <a:close/>
                  <a:moveTo>
                    <a:pt x="11913" y="107355"/>
                  </a:moveTo>
                  <a:cubicBezTo>
                    <a:pt x="11863" y="107355"/>
                    <a:pt x="11825" y="107397"/>
                    <a:pt x="11826" y="107446"/>
                  </a:cubicBezTo>
                  <a:cubicBezTo>
                    <a:pt x="11841" y="108081"/>
                    <a:pt x="11884" y="108667"/>
                    <a:pt x="11961" y="109239"/>
                  </a:cubicBezTo>
                  <a:cubicBezTo>
                    <a:pt x="11967" y="109282"/>
                    <a:pt x="12007" y="109315"/>
                    <a:pt x="12050" y="109315"/>
                  </a:cubicBezTo>
                  <a:cubicBezTo>
                    <a:pt x="12052" y="109315"/>
                    <a:pt x="12057" y="109315"/>
                    <a:pt x="12060" y="109313"/>
                  </a:cubicBezTo>
                  <a:cubicBezTo>
                    <a:pt x="12110" y="109307"/>
                    <a:pt x="12143" y="109264"/>
                    <a:pt x="12136" y="109214"/>
                  </a:cubicBezTo>
                  <a:cubicBezTo>
                    <a:pt x="12062" y="108649"/>
                    <a:pt x="12019" y="108069"/>
                    <a:pt x="12004" y="107442"/>
                  </a:cubicBezTo>
                  <a:cubicBezTo>
                    <a:pt x="12002" y="107393"/>
                    <a:pt x="11962" y="107355"/>
                    <a:pt x="11916" y="107355"/>
                  </a:cubicBezTo>
                  <a:close/>
                  <a:moveTo>
                    <a:pt x="42621" y="110115"/>
                  </a:moveTo>
                  <a:cubicBezTo>
                    <a:pt x="42571" y="110115"/>
                    <a:pt x="42532" y="110153"/>
                    <a:pt x="42532" y="110203"/>
                  </a:cubicBezTo>
                  <a:cubicBezTo>
                    <a:pt x="42533" y="110515"/>
                    <a:pt x="42535" y="110828"/>
                    <a:pt x="42538" y="111142"/>
                  </a:cubicBezTo>
                  <a:lnTo>
                    <a:pt x="42543" y="111994"/>
                  </a:lnTo>
                  <a:cubicBezTo>
                    <a:pt x="42543" y="112044"/>
                    <a:pt x="42583" y="112082"/>
                    <a:pt x="42633" y="112082"/>
                  </a:cubicBezTo>
                  <a:cubicBezTo>
                    <a:pt x="42682" y="112082"/>
                    <a:pt x="42724" y="112040"/>
                    <a:pt x="42722" y="111994"/>
                  </a:cubicBezTo>
                  <a:lnTo>
                    <a:pt x="42715" y="111142"/>
                  </a:lnTo>
                  <a:cubicBezTo>
                    <a:pt x="42714" y="110828"/>
                    <a:pt x="42712" y="110515"/>
                    <a:pt x="42709" y="110203"/>
                  </a:cubicBezTo>
                  <a:cubicBezTo>
                    <a:pt x="42709" y="110153"/>
                    <a:pt x="42671" y="110115"/>
                    <a:pt x="42621" y="110115"/>
                  </a:cubicBezTo>
                  <a:close/>
                  <a:moveTo>
                    <a:pt x="12365" y="110895"/>
                  </a:moveTo>
                  <a:cubicBezTo>
                    <a:pt x="12359" y="110895"/>
                    <a:pt x="12353" y="110896"/>
                    <a:pt x="12347" y="110897"/>
                  </a:cubicBezTo>
                  <a:cubicBezTo>
                    <a:pt x="12299" y="110910"/>
                    <a:pt x="12269" y="110958"/>
                    <a:pt x="12280" y="111005"/>
                  </a:cubicBezTo>
                  <a:cubicBezTo>
                    <a:pt x="12415" y="111590"/>
                    <a:pt x="12575" y="112171"/>
                    <a:pt x="12762" y="112736"/>
                  </a:cubicBezTo>
                  <a:cubicBezTo>
                    <a:pt x="12774" y="112776"/>
                    <a:pt x="12810" y="112799"/>
                    <a:pt x="12847" y="112799"/>
                  </a:cubicBezTo>
                  <a:cubicBezTo>
                    <a:pt x="12857" y="112799"/>
                    <a:pt x="12865" y="112797"/>
                    <a:pt x="12877" y="112791"/>
                  </a:cubicBezTo>
                  <a:cubicBezTo>
                    <a:pt x="12921" y="112776"/>
                    <a:pt x="12946" y="112726"/>
                    <a:pt x="12931" y="112678"/>
                  </a:cubicBezTo>
                  <a:cubicBezTo>
                    <a:pt x="12746" y="112118"/>
                    <a:pt x="12587" y="111542"/>
                    <a:pt x="12454" y="110963"/>
                  </a:cubicBezTo>
                  <a:cubicBezTo>
                    <a:pt x="12443" y="110923"/>
                    <a:pt x="12405" y="110895"/>
                    <a:pt x="12365" y="110895"/>
                  </a:cubicBezTo>
                  <a:close/>
                  <a:moveTo>
                    <a:pt x="42614" y="113691"/>
                  </a:moveTo>
                  <a:cubicBezTo>
                    <a:pt x="42564" y="113691"/>
                    <a:pt x="42533" y="113731"/>
                    <a:pt x="42532" y="113778"/>
                  </a:cubicBezTo>
                  <a:cubicBezTo>
                    <a:pt x="42515" y="114434"/>
                    <a:pt x="42483" y="115017"/>
                    <a:pt x="42435" y="115559"/>
                  </a:cubicBezTo>
                  <a:cubicBezTo>
                    <a:pt x="42432" y="115609"/>
                    <a:pt x="42467" y="115652"/>
                    <a:pt x="42517" y="115657"/>
                  </a:cubicBezTo>
                  <a:lnTo>
                    <a:pt x="42525" y="115657"/>
                  </a:lnTo>
                  <a:cubicBezTo>
                    <a:pt x="42571" y="115657"/>
                    <a:pt x="42608" y="115622"/>
                    <a:pt x="42614" y="115574"/>
                  </a:cubicBezTo>
                  <a:cubicBezTo>
                    <a:pt x="42661" y="115027"/>
                    <a:pt x="42692" y="114441"/>
                    <a:pt x="42709" y="113783"/>
                  </a:cubicBezTo>
                  <a:cubicBezTo>
                    <a:pt x="42712" y="113733"/>
                    <a:pt x="42672" y="113694"/>
                    <a:pt x="42623" y="113692"/>
                  </a:cubicBezTo>
                  <a:cubicBezTo>
                    <a:pt x="42620" y="113692"/>
                    <a:pt x="42617" y="113691"/>
                    <a:pt x="42614" y="113691"/>
                  </a:cubicBezTo>
                  <a:close/>
                  <a:moveTo>
                    <a:pt x="13483" y="114293"/>
                  </a:moveTo>
                  <a:cubicBezTo>
                    <a:pt x="13471" y="114293"/>
                    <a:pt x="13459" y="114295"/>
                    <a:pt x="13448" y="114300"/>
                  </a:cubicBezTo>
                  <a:cubicBezTo>
                    <a:pt x="13402" y="114321"/>
                    <a:pt x="13384" y="114373"/>
                    <a:pt x="13402" y="114417"/>
                  </a:cubicBezTo>
                  <a:cubicBezTo>
                    <a:pt x="13640" y="114967"/>
                    <a:pt x="13907" y="115509"/>
                    <a:pt x="14195" y="116029"/>
                  </a:cubicBezTo>
                  <a:cubicBezTo>
                    <a:pt x="14212" y="116057"/>
                    <a:pt x="14243" y="116074"/>
                    <a:pt x="14273" y="116074"/>
                  </a:cubicBezTo>
                  <a:cubicBezTo>
                    <a:pt x="14288" y="116074"/>
                    <a:pt x="14305" y="116071"/>
                    <a:pt x="14318" y="116064"/>
                  </a:cubicBezTo>
                  <a:cubicBezTo>
                    <a:pt x="14361" y="116039"/>
                    <a:pt x="14378" y="115986"/>
                    <a:pt x="14353" y="115942"/>
                  </a:cubicBezTo>
                  <a:cubicBezTo>
                    <a:pt x="14066" y="115426"/>
                    <a:pt x="13801" y="114888"/>
                    <a:pt x="13566" y="114346"/>
                  </a:cubicBezTo>
                  <a:cubicBezTo>
                    <a:pt x="13550" y="114313"/>
                    <a:pt x="13517" y="114293"/>
                    <a:pt x="13483" y="114293"/>
                  </a:cubicBezTo>
                  <a:close/>
                  <a:moveTo>
                    <a:pt x="15215" y="117420"/>
                  </a:moveTo>
                  <a:cubicBezTo>
                    <a:pt x="15197" y="117420"/>
                    <a:pt x="15180" y="117425"/>
                    <a:pt x="15165" y="117436"/>
                  </a:cubicBezTo>
                  <a:cubicBezTo>
                    <a:pt x="15125" y="117464"/>
                    <a:pt x="15115" y="117519"/>
                    <a:pt x="15141" y="117560"/>
                  </a:cubicBezTo>
                  <a:cubicBezTo>
                    <a:pt x="15481" y="118054"/>
                    <a:pt x="15847" y="118534"/>
                    <a:pt x="16231" y="118988"/>
                  </a:cubicBezTo>
                  <a:cubicBezTo>
                    <a:pt x="16250" y="119010"/>
                    <a:pt x="16274" y="119019"/>
                    <a:pt x="16299" y="119019"/>
                  </a:cubicBezTo>
                  <a:cubicBezTo>
                    <a:pt x="16318" y="119019"/>
                    <a:pt x="16339" y="119011"/>
                    <a:pt x="16357" y="118998"/>
                  </a:cubicBezTo>
                  <a:cubicBezTo>
                    <a:pt x="16394" y="118965"/>
                    <a:pt x="16399" y="118910"/>
                    <a:pt x="16367" y="118872"/>
                  </a:cubicBezTo>
                  <a:cubicBezTo>
                    <a:pt x="15988" y="118423"/>
                    <a:pt x="15623" y="117949"/>
                    <a:pt x="15289" y="117457"/>
                  </a:cubicBezTo>
                  <a:cubicBezTo>
                    <a:pt x="15270" y="117434"/>
                    <a:pt x="15243" y="117420"/>
                    <a:pt x="15215" y="117420"/>
                  </a:cubicBezTo>
                  <a:close/>
                  <a:moveTo>
                    <a:pt x="42286" y="117253"/>
                  </a:moveTo>
                  <a:cubicBezTo>
                    <a:pt x="42246" y="117253"/>
                    <a:pt x="42208" y="117284"/>
                    <a:pt x="42200" y="117325"/>
                  </a:cubicBezTo>
                  <a:cubicBezTo>
                    <a:pt x="42086" y="117933"/>
                    <a:pt x="41937" y="118509"/>
                    <a:pt x="41760" y="119044"/>
                  </a:cubicBezTo>
                  <a:cubicBezTo>
                    <a:pt x="41743" y="119089"/>
                    <a:pt x="41766" y="119139"/>
                    <a:pt x="41814" y="119155"/>
                  </a:cubicBezTo>
                  <a:cubicBezTo>
                    <a:pt x="41826" y="119159"/>
                    <a:pt x="41834" y="119160"/>
                    <a:pt x="41844" y="119160"/>
                  </a:cubicBezTo>
                  <a:cubicBezTo>
                    <a:pt x="41879" y="119160"/>
                    <a:pt x="41914" y="119137"/>
                    <a:pt x="41927" y="119102"/>
                  </a:cubicBezTo>
                  <a:cubicBezTo>
                    <a:pt x="42109" y="118562"/>
                    <a:pt x="42258" y="117974"/>
                    <a:pt x="42374" y="117358"/>
                  </a:cubicBezTo>
                  <a:cubicBezTo>
                    <a:pt x="42384" y="117312"/>
                    <a:pt x="42351" y="117263"/>
                    <a:pt x="42303" y="117255"/>
                  </a:cubicBezTo>
                  <a:cubicBezTo>
                    <a:pt x="42297" y="117254"/>
                    <a:pt x="42292" y="117253"/>
                    <a:pt x="42286" y="117253"/>
                  </a:cubicBezTo>
                  <a:close/>
                  <a:moveTo>
                    <a:pt x="17523" y="120143"/>
                  </a:moveTo>
                  <a:cubicBezTo>
                    <a:pt x="17499" y="120143"/>
                    <a:pt x="17475" y="120153"/>
                    <a:pt x="17457" y="120171"/>
                  </a:cubicBezTo>
                  <a:cubicBezTo>
                    <a:pt x="17424" y="120206"/>
                    <a:pt x="17426" y="120264"/>
                    <a:pt x="17461" y="120297"/>
                  </a:cubicBezTo>
                  <a:cubicBezTo>
                    <a:pt x="17883" y="120701"/>
                    <a:pt x="18344" y="121094"/>
                    <a:pt x="18827" y="121465"/>
                  </a:cubicBezTo>
                  <a:cubicBezTo>
                    <a:pt x="18844" y="121478"/>
                    <a:pt x="18862" y="121483"/>
                    <a:pt x="18882" y="121483"/>
                  </a:cubicBezTo>
                  <a:cubicBezTo>
                    <a:pt x="18908" y="121483"/>
                    <a:pt x="18935" y="121471"/>
                    <a:pt x="18952" y="121448"/>
                  </a:cubicBezTo>
                  <a:cubicBezTo>
                    <a:pt x="18981" y="121412"/>
                    <a:pt x="18975" y="121354"/>
                    <a:pt x="18935" y="121324"/>
                  </a:cubicBezTo>
                  <a:cubicBezTo>
                    <a:pt x="18456" y="120956"/>
                    <a:pt x="18001" y="120568"/>
                    <a:pt x="17583" y="120169"/>
                  </a:cubicBezTo>
                  <a:cubicBezTo>
                    <a:pt x="17566" y="120152"/>
                    <a:pt x="17545" y="120143"/>
                    <a:pt x="17523" y="120143"/>
                  </a:cubicBezTo>
                  <a:close/>
                  <a:moveTo>
                    <a:pt x="41137" y="120622"/>
                  </a:moveTo>
                  <a:cubicBezTo>
                    <a:pt x="41105" y="120622"/>
                    <a:pt x="41073" y="120639"/>
                    <a:pt x="41057" y="120669"/>
                  </a:cubicBezTo>
                  <a:cubicBezTo>
                    <a:pt x="41016" y="120749"/>
                    <a:pt x="40973" y="120825"/>
                    <a:pt x="40926" y="120903"/>
                  </a:cubicBezTo>
                  <a:cubicBezTo>
                    <a:pt x="40676" y="121339"/>
                    <a:pt x="40388" y="121753"/>
                    <a:pt x="40071" y="122136"/>
                  </a:cubicBezTo>
                  <a:cubicBezTo>
                    <a:pt x="40040" y="122175"/>
                    <a:pt x="40047" y="122232"/>
                    <a:pt x="40083" y="122261"/>
                  </a:cubicBezTo>
                  <a:cubicBezTo>
                    <a:pt x="40100" y="122276"/>
                    <a:pt x="40120" y="122283"/>
                    <a:pt x="40139" y="122283"/>
                  </a:cubicBezTo>
                  <a:cubicBezTo>
                    <a:pt x="40164" y="122283"/>
                    <a:pt x="40189" y="122270"/>
                    <a:pt x="40206" y="122250"/>
                  </a:cubicBezTo>
                  <a:cubicBezTo>
                    <a:pt x="40529" y="121861"/>
                    <a:pt x="40824" y="121438"/>
                    <a:pt x="41080" y="120992"/>
                  </a:cubicBezTo>
                  <a:cubicBezTo>
                    <a:pt x="41127" y="120915"/>
                    <a:pt x="41171" y="120833"/>
                    <a:pt x="41215" y="120752"/>
                  </a:cubicBezTo>
                  <a:cubicBezTo>
                    <a:pt x="41238" y="120709"/>
                    <a:pt x="41221" y="120655"/>
                    <a:pt x="41176" y="120631"/>
                  </a:cubicBezTo>
                  <a:cubicBezTo>
                    <a:pt x="41164" y="120625"/>
                    <a:pt x="41150" y="120622"/>
                    <a:pt x="41137" y="120622"/>
                  </a:cubicBezTo>
                  <a:close/>
                  <a:moveTo>
                    <a:pt x="20352" y="122323"/>
                  </a:moveTo>
                  <a:cubicBezTo>
                    <a:pt x="20322" y="122323"/>
                    <a:pt x="20293" y="122339"/>
                    <a:pt x="20275" y="122366"/>
                  </a:cubicBezTo>
                  <a:cubicBezTo>
                    <a:pt x="20250" y="122407"/>
                    <a:pt x="20262" y="122460"/>
                    <a:pt x="20303" y="122488"/>
                  </a:cubicBezTo>
                  <a:cubicBezTo>
                    <a:pt x="20800" y="122798"/>
                    <a:pt x="21327" y="123096"/>
                    <a:pt x="21865" y="123375"/>
                  </a:cubicBezTo>
                  <a:cubicBezTo>
                    <a:pt x="21880" y="123380"/>
                    <a:pt x="21892" y="123385"/>
                    <a:pt x="21907" y="123385"/>
                  </a:cubicBezTo>
                  <a:cubicBezTo>
                    <a:pt x="21938" y="123385"/>
                    <a:pt x="21971" y="123368"/>
                    <a:pt x="21985" y="123337"/>
                  </a:cubicBezTo>
                  <a:cubicBezTo>
                    <a:pt x="22008" y="123293"/>
                    <a:pt x="21990" y="123239"/>
                    <a:pt x="21947" y="123217"/>
                  </a:cubicBezTo>
                  <a:cubicBezTo>
                    <a:pt x="21412" y="122941"/>
                    <a:pt x="20890" y="122646"/>
                    <a:pt x="20398" y="122336"/>
                  </a:cubicBezTo>
                  <a:cubicBezTo>
                    <a:pt x="20384" y="122327"/>
                    <a:pt x="20368" y="122323"/>
                    <a:pt x="20352" y="122323"/>
                  </a:cubicBezTo>
                  <a:close/>
                  <a:moveTo>
                    <a:pt x="38868" y="123358"/>
                  </a:moveTo>
                  <a:cubicBezTo>
                    <a:pt x="38849" y="123358"/>
                    <a:pt x="38829" y="123364"/>
                    <a:pt x="38812" y="123378"/>
                  </a:cubicBezTo>
                  <a:cubicBezTo>
                    <a:pt x="38360" y="123744"/>
                    <a:pt x="37863" y="124074"/>
                    <a:pt x="37338" y="124357"/>
                  </a:cubicBezTo>
                  <a:cubicBezTo>
                    <a:pt x="37297" y="124380"/>
                    <a:pt x="37280" y="124435"/>
                    <a:pt x="37302" y="124478"/>
                  </a:cubicBezTo>
                  <a:cubicBezTo>
                    <a:pt x="37320" y="124509"/>
                    <a:pt x="37350" y="124526"/>
                    <a:pt x="37381" y="124526"/>
                  </a:cubicBezTo>
                  <a:cubicBezTo>
                    <a:pt x="37396" y="124526"/>
                    <a:pt x="37411" y="124523"/>
                    <a:pt x="37424" y="124513"/>
                  </a:cubicBezTo>
                  <a:cubicBezTo>
                    <a:pt x="37961" y="124224"/>
                    <a:pt x="38466" y="123890"/>
                    <a:pt x="38925" y="123517"/>
                  </a:cubicBezTo>
                  <a:cubicBezTo>
                    <a:pt x="38963" y="123486"/>
                    <a:pt x="38970" y="123428"/>
                    <a:pt x="38938" y="123391"/>
                  </a:cubicBezTo>
                  <a:cubicBezTo>
                    <a:pt x="38920" y="123369"/>
                    <a:pt x="38894" y="123358"/>
                    <a:pt x="38868" y="123358"/>
                  </a:cubicBezTo>
                  <a:close/>
                  <a:moveTo>
                    <a:pt x="23530" y="123961"/>
                  </a:moveTo>
                  <a:cubicBezTo>
                    <a:pt x="23495" y="123961"/>
                    <a:pt x="23461" y="123982"/>
                    <a:pt x="23448" y="124016"/>
                  </a:cubicBezTo>
                  <a:cubicBezTo>
                    <a:pt x="23429" y="124062"/>
                    <a:pt x="23449" y="124113"/>
                    <a:pt x="23496" y="124132"/>
                  </a:cubicBezTo>
                  <a:cubicBezTo>
                    <a:pt x="24041" y="124362"/>
                    <a:pt x="24607" y="124572"/>
                    <a:pt x="25175" y="124761"/>
                  </a:cubicBezTo>
                  <a:cubicBezTo>
                    <a:pt x="25187" y="124763"/>
                    <a:pt x="25197" y="124766"/>
                    <a:pt x="25205" y="124766"/>
                  </a:cubicBezTo>
                  <a:cubicBezTo>
                    <a:pt x="25243" y="124766"/>
                    <a:pt x="25276" y="124741"/>
                    <a:pt x="25288" y="124703"/>
                  </a:cubicBezTo>
                  <a:cubicBezTo>
                    <a:pt x="25305" y="124659"/>
                    <a:pt x="25280" y="124609"/>
                    <a:pt x="25232" y="124592"/>
                  </a:cubicBezTo>
                  <a:cubicBezTo>
                    <a:pt x="24667" y="124405"/>
                    <a:pt x="24105" y="124193"/>
                    <a:pt x="23563" y="123968"/>
                  </a:cubicBezTo>
                  <a:cubicBezTo>
                    <a:pt x="23552" y="123963"/>
                    <a:pt x="23541" y="123961"/>
                    <a:pt x="23530" y="123961"/>
                  </a:cubicBezTo>
                  <a:close/>
                  <a:moveTo>
                    <a:pt x="26920" y="125085"/>
                  </a:moveTo>
                  <a:cubicBezTo>
                    <a:pt x="26882" y="125085"/>
                    <a:pt x="26848" y="125114"/>
                    <a:pt x="26837" y="125152"/>
                  </a:cubicBezTo>
                  <a:cubicBezTo>
                    <a:pt x="26825" y="125200"/>
                    <a:pt x="26853" y="125248"/>
                    <a:pt x="26902" y="125260"/>
                  </a:cubicBezTo>
                  <a:cubicBezTo>
                    <a:pt x="27485" y="125407"/>
                    <a:pt x="28076" y="125532"/>
                    <a:pt x="28659" y="125631"/>
                  </a:cubicBezTo>
                  <a:cubicBezTo>
                    <a:pt x="28662" y="125633"/>
                    <a:pt x="28669" y="125633"/>
                    <a:pt x="28674" y="125633"/>
                  </a:cubicBezTo>
                  <a:cubicBezTo>
                    <a:pt x="28716" y="125633"/>
                    <a:pt x="28752" y="125603"/>
                    <a:pt x="28760" y="125561"/>
                  </a:cubicBezTo>
                  <a:cubicBezTo>
                    <a:pt x="28769" y="125512"/>
                    <a:pt x="28735" y="125465"/>
                    <a:pt x="28687" y="125457"/>
                  </a:cubicBezTo>
                  <a:cubicBezTo>
                    <a:pt x="28108" y="125358"/>
                    <a:pt x="27523" y="125233"/>
                    <a:pt x="26945" y="125089"/>
                  </a:cubicBezTo>
                  <a:cubicBezTo>
                    <a:pt x="26936" y="125087"/>
                    <a:pt x="26928" y="125085"/>
                    <a:pt x="26920" y="125085"/>
                  </a:cubicBezTo>
                  <a:close/>
                  <a:moveTo>
                    <a:pt x="35747" y="125059"/>
                  </a:moveTo>
                  <a:cubicBezTo>
                    <a:pt x="35737" y="125059"/>
                    <a:pt x="35726" y="125061"/>
                    <a:pt x="35716" y="125064"/>
                  </a:cubicBezTo>
                  <a:cubicBezTo>
                    <a:pt x="35168" y="125250"/>
                    <a:pt x="34590" y="125399"/>
                    <a:pt x="33998" y="125507"/>
                  </a:cubicBezTo>
                  <a:cubicBezTo>
                    <a:pt x="33949" y="125515"/>
                    <a:pt x="33917" y="125563"/>
                    <a:pt x="33926" y="125611"/>
                  </a:cubicBezTo>
                  <a:cubicBezTo>
                    <a:pt x="33932" y="125652"/>
                    <a:pt x="33970" y="125682"/>
                    <a:pt x="34012" y="125682"/>
                  </a:cubicBezTo>
                  <a:cubicBezTo>
                    <a:pt x="34017" y="125682"/>
                    <a:pt x="34023" y="125682"/>
                    <a:pt x="34032" y="125681"/>
                  </a:cubicBezTo>
                  <a:cubicBezTo>
                    <a:pt x="34631" y="125571"/>
                    <a:pt x="35219" y="125421"/>
                    <a:pt x="35774" y="125232"/>
                  </a:cubicBezTo>
                  <a:cubicBezTo>
                    <a:pt x="35822" y="125217"/>
                    <a:pt x="35847" y="125167"/>
                    <a:pt x="35831" y="125119"/>
                  </a:cubicBezTo>
                  <a:cubicBezTo>
                    <a:pt x="35818" y="125082"/>
                    <a:pt x="35784" y="125059"/>
                    <a:pt x="35747" y="125059"/>
                  </a:cubicBezTo>
                  <a:close/>
                  <a:moveTo>
                    <a:pt x="30441" y="125680"/>
                  </a:moveTo>
                  <a:cubicBezTo>
                    <a:pt x="30398" y="125680"/>
                    <a:pt x="30360" y="125718"/>
                    <a:pt x="30357" y="125763"/>
                  </a:cubicBezTo>
                  <a:cubicBezTo>
                    <a:pt x="30356" y="125813"/>
                    <a:pt x="30390" y="125855"/>
                    <a:pt x="30440" y="125860"/>
                  </a:cubicBezTo>
                  <a:cubicBezTo>
                    <a:pt x="30811" y="125886"/>
                    <a:pt x="31184" y="125901"/>
                    <a:pt x="31548" y="125901"/>
                  </a:cubicBezTo>
                  <a:cubicBezTo>
                    <a:pt x="31774" y="125901"/>
                    <a:pt x="32007" y="125894"/>
                    <a:pt x="32237" y="125884"/>
                  </a:cubicBezTo>
                  <a:cubicBezTo>
                    <a:pt x="32287" y="125881"/>
                    <a:pt x="32325" y="125840"/>
                    <a:pt x="32322" y="125790"/>
                  </a:cubicBezTo>
                  <a:cubicBezTo>
                    <a:pt x="32320" y="125740"/>
                    <a:pt x="32276" y="125705"/>
                    <a:pt x="32229" y="125705"/>
                  </a:cubicBezTo>
                  <a:cubicBezTo>
                    <a:pt x="32003" y="125716"/>
                    <a:pt x="31777" y="125721"/>
                    <a:pt x="31551" y="125721"/>
                  </a:cubicBezTo>
                  <a:cubicBezTo>
                    <a:pt x="31185" y="125721"/>
                    <a:pt x="30819" y="125707"/>
                    <a:pt x="30453" y="125681"/>
                  </a:cubicBezTo>
                  <a:cubicBezTo>
                    <a:pt x="30449" y="125680"/>
                    <a:pt x="30445" y="125680"/>
                    <a:pt x="30441" y="1256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5"/>
            <p:cNvSpPr/>
            <p:nvPr/>
          </p:nvSpPr>
          <p:spPr>
            <a:xfrm>
              <a:off x="6629566" y="3781375"/>
              <a:ext cx="28373" cy="6809"/>
            </a:xfrm>
            <a:custGeom>
              <a:avLst/>
              <a:gdLst/>
              <a:ahLst/>
              <a:cxnLst/>
              <a:rect l="l" t="t" r="r" b="b"/>
              <a:pathLst>
                <a:path w="1071" h="257" extrusionOk="0">
                  <a:moveTo>
                    <a:pt x="974" y="1"/>
                  </a:moveTo>
                  <a:cubicBezTo>
                    <a:pt x="971" y="1"/>
                    <a:pt x="968" y="1"/>
                    <a:pt x="964" y="1"/>
                  </a:cubicBezTo>
                  <a:cubicBezTo>
                    <a:pt x="683" y="38"/>
                    <a:pt x="386" y="64"/>
                    <a:pt x="86" y="78"/>
                  </a:cubicBezTo>
                  <a:cubicBezTo>
                    <a:pt x="37" y="79"/>
                    <a:pt x="0" y="121"/>
                    <a:pt x="2" y="170"/>
                  </a:cubicBezTo>
                  <a:cubicBezTo>
                    <a:pt x="3" y="218"/>
                    <a:pt x="43" y="256"/>
                    <a:pt x="91" y="256"/>
                  </a:cubicBezTo>
                  <a:lnTo>
                    <a:pt x="93" y="256"/>
                  </a:lnTo>
                  <a:cubicBezTo>
                    <a:pt x="396" y="242"/>
                    <a:pt x="699" y="215"/>
                    <a:pt x="987" y="177"/>
                  </a:cubicBezTo>
                  <a:cubicBezTo>
                    <a:pt x="1037" y="170"/>
                    <a:pt x="1070" y="127"/>
                    <a:pt x="1064" y="78"/>
                  </a:cubicBezTo>
                  <a:cubicBezTo>
                    <a:pt x="1058" y="31"/>
                    <a:pt x="1018" y="1"/>
                    <a:pt x="974" y="1"/>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5"/>
            <p:cNvSpPr/>
            <p:nvPr/>
          </p:nvSpPr>
          <p:spPr>
            <a:xfrm>
              <a:off x="6832667" y="4651456"/>
              <a:ext cx="497847" cy="226140"/>
            </a:xfrm>
            <a:custGeom>
              <a:avLst/>
              <a:gdLst/>
              <a:ahLst/>
              <a:cxnLst/>
              <a:rect l="l" t="t" r="r" b="b"/>
              <a:pathLst>
                <a:path w="18792" h="8536" extrusionOk="0">
                  <a:moveTo>
                    <a:pt x="18136" y="1"/>
                  </a:moveTo>
                  <a:lnTo>
                    <a:pt x="12840" y="365"/>
                  </a:lnTo>
                  <a:cubicBezTo>
                    <a:pt x="12840" y="365"/>
                    <a:pt x="12285" y="597"/>
                    <a:pt x="11407" y="973"/>
                  </a:cubicBezTo>
                  <a:cubicBezTo>
                    <a:pt x="11345" y="998"/>
                    <a:pt x="11286" y="1024"/>
                    <a:pt x="11221" y="1056"/>
                  </a:cubicBezTo>
                  <a:cubicBezTo>
                    <a:pt x="10963" y="1165"/>
                    <a:pt x="10673" y="1288"/>
                    <a:pt x="10366" y="1422"/>
                  </a:cubicBezTo>
                  <a:cubicBezTo>
                    <a:pt x="10305" y="1447"/>
                    <a:pt x="10242" y="1477"/>
                    <a:pt x="10177" y="1505"/>
                  </a:cubicBezTo>
                  <a:cubicBezTo>
                    <a:pt x="9874" y="1634"/>
                    <a:pt x="9553" y="1772"/>
                    <a:pt x="9222" y="1919"/>
                  </a:cubicBezTo>
                  <a:cubicBezTo>
                    <a:pt x="9154" y="1949"/>
                    <a:pt x="9086" y="1980"/>
                    <a:pt x="9014" y="2008"/>
                  </a:cubicBezTo>
                  <a:cubicBezTo>
                    <a:pt x="7802" y="2540"/>
                    <a:pt x="6443" y="3145"/>
                    <a:pt x="5168" y="3738"/>
                  </a:cubicBezTo>
                  <a:cubicBezTo>
                    <a:pt x="5110" y="3763"/>
                    <a:pt x="5054" y="3791"/>
                    <a:pt x="4996" y="3816"/>
                  </a:cubicBezTo>
                  <a:cubicBezTo>
                    <a:pt x="2565" y="4947"/>
                    <a:pt x="475" y="6009"/>
                    <a:pt x="307" y="6390"/>
                  </a:cubicBezTo>
                  <a:cubicBezTo>
                    <a:pt x="127" y="6801"/>
                    <a:pt x="26" y="7223"/>
                    <a:pt x="6" y="7588"/>
                  </a:cubicBezTo>
                  <a:cubicBezTo>
                    <a:pt x="1" y="7648"/>
                    <a:pt x="1" y="7707"/>
                    <a:pt x="1" y="7765"/>
                  </a:cubicBezTo>
                  <a:cubicBezTo>
                    <a:pt x="6" y="8140"/>
                    <a:pt x="105" y="8429"/>
                    <a:pt x="307" y="8516"/>
                  </a:cubicBezTo>
                  <a:cubicBezTo>
                    <a:pt x="339" y="8529"/>
                    <a:pt x="466" y="8536"/>
                    <a:pt x="672" y="8536"/>
                  </a:cubicBezTo>
                  <a:cubicBezTo>
                    <a:pt x="2976" y="8536"/>
                    <a:pt x="15262" y="7729"/>
                    <a:pt x="18164" y="7175"/>
                  </a:cubicBezTo>
                  <a:cubicBezTo>
                    <a:pt x="18452" y="7121"/>
                    <a:pt x="18666" y="6879"/>
                    <a:pt x="18684" y="6587"/>
                  </a:cubicBezTo>
                  <a:cubicBezTo>
                    <a:pt x="18699" y="6390"/>
                    <a:pt x="18712" y="6138"/>
                    <a:pt x="18727" y="5845"/>
                  </a:cubicBezTo>
                  <a:cubicBezTo>
                    <a:pt x="18729" y="5787"/>
                    <a:pt x="18729" y="5728"/>
                    <a:pt x="18734" y="5663"/>
                  </a:cubicBezTo>
                  <a:cubicBezTo>
                    <a:pt x="18792" y="4300"/>
                    <a:pt x="18787" y="2214"/>
                    <a:pt x="18387" y="731"/>
                  </a:cubicBezTo>
                  <a:lnTo>
                    <a:pt x="18387" y="726"/>
                  </a:lnTo>
                  <a:lnTo>
                    <a:pt x="18334" y="539"/>
                  </a:lnTo>
                  <a:cubicBezTo>
                    <a:pt x="18278" y="345"/>
                    <a:pt x="18210" y="163"/>
                    <a:pt x="18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5"/>
            <p:cNvSpPr/>
            <p:nvPr/>
          </p:nvSpPr>
          <p:spPr>
            <a:xfrm>
              <a:off x="7172766" y="4591739"/>
              <a:ext cx="140251" cy="78524"/>
            </a:xfrm>
            <a:custGeom>
              <a:avLst/>
              <a:gdLst/>
              <a:ahLst/>
              <a:cxnLst/>
              <a:rect l="l" t="t" r="r" b="b"/>
              <a:pathLst>
                <a:path w="5294" h="2964" extrusionOk="0">
                  <a:moveTo>
                    <a:pt x="5294" y="0"/>
                  </a:moveTo>
                  <a:lnTo>
                    <a:pt x="1" y="237"/>
                  </a:lnTo>
                  <a:lnTo>
                    <a:pt x="1" y="2622"/>
                  </a:lnTo>
                  <a:cubicBezTo>
                    <a:pt x="1" y="2622"/>
                    <a:pt x="1071" y="2963"/>
                    <a:pt x="2410" y="2963"/>
                  </a:cubicBezTo>
                  <a:cubicBezTo>
                    <a:pt x="3331" y="2963"/>
                    <a:pt x="4379" y="2802"/>
                    <a:pt x="5294" y="2258"/>
                  </a:cubicBezTo>
                  <a:lnTo>
                    <a:pt x="5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5"/>
            <p:cNvSpPr/>
            <p:nvPr/>
          </p:nvSpPr>
          <p:spPr>
            <a:xfrm>
              <a:off x="6830256" y="4801463"/>
              <a:ext cx="498721" cy="55767"/>
            </a:xfrm>
            <a:custGeom>
              <a:avLst/>
              <a:gdLst/>
              <a:ahLst/>
              <a:cxnLst/>
              <a:rect l="l" t="t" r="r" b="b"/>
              <a:pathLst>
                <a:path w="18825" h="2105" extrusionOk="0">
                  <a:moveTo>
                    <a:pt x="18825" y="1"/>
                  </a:moveTo>
                  <a:cubicBezTo>
                    <a:pt x="18818" y="1"/>
                    <a:pt x="18810" y="6"/>
                    <a:pt x="18803" y="6"/>
                  </a:cubicBezTo>
                  <a:cubicBezTo>
                    <a:pt x="18049" y="178"/>
                    <a:pt x="17253" y="331"/>
                    <a:pt x="16418" y="473"/>
                  </a:cubicBezTo>
                  <a:cubicBezTo>
                    <a:pt x="16358" y="485"/>
                    <a:pt x="16300" y="495"/>
                    <a:pt x="16240" y="505"/>
                  </a:cubicBezTo>
                  <a:cubicBezTo>
                    <a:pt x="13370" y="987"/>
                    <a:pt x="10147" y="1310"/>
                    <a:pt x="7338" y="1532"/>
                  </a:cubicBezTo>
                  <a:cubicBezTo>
                    <a:pt x="7278" y="1537"/>
                    <a:pt x="7215" y="1540"/>
                    <a:pt x="7156" y="1547"/>
                  </a:cubicBezTo>
                  <a:cubicBezTo>
                    <a:pt x="3289" y="1835"/>
                    <a:pt x="248" y="1923"/>
                    <a:pt x="95" y="1928"/>
                  </a:cubicBezTo>
                  <a:lnTo>
                    <a:pt x="90" y="1928"/>
                  </a:lnTo>
                  <a:cubicBezTo>
                    <a:pt x="41" y="1928"/>
                    <a:pt x="1" y="1971"/>
                    <a:pt x="6" y="2020"/>
                  </a:cubicBezTo>
                  <a:cubicBezTo>
                    <a:pt x="6" y="2067"/>
                    <a:pt x="41" y="2101"/>
                    <a:pt x="90" y="2105"/>
                  </a:cubicBezTo>
                  <a:lnTo>
                    <a:pt x="95" y="2105"/>
                  </a:lnTo>
                  <a:cubicBezTo>
                    <a:pt x="198" y="2101"/>
                    <a:pt x="9339" y="1853"/>
                    <a:pt x="16330" y="669"/>
                  </a:cubicBezTo>
                  <a:lnTo>
                    <a:pt x="16338" y="669"/>
                  </a:lnTo>
                  <a:cubicBezTo>
                    <a:pt x="16341" y="669"/>
                    <a:pt x="16343" y="669"/>
                    <a:pt x="16348" y="664"/>
                  </a:cubicBezTo>
                  <a:cubicBezTo>
                    <a:pt x="17211" y="519"/>
                    <a:pt x="18041" y="357"/>
                    <a:pt x="18818" y="183"/>
                  </a:cubicBezTo>
                  <a:cubicBezTo>
                    <a:pt x="18820" y="125"/>
                    <a:pt x="18820" y="66"/>
                    <a:pt x="18825" y="1"/>
                  </a:cubicBezTo>
                  <a:close/>
                </a:path>
              </a:pathLst>
            </a:custGeom>
            <a:solidFill>
              <a:srgbClr val="F0D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5"/>
            <p:cNvSpPr/>
            <p:nvPr/>
          </p:nvSpPr>
          <p:spPr>
            <a:xfrm>
              <a:off x="6964393" y="4749297"/>
              <a:ext cx="60456" cy="95161"/>
            </a:xfrm>
            <a:custGeom>
              <a:avLst/>
              <a:gdLst/>
              <a:ahLst/>
              <a:cxnLst/>
              <a:rect l="l" t="t" r="r" b="b"/>
              <a:pathLst>
                <a:path w="2282" h="3592" extrusionOk="0">
                  <a:moveTo>
                    <a:pt x="101" y="1"/>
                  </a:moveTo>
                  <a:cubicBezTo>
                    <a:pt x="74" y="1"/>
                    <a:pt x="47" y="13"/>
                    <a:pt x="30" y="37"/>
                  </a:cubicBezTo>
                  <a:cubicBezTo>
                    <a:pt x="0" y="76"/>
                    <a:pt x="10" y="131"/>
                    <a:pt x="48" y="161"/>
                  </a:cubicBezTo>
                  <a:cubicBezTo>
                    <a:pt x="62" y="169"/>
                    <a:pt x="1321" y="1128"/>
                    <a:pt x="2099" y="3530"/>
                  </a:cubicBezTo>
                  <a:cubicBezTo>
                    <a:pt x="2111" y="3567"/>
                    <a:pt x="2147" y="3592"/>
                    <a:pt x="2184" y="3592"/>
                  </a:cubicBezTo>
                  <a:cubicBezTo>
                    <a:pt x="2194" y="3592"/>
                    <a:pt x="2202" y="3590"/>
                    <a:pt x="2209" y="3585"/>
                  </a:cubicBezTo>
                  <a:cubicBezTo>
                    <a:pt x="2257" y="3572"/>
                    <a:pt x="2281" y="3522"/>
                    <a:pt x="2267" y="3474"/>
                  </a:cubicBezTo>
                  <a:cubicBezTo>
                    <a:pt x="1471" y="1017"/>
                    <a:pt x="209" y="57"/>
                    <a:pt x="154" y="18"/>
                  </a:cubicBezTo>
                  <a:cubicBezTo>
                    <a:pt x="138" y="6"/>
                    <a:pt x="119" y="1"/>
                    <a:pt x="101" y="1"/>
                  </a:cubicBezTo>
                  <a:close/>
                </a:path>
              </a:pathLst>
            </a:custGeom>
            <a:solidFill>
              <a:srgbClr val="F0D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5"/>
            <p:cNvSpPr/>
            <p:nvPr/>
          </p:nvSpPr>
          <p:spPr>
            <a:xfrm>
              <a:off x="7257493" y="4665815"/>
              <a:ext cx="62257" cy="153418"/>
            </a:xfrm>
            <a:custGeom>
              <a:avLst/>
              <a:gdLst/>
              <a:ahLst/>
              <a:cxnLst/>
              <a:rect l="l" t="t" r="r" b="b"/>
              <a:pathLst>
                <a:path w="2350" h="5791" extrusionOk="0">
                  <a:moveTo>
                    <a:pt x="2296" y="0"/>
                  </a:moveTo>
                  <a:cubicBezTo>
                    <a:pt x="2283" y="5"/>
                    <a:pt x="2268" y="15"/>
                    <a:pt x="2258" y="25"/>
                  </a:cubicBezTo>
                  <a:cubicBezTo>
                    <a:pt x="2233" y="55"/>
                    <a:pt x="0" y="2566"/>
                    <a:pt x="114" y="5626"/>
                  </a:cubicBezTo>
                  <a:cubicBezTo>
                    <a:pt x="114" y="5651"/>
                    <a:pt x="118" y="5681"/>
                    <a:pt x="118" y="5706"/>
                  </a:cubicBezTo>
                  <a:cubicBezTo>
                    <a:pt x="118" y="5755"/>
                    <a:pt x="154" y="5789"/>
                    <a:pt x="204" y="5790"/>
                  </a:cubicBezTo>
                  <a:lnTo>
                    <a:pt x="212" y="5790"/>
                  </a:lnTo>
                  <a:cubicBezTo>
                    <a:pt x="215" y="5790"/>
                    <a:pt x="217" y="5790"/>
                    <a:pt x="222" y="5787"/>
                  </a:cubicBezTo>
                  <a:cubicBezTo>
                    <a:pt x="265" y="5780"/>
                    <a:pt x="297" y="5740"/>
                    <a:pt x="297" y="5697"/>
                  </a:cubicBezTo>
                  <a:cubicBezTo>
                    <a:pt x="297" y="5663"/>
                    <a:pt x="292" y="5629"/>
                    <a:pt x="292" y="5593"/>
                  </a:cubicBezTo>
                  <a:cubicBezTo>
                    <a:pt x="199" y="2846"/>
                    <a:pt x="2051" y="544"/>
                    <a:pt x="2349" y="193"/>
                  </a:cubicBezTo>
                  <a:lnTo>
                    <a:pt x="2349" y="189"/>
                  </a:lnTo>
                  <a:lnTo>
                    <a:pt x="2296" y="0"/>
                  </a:lnTo>
                  <a:close/>
                </a:path>
              </a:pathLst>
            </a:custGeom>
            <a:solidFill>
              <a:srgbClr val="F0D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5"/>
            <p:cNvSpPr/>
            <p:nvPr/>
          </p:nvSpPr>
          <p:spPr>
            <a:xfrm>
              <a:off x="7071481" y="4702324"/>
              <a:ext cx="42070" cy="42547"/>
            </a:xfrm>
            <a:custGeom>
              <a:avLst/>
              <a:gdLst/>
              <a:ahLst/>
              <a:cxnLst/>
              <a:rect l="l" t="t" r="r" b="b"/>
              <a:pathLst>
                <a:path w="1588" h="1606" extrusionOk="0">
                  <a:moveTo>
                    <a:pt x="208" y="1"/>
                  </a:moveTo>
                  <a:cubicBezTo>
                    <a:pt x="140" y="30"/>
                    <a:pt x="72" y="62"/>
                    <a:pt x="0" y="90"/>
                  </a:cubicBezTo>
                  <a:cubicBezTo>
                    <a:pt x="406" y="344"/>
                    <a:pt x="931" y="789"/>
                    <a:pt x="1415" y="1563"/>
                  </a:cubicBezTo>
                  <a:cubicBezTo>
                    <a:pt x="1430" y="1588"/>
                    <a:pt x="1462" y="1606"/>
                    <a:pt x="1490" y="1606"/>
                  </a:cubicBezTo>
                  <a:cubicBezTo>
                    <a:pt x="1505" y="1606"/>
                    <a:pt x="1521" y="1598"/>
                    <a:pt x="1536" y="1593"/>
                  </a:cubicBezTo>
                  <a:cubicBezTo>
                    <a:pt x="1578" y="1563"/>
                    <a:pt x="1587" y="1510"/>
                    <a:pt x="1566" y="1467"/>
                  </a:cubicBezTo>
                  <a:cubicBezTo>
                    <a:pt x="1102" y="728"/>
                    <a:pt x="613" y="279"/>
                    <a:pt x="208" y="1"/>
                  </a:cubicBezTo>
                  <a:close/>
                </a:path>
              </a:pathLst>
            </a:custGeom>
            <a:solidFill>
              <a:srgbClr val="F0D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5"/>
            <p:cNvSpPr/>
            <p:nvPr/>
          </p:nvSpPr>
          <p:spPr>
            <a:xfrm>
              <a:off x="7102214" y="4689209"/>
              <a:ext cx="35262" cy="37540"/>
            </a:xfrm>
            <a:custGeom>
              <a:avLst/>
              <a:gdLst/>
              <a:ahLst/>
              <a:cxnLst/>
              <a:rect l="l" t="t" r="r" b="b"/>
              <a:pathLst>
                <a:path w="1331" h="1417" extrusionOk="0">
                  <a:moveTo>
                    <a:pt x="189" y="0"/>
                  </a:moveTo>
                  <a:cubicBezTo>
                    <a:pt x="129" y="25"/>
                    <a:pt x="65" y="53"/>
                    <a:pt x="0" y="83"/>
                  </a:cubicBezTo>
                  <a:cubicBezTo>
                    <a:pt x="358" y="350"/>
                    <a:pt x="767" y="756"/>
                    <a:pt x="1151" y="1377"/>
                  </a:cubicBezTo>
                  <a:cubicBezTo>
                    <a:pt x="1170" y="1402"/>
                    <a:pt x="1198" y="1417"/>
                    <a:pt x="1228" y="1417"/>
                  </a:cubicBezTo>
                  <a:cubicBezTo>
                    <a:pt x="1244" y="1417"/>
                    <a:pt x="1257" y="1412"/>
                    <a:pt x="1272" y="1405"/>
                  </a:cubicBezTo>
                  <a:cubicBezTo>
                    <a:pt x="1315" y="1377"/>
                    <a:pt x="1330" y="1322"/>
                    <a:pt x="1301" y="1279"/>
                  </a:cubicBezTo>
                  <a:cubicBezTo>
                    <a:pt x="926" y="685"/>
                    <a:pt x="538" y="277"/>
                    <a:pt x="189" y="0"/>
                  </a:cubicBezTo>
                  <a:close/>
                </a:path>
              </a:pathLst>
            </a:custGeom>
            <a:solidFill>
              <a:srgbClr val="F0D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5"/>
            <p:cNvSpPr/>
            <p:nvPr/>
          </p:nvSpPr>
          <p:spPr>
            <a:xfrm>
              <a:off x="7129953" y="4677260"/>
              <a:ext cx="32109" cy="35235"/>
            </a:xfrm>
            <a:custGeom>
              <a:avLst/>
              <a:gdLst/>
              <a:ahLst/>
              <a:cxnLst/>
              <a:rect l="l" t="t" r="r" b="b"/>
              <a:pathLst>
                <a:path w="1212" h="1330" extrusionOk="0">
                  <a:moveTo>
                    <a:pt x="186" y="1"/>
                  </a:moveTo>
                  <a:cubicBezTo>
                    <a:pt x="124" y="26"/>
                    <a:pt x="65" y="54"/>
                    <a:pt x="0" y="84"/>
                  </a:cubicBezTo>
                  <a:cubicBezTo>
                    <a:pt x="326" y="347"/>
                    <a:pt x="688" y="733"/>
                    <a:pt x="1034" y="1285"/>
                  </a:cubicBezTo>
                  <a:cubicBezTo>
                    <a:pt x="1050" y="1314"/>
                    <a:pt x="1078" y="1329"/>
                    <a:pt x="1108" y="1329"/>
                  </a:cubicBezTo>
                  <a:cubicBezTo>
                    <a:pt x="1125" y="1329"/>
                    <a:pt x="1138" y="1321"/>
                    <a:pt x="1153" y="1314"/>
                  </a:cubicBezTo>
                  <a:cubicBezTo>
                    <a:pt x="1196" y="1290"/>
                    <a:pt x="1211" y="1232"/>
                    <a:pt x="1185" y="1189"/>
                  </a:cubicBezTo>
                  <a:cubicBezTo>
                    <a:pt x="848" y="658"/>
                    <a:pt x="504" y="277"/>
                    <a:pt x="186" y="1"/>
                  </a:cubicBezTo>
                  <a:close/>
                </a:path>
              </a:pathLst>
            </a:custGeom>
            <a:solidFill>
              <a:srgbClr val="F0D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5"/>
            <p:cNvSpPr/>
            <p:nvPr/>
          </p:nvSpPr>
          <p:spPr>
            <a:xfrm>
              <a:off x="7401222" y="4617888"/>
              <a:ext cx="409442" cy="306439"/>
            </a:xfrm>
            <a:custGeom>
              <a:avLst/>
              <a:gdLst/>
              <a:ahLst/>
              <a:cxnLst/>
              <a:rect l="l" t="t" r="r" b="b"/>
              <a:pathLst>
                <a:path w="15455" h="11567" extrusionOk="0">
                  <a:moveTo>
                    <a:pt x="13778" y="0"/>
                  </a:moveTo>
                  <a:lnTo>
                    <a:pt x="8484" y="365"/>
                  </a:lnTo>
                  <a:cubicBezTo>
                    <a:pt x="8484" y="365"/>
                    <a:pt x="7889" y="1193"/>
                    <a:pt x="7069" y="2262"/>
                  </a:cubicBezTo>
                  <a:cubicBezTo>
                    <a:pt x="7024" y="2316"/>
                    <a:pt x="6981" y="2379"/>
                    <a:pt x="6935" y="2439"/>
                  </a:cubicBezTo>
                  <a:cubicBezTo>
                    <a:pt x="6768" y="2653"/>
                    <a:pt x="6595" y="2875"/>
                    <a:pt x="6418" y="3102"/>
                  </a:cubicBezTo>
                  <a:cubicBezTo>
                    <a:pt x="6372" y="3158"/>
                    <a:pt x="6324" y="3217"/>
                    <a:pt x="6279" y="3275"/>
                  </a:cubicBezTo>
                  <a:cubicBezTo>
                    <a:pt x="6088" y="3517"/>
                    <a:pt x="5893" y="3761"/>
                    <a:pt x="5698" y="4003"/>
                  </a:cubicBezTo>
                  <a:cubicBezTo>
                    <a:pt x="5648" y="4062"/>
                    <a:pt x="5598" y="4120"/>
                    <a:pt x="5548" y="4180"/>
                  </a:cubicBezTo>
                  <a:cubicBezTo>
                    <a:pt x="4689" y="5232"/>
                    <a:pt x="3817" y="6216"/>
                    <a:pt x="3209" y="6695"/>
                  </a:cubicBezTo>
                  <a:cubicBezTo>
                    <a:pt x="3131" y="6759"/>
                    <a:pt x="3057" y="6811"/>
                    <a:pt x="2989" y="6854"/>
                  </a:cubicBezTo>
                  <a:cubicBezTo>
                    <a:pt x="2964" y="6869"/>
                    <a:pt x="2939" y="6884"/>
                    <a:pt x="2918" y="6897"/>
                  </a:cubicBezTo>
                  <a:cubicBezTo>
                    <a:pt x="1788" y="7549"/>
                    <a:pt x="630" y="8212"/>
                    <a:pt x="191" y="9047"/>
                  </a:cubicBezTo>
                  <a:cubicBezTo>
                    <a:pt x="176" y="9067"/>
                    <a:pt x="166" y="9092"/>
                    <a:pt x="156" y="9117"/>
                  </a:cubicBezTo>
                  <a:cubicBezTo>
                    <a:pt x="52" y="9335"/>
                    <a:pt x="0" y="9562"/>
                    <a:pt x="7" y="9804"/>
                  </a:cubicBezTo>
                  <a:cubicBezTo>
                    <a:pt x="50" y="10924"/>
                    <a:pt x="3701" y="11567"/>
                    <a:pt x="5864" y="11567"/>
                  </a:cubicBezTo>
                  <a:cubicBezTo>
                    <a:pt x="6031" y="11567"/>
                    <a:pt x="6189" y="11563"/>
                    <a:pt x="6335" y="11555"/>
                  </a:cubicBezTo>
                  <a:cubicBezTo>
                    <a:pt x="8385" y="11451"/>
                    <a:pt x="9541" y="10283"/>
                    <a:pt x="12031" y="9281"/>
                  </a:cubicBezTo>
                  <a:cubicBezTo>
                    <a:pt x="14527" y="8278"/>
                    <a:pt x="15251" y="7730"/>
                    <a:pt x="15430" y="6930"/>
                  </a:cubicBezTo>
                  <a:cubicBezTo>
                    <a:pt x="15455" y="6826"/>
                    <a:pt x="15440" y="6628"/>
                    <a:pt x="15399" y="6373"/>
                  </a:cubicBezTo>
                  <a:lnTo>
                    <a:pt x="15399" y="6370"/>
                  </a:lnTo>
                  <a:cubicBezTo>
                    <a:pt x="15390" y="6307"/>
                    <a:pt x="15380" y="6247"/>
                    <a:pt x="15369" y="6183"/>
                  </a:cubicBezTo>
                  <a:cubicBezTo>
                    <a:pt x="15191" y="5161"/>
                    <a:pt x="14711" y="3398"/>
                    <a:pt x="14322" y="2018"/>
                  </a:cubicBezTo>
                  <a:cubicBezTo>
                    <a:pt x="14297" y="1915"/>
                    <a:pt x="14267" y="1818"/>
                    <a:pt x="14239" y="1723"/>
                  </a:cubicBezTo>
                  <a:cubicBezTo>
                    <a:pt x="13977" y="791"/>
                    <a:pt x="13778" y="88"/>
                    <a:pt x="13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5"/>
            <p:cNvSpPr/>
            <p:nvPr/>
          </p:nvSpPr>
          <p:spPr>
            <a:xfrm>
              <a:off x="7405222" y="4781407"/>
              <a:ext cx="405971" cy="117468"/>
            </a:xfrm>
            <a:custGeom>
              <a:avLst/>
              <a:gdLst/>
              <a:ahLst/>
              <a:cxnLst/>
              <a:rect l="l" t="t" r="r" b="b"/>
              <a:pathLst>
                <a:path w="15324" h="4434" extrusionOk="0">
                  <a:moveTo>
                    <a:pt x="15233" y="1"/>
                  </a:moveTo>
                  <a:cubicBezTo>
                    <a:pt x="15180" y="34"/>
                    <a:pt x="9799" y="3266"/>
                    <a:pt x="6574" y="4074"/>
                  </a:cubicBezTo>
                  <a:cubicBezTo>
                    <a:pt x="6054" y="4204"/>
                    <a:pt x="5534" y="4259"/>
                    <a:pt x="5026" y="4259"/>
                  </a:cubicBezTo>
                  <a:cubicBezTo>
                    <a:pt x="2404" y="4259"/>
                    <a:pt x="126" y="2807"/>
                    <a:pt x="98" y="2791"/>
                  </a:cubicBezTo>
                  <a:lnTo>
                    <a:pt x="0" y="2940"/>
                  </a:lnTo>
                  <a:cubicBezTo>
                    <a:pt x="30" y="2956"/>
                    <a:pt x="2349" y="4434"/>
                    <a:pt x="5026" y="4434"/>
                  </a:cubicBezTo>
                  <a:cubicBezTo>
                    <a:pt x="5548" y="4434"/>
                    <a:pt x="6083" y="4378"/>
                    <a:pt x="6615" y="4245"/>
                  </a:cubicBezTo>
                  <a:cubicBezTo>
                    <a:pt x="9869" y="3432"/>
                    <a:pt x="15271" y="186"/>
                    <a:pt x="15324" y="153"/>
                  </a:cubicBezTo>
                  <a:lnTo>
                    <a:pt x="15233" y="1"/>
                  </a:lnTo>
                  <a:close/>
                </a:path>
              </a:pathLst>
            </a:custGeom>
            <a:solidFill>
              <a:srgbClr val="FC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5"/>
            <p:cNvSpPr/>
            <p:nvPr/>
          </p:nvSpPr>
          <p:spPr>
            <a:xfrm>
              <a:off x="7480491" y="4795211"/>
              <a:ext cx="147669" cy="83663"/>
            </a:xfrm>
            <a:custGeom>
              <a:avLst/>
              <a:gdLst/>
              <a:ahLst/>
              <a:cxnLst/>
              <a:rect l="l" t="t" r="r" b="b"/>
              <a:pathLst>
                <a:path w="5574" h="3158" extrusionOk="0">
                  <a:moveTo>
                    <a:pt x="222" y="0"/>
                  </a:moveTo>
                  <a:cubicBezTo>
                    <a:pt x="143" y="63"/>
                    <a:pt x="70" y="116"/>
                    <a:pt x="0" y="159"/>
                  </a:cubicBezTo>
                  <a:cubicBezTo>
                    <a:pt x="845" y="209"/>
                    <a:pt x="3643" y="565"/>
                    <a:pt x="5336" y="3028"/>
                  </a:cubicBezTo>
                  <a:cubicBezTo>
                    <a:pt x="5368" y="3073"/>
                    <a:pt x="5397" y="3114"/>
                    <a:pt x="5426" y="3157"/>
                  </a:cubicBezTo>
                  <a:lnTo>
                    <a:pt x="5573" y="3061"/>
                  </a:lnTo>
                  <a:cubicBezTo>
                    <a:pt x="5550" y="3027"/>
                    <a:pt x="5525" y="2993"/>
                    <a:pt x="5505" y="2962"/>
                  </a:cubicBezTo>
                  <a:cubicBezTo>
                    <a:pt x="3887" y="583"/>
                    <a:pt x="1284" y="99"/>
                    <a:pt x="222" y="0"/>
                  </a:cubicBezTo>
                  <a:close/>
                </a:path>
              </a:pathLst>
            </a:custGeom>
            <a:solidFill>
              <a:srgbClr val="FC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5"/>
            <p:cNvSpPr/>
            <p:nvPr/>
          </p:nvSpPr>
          <p:spPr>
            <a:xfrm>
              <a:off x="7753402" y="4663404"/>
              <a:ext cx="27446" cy="145417"/>
            </a:xfrm>
            <a:custGeom>
              <a:avLst/>
              <a:gdLst/>
              <a:ahLst/>
              <a:cxnLst/>
              <a:rect l="l" t="t" r="r" b="b"/>
              <a:pathLst>
                <a:path w="1036" h="5489" extrusionOk="0">
                  <a:moveTo>
                    <a:pt x="953" y="0"/>
                  </a:moveTo>
                  <a:cubicBezTo>
                    <a:pt x="608" y="903"/>
                    <a:pt x="0" y="2974"/>
                    <a:pt x="396" y="5424"/>
                  </a:cubicBezTo>
                  <a:cubicBezTo>
                    <a:pt x="399" y="5444"/>
                    <a:pt x="401" y="5467"/>
                    <a:pt x="406" y="5489"/>
                  </a:cubicBezTo>
                  <a:lnTo>
                    <a:pt x="580" y="5459"/>
                  </a:lnTo>
                  <a:cubicBezTo>
                    <a:pt x="572" y="5416"/>
                    <a:pt x="565" y="5374"/>
                    <a:pt x="562" y="5331"/>
                  </a:cubicBezTo>
                  <a:cubicBezTo>
                    <a:pt x="219" y="3141"/>
                    <a:pt x="697" y="1268"/>
                    <a:pt x="1035" y="297"/>
                  </a:cubicBezTo>
                  <a:cubicBezTo>
                    <a:pt x="1011" y="192"/>
                    <a:pt x="981" y="96"/>
                    <a:pt x="953" y="0"/>
                  </a:cubicBezTo>
                  <a:close/>
                </a:path>
              </a:pathLst>
            </a:custGeom>
            <a:solidFill>
              <a:srgbClr val="FC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5"/>
            <p:cNvSpPr/>
            <p:nvPr/>
          </p:nvSpPr>
          <p:spPr>
            <a:xfrm>
              <a:off x="7548288" y="4723889"/>
              <a:ext cx="75822" cy="25777"/>
            </a:xfrm>
            <a:custGeom>
              <a:avLst/>
              <a:gdLst/>
              <a:ahLst/>
              <a:cxnLst/>
              <a:rect l="l" t="t" r="r" b="b"/>
              <a:pathLst>
                <a:path w="2862" h="973" extrusionOk="0">
                  <a:moveTo>
                    <a:pt x="150" y="0"/>
                  </a:moveTo>
                  <a:cubicBezTo>
                    <a:pt x="100" y="60"/>
                    <a:pt x="50" y="118"/>
                    <a:pt x="1" y="177"/>
                  </a:cubicBezTo>
                  <a:cubicBezTo>
                    <a:pt x="786" y="202"/>
                    <a:pt x="1922" y="356"/>
                    <a:pt x="2708" y="954"/>
                  </a:cubicBezTo>
                  <a:cubicBezTo>
                    <a:pt x="2723" y="966"/>
                    <a:pt x="2741" y="972"/>
                    <a:pt x="2762" y="972"/>
                  </a:cubicBezTo>
                  <a:cubicBezTo>
                    <a:pt x="2787" y="972"/>
                    <a:pt x="2814" y="963"/>
                    <a:pt x="2832" y="938"/>
                  </a:cubicBezTo>
                  <a:cubicBezTo>
                    <a:pt x="2862" y="898"/>
                    <a:pt x="2853" y="845"/>
                    <a:pt x="2814" y="813"/>
                  </a:cubicBezTo>
                  <a:cubicBezTo>
                    <a:pt x="2028" y="212"/>
                    <a:pt x="945" y="38"/>
                    <a:pt x="150" y="0"/>
                  </a:cubicBezTo>
                  <a:close/>
                </a:path>
              </a:pathLst>
            </a:custGeom>
            <a:solidFill>
              <a:srgbClr val="FC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5"/>
            <p:cNvSpPr/>
            <p:nvPr/>
          </p:nvSpPr>
          <p:spPr>
            <a:xfrm>
              <a:off x="7567681" y="4699966"/>
              <a:ext cx="70973" cy="25512"/>
            </a:xfrm>
            <a:custGeom>
              <a:avLst/>
              <a:gdLst/>
              <a:ahLst/>
              <a:cxnLst/>
              <a:rect l="l" t="t" r="r" b="b"/>
              <a:pathLst>
                <a:path w="2679" h="963" extrusionOk="0">
                  <a:moveTo>
                    <a:pt x="138" y="0"/>
                  </a:moveTo>
                  <a:cubicBezTo>
                    <a:pt x="94" y="55"/>
                    <a:pt x="46" y="116"/>
                    <a:pt x="1" y="174"/>
                  </a:cubicBezTo>
                  <a:cubicBezTo>
                    <a:pt x="771" y="217"/>
                    <a:pt x="1798" y="391"/>
                    <a:pt x="2524" y="944"/>
                  </a:cubicBezTo>
                  <a:cubicBezTo>
                    <a:pt x="2539" y="956"/>
                    <a:pt x="2557" y="963"/>
                    <a:pt x="2579" y="963"/>
                  </a:cubicBezTo>
                  <a:cubicBezTo>
                    <a:pt x="2603" y="963"/>
                    <a:pt x="2630" y="948"/>
                    <a:pt x="2648" y="928"/>
                  </a:cubicBezTo>
                  <a:cubicBezTo>
                    <a:pt x="2678" y="888"/>
                    <a:pt x="2670" y="832"/>
                    <a:pt x="2630" y="800"/>
                  </a:cubicBezTo>
                  <a:cubicBezTo>
                    <a:pt x="1899" y="245"/>
                    <a:pt x="914" y="58"/>
                    <a:pt x="138" y="0"/>
                  </a:cubicBezTo>
                  <a:close/>
                </a:path>
              </a:pathLst>
            </a:custGeom>
            <a:solidFill>
              <a:srgbClr val="FC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5"/>
            <p:cNvSpPr/>
            <p:nvPr/>
          </p:nvSpPr>
          <p:spPr>
            <a:xfrm>
              <a:off x="7585061" y="4677658"/>
              <a:ext cx="75557" cy="25830"/>
            </a:xfrm>
            <a:custGeom>
              <a:avLst/>
              <a:gdLst/>
              <a:ahLst/>
              <a:cxnLst/>
              <a:rect l="l" t="t" r="r" b="b"/>
              <a:pathLst>
                <a:path w="2852" h="975" extrusionOk="0">
                  <a:moveTo>
                    <a:pt x="135" y="1"/>
                  </a:moveTo>
                  <a:cubicBezTo>
                    <a:pt x="90" y="57"/>
                    <a:pt x="46" y="118"/>
                    <a:pt x="1" y="180"/>
                  </a:cubicBezTo>
                  <a:cubicBezTo>
                    <a:pt x="786" y="204"/>
                    <a:pt x="1914" y="358"/>
                    <a:pt x="2700" y="955"/>
                  </a:cubicBezTo>
                  <a:cubicBezTo>
                    <a:pt x="2713" y="968"/>
                    <a:pt x="2734" y="975"/>
                    <a:pt x="2753" y="975"/>
                  </a:cubicBezTo>
                  <a:cubicBezTo>
                    <a:pt x="2777" y="975"/>
                    <a:pt x="2804" y="960"/>
                    <a:pt x="2824" y="938"/>
                  </a:cubicBezTo>
                  <a:cubicBezTo>
                    <a:pt x="2852" y="900"/>
                    <a:pt x="2844" y="844"/>
                    <a:pt x="2804" y="814"/>
                  </a:cubicBezTo>
                  <a:cubicBezTo>
                    <a:pt x="2017" y="214"/>
                    <a:pt x="930" y="40"/>
                    <a:pt x="135" y="1"/>
                  </a:cubicBezTo>
                  <a:close/>
                </a:path>
              </a:pathLst>
            </a:custGeom>
            <a:solidFill>
              <a:srgbClr val="FC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5"/>
            <p:cNvSpPr/>
            <p:nvPr/>
          </p:nvSpPr>
          <p:spPr>
            <a:xfrm>
              <a:off x="7626153" y="4557986"/>
              <a:ext cx="140251" cy="78471"/>
            </a:xfrm>
            <a:custGeom>
              <a:avLst/>
              <a:gdLst/>
              <a:ahLst/>
              <a:cxnLst/>
              <a:rect l="l" t="t" r="r" b="b"/>
              <a:pathLst>
                <a:path w="5294" h="2962" extrusionOk="0">
                  <a:moveTo>
                    <a:pt x="5293" y="0"/>
                  </a:moveTo>
                  <a:lnTo>
                    <a:pt x="1" y="235"/>
                  </a:lnTo>
                  <a:lnTo>
                    <a:pt x="1" y="2621"/>
                  </a:lnTo>
                  <a:cubicBezTo>
                    <a:pt x="1" y="2621"/>
                    <a:pt x="1071" y="2962"/>
                    <a:pt x="2410" y="2962"/>
                  </a:cubicBezTo>
                  <a:cubicBezTo>
                    <a:pt x="3331" y="2962"/>
                    <a:pt x="4379" y="2800"/>
                    <a:pt x="5293" y="2256"/>
                  </a:cubicBezTo>
                  <a:lnTo>
                    <a:pt x="52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5"/>
            <p:cNvSpPr/>
            <p:nvPr/>
          </p:nvSpPr>
          <p:spPr>
            <a:xfrm>
              <a:off x="7354831" y="2992392"/>
              <a:ext cx="542593" cy="1580145"/>
            </a:xfrm>
            <a:custGeom>
              <a:avLst/>
              <a:gdLst/>
              <a:ahLst/>
              <a:cxnLst/>
              <a:rect l="l" t="t" r="r" b="b"/>
              <a:pathLst>
                <a:path w="20481" h="59645" extrusionOk="0">
                  <a:moveTo>
                    <a:pt x="20481" y="1"/>
                  </a:moveTo>
                  <a:lnTo>
                    <a:pt x="0" y="1218"/>
                  </a:lnTo>
                  <a:lnTo>
                    <a:pt x="580" y="5704"/>
                  </a:lnTo>
                  <a:cubicBezTo>
                    <a:pt x="580" y="5704"/>
                    <a:pt x="6718" y="29351"/>
                    <a:pt x="7424" y="32551"/>
                  </a:cubicBezTo>
                  <a:cubicBezTo>
                    <a:pt x="8111" y="35671"/>
                    <a:pt x="9097" y="59105"/>
                    <a:pt x="9097" y="59105"/>
                  </a:cubicBezTo>
                  <a:cubicBezTo>
                    <a:pt x="9097" y="59105"/>
                    <a:pt x="10853" y="59644"/>
                    <a:pt x="13237" y="59644"/>
                  </a:cubicBezTo>
                  <a:cubicBezTo>
                    <a:pt x="14429" y="59644"/>
                    <a:pt x="15778" y="59509"/>
                    <a:pt x="17143" y="59105"/>
                  </a:cubicBezTo>
                  <a:cubicBezTo>
                    <a:pt x="17143" y="59105"/>
                    <a:pt x="18915" y="34953"/>
                    <a:pt x="19591" y="28522"/>
                  </a:cubicBezTo>
                  <a:cubicBezTo>
                    <a:pt x="20269" y="22090"/>
                    <a:pt x="20481" y="1"/>
                    <a:pt x="20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5"/>
            <p:cNvSpPr/>
            <p:nvPr/>
          </p:nvSpPr>
          <p:spPr>
            <a:xfrm>
              <a:off x="7075111" y="2972681"/>
              <a:ext cx="578729" cy="1634163"/>
            </a:xfrm>
            <a:custGeom>
              <a:avLst/>
              <a:gdLst/>
              <a:ahLst/>
              <a:cxnLst/>
              <a:rect l="l" t="t" r="r" b="b"/>
              <a:pathLst>
                <a:path w="21845" h="61684" extrusionOk="0">
                  <a:moveTo>
                    <a:pt x="21845" y="1"/>
                  </a:moveTo>
                  <a:lnTo>
                    <a:pt x="2731" y="990"/>
                  </a:lnTo>
                  <a:cubicBezTo>
                    <a:pt x="2731" y="990"/>
                    <a:pt x="1" y="27568"/>
                    <a:pt x="486" y="34243"/>
                  </a:cubicBezTo>
                  <a:cubicBezTo>
                    <a:pt x="970" y="40915"/>
                    <a:pt x="2731" y="60819"/>
                    <a:pt x="2731" y="60819"/>
                  </a:cubicBezTo>
                  <a:cubicBezTo>
                    <a:pt x="2731" y="60819"/>
                    <a:pt x="3649" y="61683"/>
                    <a:pt x="5744" y="61683"/>
                  </a:cubicBezTo>
                  <a:cubicBezTo>
                    <a:pt x="6792" y="61683"/>
                    <a:pt x="8133" y="61467"/>
                    <a:pt x="9801" y="60819"/>
                  </a:cubicBezTo>
                  <a:lnTo>
                    <a:pt x="9801" y="34728"/>
                  </a:lnTo>
                  <a:lnTo>
                    <a:pt x="21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5"/>
            <p:cNvSpPr/>
            <p:nvPr/>
          </p:nvSpPr>
          <p:spPr>
            <a:xfrm>
              <a:off x="7332100" y="3209561"/>
              <a:ext cx="266197" cy="1351091"/>
            </a:xfrm>
            <a:custGeom>
              <a:avLst/>
              <a:gdLst/>
              <a:ahLst/>
              <a:cxnLst/>
              <a:rect l="l" t="t" r="r" b="b"/>
              <a:pathLst>
                <a:path w="10048" h="50999" extrusionOk="0">
                  <a:moveTo>
                    <a:pt x="102" y="1"/>
                  </a:moveTo>
                  <a:cubicBezTo>
                    <a:pt x="84" y="1"/>
                    <a:pt x="67" y="6"/>
                    <a:pt x="52" y="15"/>
                  </a:cubicBezTo>
                  <a:cubicBezTo>
                    <a:pt x="10" y="42"/>
                    <a:pt x="0" y="98"/>
                    <a:pt x="27" y="140"/>
                  </a:cubicBezTo>
                  <a:lnTo>
                    <a:pt x="3363" y="5118"/>
                  </a:lnTo>
                  <a:lnTo>
                    <a:pt x="5515" y="13363"/>
                  </a:lnTo>
                  <a:cubicBezTo>
                    <a:pt x="5535" y="13442"/>
                    <a:pt x="7604" y="21215"/>
                    <a:pt x="8197" y="24591"/>
                  </a:cubicBezTo>
                  <a:cubicBezTo>
                    <a:pt x="8810" y="28080"/>
                    <a:pt x="9855" y="50686"/>
                    <a:pt x="9865" y="50914"/>
                  </a:cubicBezTo>
                  <a:cubicBezTo>
                    <a:pt x="9867" y="50962"/>
                    <a:pt x="9907" y="50999"/>
                    <a:pt x="9955" y="50999"/>
                  </a:cubicBezTo>
                  <a:lnTo>
                    <a:pt x="9960" y="50999"/>
                  </a:lnTo>
                  <a:cubicBezTo>
                    <a:pt x="10011" y="50997"/>
                    <a:pt x="10048" y="50956"/>
                    <a:pt x="10046" y="50906"/>
                  </a:cubicBezTo>
                  <a:cubicBezTo>
                    <a:pt x="10036" y="50677"/>
                    <a:pt x="8989" y="28062"/>
                    <a:pt x="8374" y="24560"/>
                  </a:cubicBezTo>
                  <a:cubicBezTo>
                    <a:pt x="7780" y="21178"/>
                    <a:pt x="5709" y="13396"/>
                    <a:pt x="5689" y="13318"/>
                  </a:cubicBezTo>
                  <a:lnTo>
                    <a:pt x="3534" y="5058"/>
                  </a:lnTo>
                  <a:cubicBezTo>
                    <a:pt x="3531" y="5047"/>
                    <a:pt x="3527" y="5038"/>
                    <a:pt x="3521" y="5030"/>
                  </a:cubicBezTo>
                  <a:lnTo>
                    <a:pt x="176" y="40"/>
                  </a:lnTo>
                  <a:cubicBezTo>
                    <a:pt x="158" y="14"/>
                    <a:pt x="13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5"/>
            <p:cNvSpPr/>
            <p:nvPr/>
          </p:nvSpPr>
          <p:spPr>
            <a:xfrm>
              <a:off x="7763973" y="3026277"/>
              <a:ext cx="48110" cy="1543983"/>
            </a:xfrm>
            <a:custGeom>
              <a:avLst/>
              <a:gdLst/>
              <a:ahLst/>
              <a:cxnLst/>
              <a:rect l="l" t="t" r="r" b="b"/>
              <a:pathLst>
                <a:path w="1816" h="58280" extrusionOk="0">
                  <a:moveTo>
                    <a:pt x="892" y="1"/>
                  </a:moveTo>
                  <a:cubicBezTo>
                    <a:pt x="842" y="2"/>
                    <a:pt x="804" y="44"/>
                    <a:pt x="805" y="93"/>
                  </a:cubicBezTo>
                  <a:cubicBezTo>
                    <a:pt x="814" y="261"/>
                    <a:pt x="1581" y="16765"/>
                    <a:pt x="1609" y="23483"/>
                  </a:cubicBezTo>
                  <a:cubicBezTo>
                    <a:pt x="1640" y="30199"/>
                    <a:pt x="18" y="57905"/>
                    <a:pt x="2" y="58184"/>
                  </a:cubicBezTo>
                  <a:cubicBezTo>
                    <a:pt x="0" y="58233"/>
                    <a:pt x="38" y="58275"/>
                    <a:pt x="88" y="58280"/>
                  </a:cubicBezTo>
                  <a:lnTo>
                    <a:pt x="93" y="58280"/>
                  </a:lnTo>
                  <a:cubicBezTo>
                    <a:pt x="139" y="58280"/>
                    <a:pt x="179" y="58242"/>
                    <a:pt x="181" y="58192"/>
                  </a:cubicBezTo>
                  <a:cubicBezTo>
                    <a:pt x="197" y="57915"/>
                    <a:pt x="1816" y="30202"/>
                    <a:pt x="1788" y="23481"/>
                  </a:cubicBezTo>
                  <a:cubicBezTo>
                    <a:pt x="1758" y="16760"/>
                    <a:pt x="993" y="251"/>
                    <a:pt x="984" y="85"/>
                  </a:cubicBezTo>
                  <a:cubicBezTo>
                    <a:pt x="983" y="35"/>
                    <a:pt x="938" y="1"/>
                    <a:pt x="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5"/>
            <p:cNvSpPr/>
            <p:nvPr/>
          </p:nvSpPr>
          <p:spPr>
            <a:xfrm>
              <a:off x="7285047" y="3417749"/>
              <a:ext cx="159326" cy="1176505"/>
            </a:xfrm>
            <a:custGeom>
              <a:avLst/>
              <a:gdLst/>
              <a:ahLst/>
              <a:cxnLst/>
              <a:rect l="l" t="t" r="r" b="b"/>
              <a:pathLst>
                <a:path w="6014" h="44409" extrusionOk="0">
                  <a:moveTo>
                    <a:pt x="5912" y="0"/>
                  </a:moveTo>
                  <a:cubicBezTo>
                    <a:pt x="5874" y="0"/>
                    <a:pt x="5840" y="23"/>
                    <a:pt x="5827" y="61"/>
                  </a:cubicBezTo>
                  <a:cubicBezTo>
                    <a:pt x="5596" y="740"/>
                    <a:pt x="204" y="16716"/>
                    <a:pt x="102" y="18168"/>
                  </a:cubicBezTo>
                  <a:cubicBezTo>
                    <a:pt x="0" y="19611"/>
                    <a:pt x="930" y="43311"/>
                    <a:pt x="970" y="44319"/>
                  </a:cubicBezTo>
                  <a:cubicBezTo>
                    <a:pt x="971" y="44367"/>
                    <a:pt x="1011" y="44405"/>
                    <a:pt x="1057" y="44405"/>
                  </a:cubicBezTo>
                  <a:cubicBezTo>
                    <a:pt x="1057" y="44405"/>
                    <a:pt x="1061" y="44405"/>
                    <a:pt x="1062" y="44408"/>
                  </a:cubicBezTo>
                  <a:cubicBezTo>
                    <a:pt x="1110" y="44406"/>
                    <a:pt x="1148" y="44365"/>
                    <a:pt x="1147" y="44315"/>
                  </a:cubicBezTo>
                  <a:cubicBezTo>
                    <a:pt x="1137" y="44069"/>
                    <a:pt x="178" y="19617"/>
                    <a:pt x="279" y="18183"/>
                  </a:cubicBezTo>
                  <a:cubicBezTo>
                    <a:pt x="381" y="16753"/>
                    <a:pt x="5941" y="285"/>
                    <a:pt x="5997" y="119"/>
                  </a:cubicBezTo>
                  <a:cubicBezTo>
                    <a:pt x="6014" y="71"/>
                    <a:pt x="5989" y="21"/>
                    <a:pt x="5941" y="5"/>
                  </a:cubicBezTo>
                  <a:cubicBezTo>
                    <a:pt x="5931" y="2"/>
                    <a:pt x="5921" y="0"/>
                    <a:pt x="5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5"/>
            <p:cNvSpPr/>
            <p:nvPr/>
          </p:nvSpPr>
          <p:spPr>
            <a:xfrm>
              <a:off x="6247156" y="1956302"/>
              <a:ext cx="475540" cy="250328"/>
            </a:xfrm>
            <a:custGeom>
              <a:avLst/>
              <a:gdLst/>
              <a:ahLst/>
              <a:cxnLst/>
              <a:rect l="l" t="t" r="r" b="b"/>
              <a:pathLst>
                <a:path w="17950" h="9449" extrusionOk="0">
                  <a:moveTo>
                    <a:pt x="954" y="0"/>
                  </a:moveTo>
                  <a:lnTo>
                    <a:pt x="0" y="3022"/>
                  </a:lnTo>
                  <a:cubicBezTo>
                    <a:pt x="0" y="3022"/>
                    <a:pt x="13558" y="8895"/>
                    <a:pt x="16748" y="9448"/>
                  </a:cubicBezTo>
                  <a:lnTo>
                    <a:pt x="17949" y="2686"/>
                  </a:lnTo>
                  <a:lnTo>
                    <a:pt x="9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5"/>
            <p:cNvSpPr/>
            <p:nvPr/>
          </p:nvSpPr>
          <p:spPr>
            <a:xfrm>
              <a:off x="5888034" y="1834907"/>
              <a:ext cx="384406" cy="201422"/>
            </a:xfrm>
            <a:custGeom>
              <a:avLst/>
              <a:gdLst/>
              <a:ahLst/>
              <a:cxnLst/>
              <a:rect l="l" t="t" r="r" b="b"/>
              <a:pathLst>
                <a:path w="14510" h="7603" extrusionOk="0">
                  <a:moveTo>
                    <a:pt x="334" y="1"/>
                  </a:moveTo>
                  <a:cubicBezTo>
                    <a:pt x="287" y="1"/>
                    <a:pt x="256" y="6"/>
                    <a:pt x="243" y="17"/>
                  </a:cubicBezTo>
                  <a:cubicBezTo>
                    <a:pt x="1" y="231"/>
                    <a:pt x="120" y="865"/>
                    <a:pt x="1487" y="1473"/>
                  </a:cubicBezTo>
                  <a:cubicBezTo>
                    <a:pt x="2852" y="2079"/>
                    <a:pt x="7555" y="4871"/>
                    <a:pt x="7858" y="5354"/>
                  </a:cubicBezTo>
                  <a:cubicBezTo>
                    <a:pt x="8163" y="5840"/>
                    <a:pt x="10636" y="7511"/>
                    <a:pt x="13555" y="7602"/>
                  </a:cubicBezTo>
                  <a:lnTo>
                    <a:pt x="14509" y="4582"/>
                  </a:lnTo>
                  <a:cubicBezTo>
                    <a:pt x="14509" y="4582"/>
                    <a:pt x="9891" y="2202"/>
                    <a:pt x="8648" y="1958"/>
                  </a:cubicBezTo>
                  <a:cubicBezTo>
                    <a:pt x="7468" y="1729"/>
                    <a:pt x="1195"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5"/>
            <p:cNvSpPr/>
            <p:nvPr/>
          </p:nvSpPr>
          <p:spPr>
            <a:xfrm>
              <a:off x="5957183" y="1894015"/>
              <a:ext cx="188070" cy="101943"/>
            </a:xfrm>
            <a:custGeom>
              <a:avLst/>
              <a:gdLst/>
              <a:ahLst/>
              <a:cxnLst/>
              <a:rect l="l" t="t" r="r" b="b"/>
              <a:pathLst>
                <a:path w="7099" h="3848" extrusionOk="0">
                  <a:moveTo>
                    <a:pt x="3699" y="1"/>
                  </a:moveTo>
                  <a:cubicBezTo>
                    <a:pt x="3699" y="1"/>
                    <a:pt x="666" y="274"/>
                    <a:pt x="333" y="942"/>
                  </a:cubicBezTo>
                  <a:cubicBezTo>
                    <a:pt x="0" y="1608"/>
                    <a:pt x="1272" y="3428"/>
                    <a:pt x="2639" y="3765"/>
                  </a:cubicBezTo>
                  <a:cubicBezTo>
                    <a:pt x="2876" y="3822"/>
                    <a:pt x="3144" y="3847"/>
                    <a:pt x="3428" y="3847"/>
                  </a:cubicBezTo>
                  <a:cubicBezTo>
                    <a:pt x="4783" y="3847"/>
                    <a:pt x="6489" y="3281"/>
                    <a:pt x="6767" y="3006"/>
                  </a:cubicBezTo>
                  <a:cubicBezTo>
                    <a:pt x="7099" y="2671"/>
                    <a:pt x="3699" y="1"/>
                    <a:pt x="3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5"/>
            <p:cNvSpPr/>
            <p:nvPr/>
          </p:nvSpPr>
          <p:spPr>
            <a:xfrm>
              <a:off x="6008315" y="1968939"/>
              <a:ext cx="178718" cy="59131"/>
            </a:xfrm>
            <a:custGeom>
              <a:avLst/>
              <a:gdLst/>
              <a:ahLst/>
              <a:cxnLst/>
              <a:rect l="l" t="t" r="r" b="b"/>
              <a:pathLst>
                <a:path w="6746" h="2232" extrusionOk="0">
                  <a:moveTo>
                    <a:pt x="3217" y="1"/>
                  </a:moveTo>
                  <a:cubicBezTo>
                    <a:pt x="1797" y="1"/>
                    <a:pt x="269" y="111"/>
                    <a:pt x="0" y="632"/>
                  </a:cubicBezTo>
                  <a:cubicBezTo>
                    <a:pt x="0" y="632"/>
                    <a:pt x="467" y="2027"/>
                    <a:pt x="2197" y="2181"/>
                  </a:cubicBezTo>
                  <a:cubicBezTo>
                    <a:pt x="2606" y="2216"/>
                    <a:pt x="3062" y="2232"/>
                    <a:pt x="3522" y="2232"/>
                  </a:cubicBezTo>
                  <a:cubicBezTo>
                    <a:pt x="5008" y="2232"/>
                    <a:pt x="6534" y="2070"/>
                    <a:pt x="6626" y="1907"/>
                  </a:cubicBezTo>
                  <a:cubicBezTo>
                    <a:pt x="6745" y="1697"/>
                    <a:pt x="6191" y="54"/>
                    <a:pt x="5797" y="54"/>
                  </a:cubicBezTo>
                  <a:cubicBezTo>
                    <a:pt x="5790" y="54"/>
                    <a:pt x="5783" y="54"/>
                    <a:pt x="5777" y="55"/>
                  </a:cubicBezTo>
                  <a:cubicBezTo>
                    <a:pt x="5750" y="59"/>
                    <a:pt x="5702" y="61"/>
                    <a:pt x="5637" y="61"/>
                  </a:cubicBezTo>
                  <a:cubicBezTo>
                    <a:pt x="5256" y="61"/>
                    <a:pt x="4266" y="1"/>
                    <a:pt x="32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5"/>
            <p:cNvSpPr/>
            <p:nvPr/>
          </p:nvSpPr>
          <p:spPr>
            <a:xfrm>
              <a:off x="5889942" y="1834245"/>
              <a:ext cx="221292" cy="129946"/>
            </a:xfrm>
            <a:custGeom>
              <a:avLst/>
              <a:gdLst/>
              <a:ahLst/>
              <a:cxnLst/>
              <a:rect l="l" t="t" r="r" b="b"/>
              <a:pathLst>
                <a:path w="8353" h="4905" extrusionOk="0">
                  <a:moveTo>
                    <a:pt x="171" y="0"/>
                  </a:moveTo>
                  <a:cubicBezTo>
                    <a:pt x="156" y="0"/>
                    <a:pt x="141" y="8"/>
                    <a:pt x="133" y="20"/>
                  </a:cubicBezTo>
                  <a:cubicBezTo>
                    <a:pt x="128" y="29"/>
                    <a:pt x="0" y="236"/>
                    <a:pt x="75" y="511"/>
                  </a:cubicBezTo>
                  <a:cubicBezTo>
                    <a:pt x="148" y="771"/>
                    <a:pt x="371" y="1001"/>
                    <a:pt x="742" y="1192"/>
                  </a:cubicBezTo>
                  <a:cubicBezTo>
                    <a:pt x="1234" y="1445"/>
                    <a:pt x="1995" y="1813"/>
                    <a:pt x="2729" y="2166"/>
                  </a:cubicBezTo>
                  <a:cubicBezTo>
                    <a:pt x="3436" y="2509"/>
                    <a:pt x="4105" y="2832"/>
                    <a:pt x="4446" y="3011"/>
                  </a:cubicBezTo>
                  <a:cubicBezTo>
                    <a:pt x="4675" y="3131"/>
                    <a:pt x="5084" y="3315"/>
                    <a:pt x="5558" y="3529"/>
                  </a:cubicBezTo>
                  <a:cubicBezTo>
                    <a:pt x="6549" y="3975"/>
                    <a:pt x="7783" y="4531"/>
                    <a:pt x="8268" y="4896"/>
                  </a:cubicBezTo>
                  <a:cubicBezTo>
                    <a:pt x="8278" y="4902"/>
                    <a:pt x="8286" y="4904"/>
                    <a:pt x="8296" y="4904"/>
                  </a:cubicBezTo>
                  <a:cubicBezTo>
                    <a:pt x="8308" y="4904"/>
                    <a:pt x="8323" y="4897"/>
                    <a:pt x="8338" y="4889"/>
                  </a:cubicBezTo>
                  <a:cubicBezTo>
                    <a:pt x="8353" y="4871"/>
                    <a:pt x="8348" y="4841"/>
                    <a:pt x="8330" y="4828"/>
                  </a:cubicBezTo>
                  <a:cubicBezTo>
                    <a:pt x="7834" y="4457"/>
                    <a:pt x="6597" y="3900"/>
                    <a:pt x="5599" y="3450"/>
                  </a:cubicBezTo>
                  <a:cubicBezTo>
                    <a:pt x="5126" y="3237"/>
                    <a:pt x="4718" y="3052"/>
                    <a:pt x="4493" y="2934"/>
                  </a:cubicBezTo>
                  <a:cubicBezTo>
                    <a:pt x="4148" y="2754"/>
                    <a:pt x="3479" y="2431"/>
                    <a:pt x="2772" y="2089"/>
                  </a:cubicBezTo>
                  <a:cubicBezTo>
                    <a:pt x="2036" y="1733"/>
                    <a:pt x="1279" y="1367"/>
                    <a:pt x="785" y="1114"/>
                  </a:cubicBezTo>
                  <a:cubicBezTo>
                    <a:pt x="438" y="936"/>
                    <a:pt x="229" y="724"/>
                    <a:pt x="164" y="491"/>
                  </a:cubicBezTo>
                  <a:cubicBezTo>
                    <a:pt x="98" y="252"/>
                    <a:pt x="207" y="70"/>
                    <a:pt x="211" y="68"/>
                  </a:cubicBezTo>
                  <a:cubicBezTo>
                    <a:pt x="222" y="49"/>
                    <a:pt x="216" y="19"/>
                    <a:pt x="196" y="7"/>
                  </a:cubicBezTo>
                  <a:cubicBezTo>
                    <a:pt x="188" y="2"/>
                    <a:pt x="180" y="0"/>
                    <a:pt x="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5"/>
            <p:cNvSpPr/>
            <p:nvPr/>
          </p:nvSpPr>
          <p:spPr>
            <a:xfrm>
              <a:off x="6008792" y="1943797"/>
              <a:ext cx="107639" cy="43077"/>
            </a:xfrm>
            <a:custGeom>
              <a:avLst/>
              <a:gdLst/>
              <a:ahLst/>
              <a:cxnLst/>
              <a:rect l="l" t="t" r="r" b="b"/>
              <a:pathLst>
                <a:path w="4063" h="1626" extrusionOk="0">
                  <a:moveTo>
                    <a:pt x="3723" y="0"/>
                  </a:moveTo>
                  <a:cubicBezTo>
                    <a:pt x="3719" y="0"/>
                    <a:pt x="3715" y="1"/>
                    <a:pt x="3711" y="2"/>
                  </a:cubicBezTo>
                  <a:cubicBezTo>
                    <a:pt x="3686" y="9"/>
                    <a:pt x="3671" y="32"/>
                    <a:pt x="3678" y="57"/>
                  </a:cubicBezTo>
                  <a:cubicBezTo>
                    <a:pt x="3681" y="68"/>
                    <a:pt x="3960" y="1249"/>
                    <a:pt x="3497" y="1445"/>
                  </a:cubicBezTo>
                  <a:cubicBezTo>
                    <a:pt x="3336" y="1513"/>
                    <a:pt x="2907" y="1536"/>
                    <a:pt x="2403" y="1536"/>
                  </a:cubicBezTo>
                  <a:cubicBezTo>
                    <a:pt x="1387" y="1536"/>
                    <a:pt x="69" y="1443"/>
                    <a:pt x="50" y="1442"/>
                  </a:cubicBezTo>
                  <a:cubicBezTo>
                    <a:pt x="47" y="1441"/>
                    <a:pt x="44" y="1440"/>
                    <a:pt x="41" y="1440"/>
                  </a:cubicBezTo>
                  <a:cubicBezTo>
                    <a:pt x="20" y="1440"/>
                    <a:pt x="3" y="1461"/>
                    <a:pt x="2" y="1483"/>
                  </a:cubicBezTo>
                  <a:cubicBezTo>
                    <a:pt x="0" y="1508"/>
                    <a:pt x="18" y="1529"/>
                    <a:pt x="43" y="1531"/>
                  </a:cubicBezTo>
                  <a:cubicBezTo>
                    <a:pt x="124" y="1536"/>
                    <a:pt x="1383" y="1625"/>
                    <a:pt x="2384" y="1625"/>
                  </a:cubicBezTo>
                  <a:cubicBezTo>
                    <a:pt x="2908" y="1625"/>
                    <a:pt x="3361" y="1601"/>
                    <a:pt x="3532" y="1526"/>
                  </a:cubicBezTo>
                  <a:cubicBezTo>
                    <a:pt x="4062" y="1301"/>
                    <a:pt x="3777" y="86"/>
                    <a:pt x="3764" y="35"/>
                  </a:cubicBezTo>
                  <a:cubicBezTo>
                    <a:pt x="3760" y="14"/>
                    <a:pt x="3743" y="0"/>
                    <a:pt x="3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5"/>
            <p:cNvSpPr/>
            <p:nvPr/>
          </p:nvSpPr>
          <p:spPr>
            <a:xfrm>
              <a:off x="6021986" y="1919634"/>
              <a:ext cx="47819" cy="67185"/>
            </a:xfrm>
            <a:custGeom>
              <a:avLst/>
              <a:gdLst/>
              <a:ahLst/>
              <a:cxnLst/>
              <a:rect l="l" t="t" r="r" b="b"/>
              <a:pathLst>
                <a:path w="1805" h="2536" extrusionOk="0">
                  <a:moveTo>
                    <a:pt x="106" y="1"/>
                  </a:moveTo>
                  <a:cubicBezTo>
                    <a:pt x="94" y="1"/>
                    <a:pt x="82" y="6"/>
                    <a:pt x="74" y="14"/>
                  </a:cubicBezTo>
                  <a:cubicBezTo>
                    <a:pt x="67" y="21"/>
                    <a:pt x="1" y="94"/>
                    <a:pt x="7" y="266"/>
                  </a:cubicBezTo>
                  <a:cubicBezTo>
                    <a:pt x="22" y="616"/>
                    <a:pt x="331" y="1295"/>
                    <a:pt x="1725" y="2526"/>
                  </a:cubicBezTo>
                  <a:cubicBezTo>
                    <a:pt x="1734" y="2532"/>
                    <a:pt x="1745" y="2536"/>
                    <a:pt x="1755" y="2536"/>
                  </a:cubicBezTo>
                  <a:cubicBezTo>
                    <a:pt x="1767" y="2536"/>
                    <a:pt x="1780" y="2532"/>
                    <a:pt x="1788" y="2521"/>
                  </a:cubicBezTo>
                  <a:cubicBezTo>
                    <a:pt x="1805" y="2503"/>
                    <a:pt x="1803" y="2476"/>
                    <a:pt x="1783" y="2460"/>
                  </a:cubicBezTo>
                  <a:cubicBezTo>
                    <a:pt x="354" y="1199"/>
                    <a:pt x="114" y="550"/>
                    <a:pt x="95" y="275"/>
                  </a:cubicBezTo>
                  <a:cubicBezTo>
                    <a:pt x="87" y="135"/>
                    <a:pt x="135" y="77"/>
                    <a:pt x="137" y="76"/>
                  </a:cubicBezTo>
                  <a:cubicBezTo>
                    <a:pt x="155" y="59"/>
                    <a:pt x="152" y="31"/>
                    <a:pt x="135" y="14"/>
                  </a:cubicBezTo>
                  <a:cubicBezTo>
                    <a:pt x="127" y="5"/>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5"/>
            <p:cNvSpPr/>
            <p:nvPr/>
          </p:nvSpPr>
          <p:spPr>
            <a:xfrm>
              <a:off x="5974324" y="1902811"/>
              <a:ext cx="55343" cy="82657"/>
            </a:xfrm>
            <a:custGeom>
              <a:avLst/>
              <a:gdLst/>
              <a:ahLst/>
              <a:cxnLst/>
              <a:rect l="l" t="t" r="r" b="b"/>
              <a:pathLst>
                <a:path w="2089" h="3120" extrusionOk="0">
                  <a:moveTo>
                    <a:pt x="607" y="1"/>
                  </a:moveTo>
                  <a:cubicBezTo>
                    <a:pt x="596" y="1"/>
                    <a:pt x="584" y="5"/>
                    <a:pt x="576" y="13"/>
                  </a:cubicBezTo>
                  <a:cubicBezTo>
                    <a:pt x="569" y="20"/>
                    <a:pt x="1" y="596"/>
                    <a:pt x="390" y="1390"/>
                  </a:cubicBezTo>
                  <a:cubicBezTo>
                    <a:pt x="768" y="2162"/>
                    <a:pt x="1959" y="3073"/>
                    <a:pt x="2009" y="3111"/>
                  </a:cubicBezTo>
                  <a:cubicBezTo>
                    <a:pt x="2017" y="3118"/>
                    <a:pt x="2025" y="3119"/>
                    <a:pt x="2037" y="3119"/>
                  </a:cubicBezTo>
                  <a:cubicBezTo>
                    <a:pt x="2048" y="3119"/>
                    <a:pt x="2063" y="3113"/>
                    <a:pt x="2073" y="3100"/>
                  </a:cubicBezTo>
                  <a:cubicBezTo>
                    <a:pt x="2088" y="3081"/>
                    <a:pt x="2083" y="3053"/>
                    <a:pt x="2065" y="3038"/>
                  </a:cubicBezTo>
                  <a:cubicBezTo>
                    <a:pt x="2053" y="3030"/>
                    <a:pt x="841" y="2104"/>
                    <a:pt x="471" y="1349"/>
                  </a:cubicBezTo>
                  <a:cubicBezTo>
                    <a:pt x="110" y="613"/>
                    <a:pt x="617" y="96"/>
                    <a:pt x="639" y="75"/>
                  </a:cubicBezTo>
                  <a:cubicBezTo>
                    <a:pt x="655" y="58"/>
                    <a:pt x="655" y="30"/>
                    <a:pt x="639" y="13"/>
                  </a:cubicBezTo>
                  <a:cubicBezTo>
                    <a:pt x="630" y="5"/>
                    <a:pt x="619"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5"/>
            <p:cNvSpPr/>
            <p:nvPr/>
          </p:nvSpPr>
          <p:spPr>
            <a:xfrm>
              <a:off x="7218203" y="1785523"/>
              <a:ext cx="504470" cy="1243108"/>
            </a:xfrm>
            <a:custGeom>
              <a:avLst/>
              <a:gdLst/>
              <a:ahLst/>
              <a:cxnLst/>
              <a:rect l="l" t="t" r="r" b="b"/>
              <a:pathLst>
                <a:path w="19042" h="46923" extrusionOk="0">
                  <a:moveTo>
                    <a:pt x="18175" y="1"/>
                  </a:moveTo>
                  <a:lnTo>
                    <a:pt x="5635" y="1038"/>
                  </a:lnTo>
                  <a:lnTo>
                    <a:pt x="0" y="46922"/>
                  </a:lnTo>
                  <a:lnTo>
                    <a:pt x="19041" y="46377"/>
                  </a:lnTo>
                  <a:lnTo>
                    <a:pt x="181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5"/>
            <p:cNvSpPr/>
            <p:nvPr/>
          </p:nvSpPr>
          <p:spPr>
            <a:xfrm>
              <a:off x="7366621" y="1576170"/>
              <a:ext cx="266515" cy="315446"/>
            </a:xfrm>
            <a:custGeom>
              <a:avLst/>
              <a:gdLst/>
              <a:ahLst/>
              <a:cxnLst/>
              <a:rect l="l" t="t" r="r" b="b"/>
              <a:pathLst>
                <a:path w="10060" h="11907" extrusionOk="0">
                  <a:moveTo>
                    <a:pt x="9023" y="1"/>
                  </a:moveTo>
                  <a:lnTo>
                    <a:pt x="2045" y="2005"/>
                  </a:lnTo>
                  <a:cubicBezTo>
                    <a:pt x="2045" y="2005"/>
                    <a:pt x="2035" y="2088"/>
                    <a:pt x="2011" y="2227"/>
                  </a:cubicBezTo>
                  <a:cubicBezTo>
                    <a:pt x="1949" y="2607"/>
                    <a:pt x="1805" y="3422"/>
                    <a:pt x="1606" y="4149"/>
                  </a:cubicBezTo>
                  <a:cubicBezTo>
                    <a:pt x="1441" y="4740"/>
                    <a:pt x="1239" y="5279"/>
                    <a:pt x="1010" y="5477"/>
                  </a:cubicBezTo>
                  <a:cubicBezTo>
                    <a:pt x="1010" y="5477"/>
                    <a:pt x="1" y="11907"/>
                    <a:pt x="3869" y="11907"/>
                  </a:cubicBezTo>
                  <a:cubicBezTo>
                    <a:pt x="3907" y="11907"/>
                    <a:pt x="3945" y="11906"/>
                    <a:pt x="3984" y="11905"/>
                  </a:cubicBezTo>
                  <a:cubicBezTo>
                    <a:pt x="7991" y="11772"/>
                    <a:pt x="10060" y="5063"/>
                    <a:pt x="10060" y="5063"/>
                  </a:cubicBezTo>
                  <a:cubicBezTo>
                    <a:pt x="10060" y="5063"/>
                    <a:pt x="9525" y="2795"/>
                    <a:pt x="9220" y="1245"/>
                  </a:cubicBezTo>
                  <a:cubicBezTo>
                    <a:pt x="9207" y="1177"/>
                    <a:pt x="9195" y="1106"/>
                    <a:pt x="9182" y="1043"/>
                  </a:cubicBezTo>
                  <a:cubicBezTo>
                    <a:pt x="9097" y="584"/>
                    <a:pt x="9036" y="208"/>
                    <a:pt x="90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5"/>
            <p:cNvSpPr/>
            <p:nvPr/>
          </p:nvSpPr>
          <p:spPr>
            <a:xfrm>
              <a:off x="7583843" y="1282381"/>
              <a:ext cx="166797" cy="322467"/>
            </a:xfrm>
            <a:custGeom>
              <a:avLst/>
              <a:gdLst/>
              <a:ahLst/>
              <a:cxnLst/>
              <a:rect l="l" t="t" r="r" b="b"/>
              <a:pathLst>
                <a:path w="6296" h="12172" extrusionOk="0">
                  <a:moveTo>
                    <a:pt x="4675" y="0"/>
                  </a:moveTo>
                  <a:cubicBezTo>
                    <a:pt x="4379" y="0"/>
                    <a:pt x="4064" y="86"/>
                    <a:pt x="3793" y="206"/>
                  </a:cubicBezTo>
                  <a:cubicBezTo>
                    <a:pt x="1747" y="1109"/>
                    <a:pt x="529" y="3330"/>
                    <a:pt x="237" y="5548"/>
                  </a:cubicBezTo>
                  <a:cubicBezTo>
                    <a:pt x="1" y="7347"/>
                    <a:pt x="277" y="9161"/>
                    <a:pt x="660" y="10919"/>
                  </a:cubicBezTo>
                  <a:cubicBezTo>
                    <a:pt x="789" y="11512"/>
                    <a:pt x="806" y="12171"/>
                    <a:pt x="1341" y="12171"/>
                  </a:cubicBezTo>
                  <a:cubicBezTo>
                    <a:pt x="1437" y="12171"/>
                    <a:pt x="1549" y="12150"/>
                    <a:pt x="1682" y="12104"/>
                  </a:cubicBezTo>
                  <a:cubicBezTo>
                    <a:pt x="2277" y="11895"/>
                    <a:pt x="2903" y="11507"/>
                    <a:pt x="3107" y="10884"/>
                  </a:cubicBezTo>
                  <a:cubicBezTo>
                    <a:pt x="3155" y="10742"/>
                    <a:pt x="3178" y="10588"/>
                    <a:pt x="3234" y="10447"/>
                  </a:cubicBezTo>
                  <a:cubicBezTo>
                    <a:pt x="3354" y="10139"/>
                    <a:pt x="3612" y="9909"/>
                    <a:pt x="3872" y="9705"/>
                  </a:cubicBezTo>
                  <a:cubicBezTo>
                    <a:pt x="4493" y="9211"/>
                    <a:pt x="5217" y="8721"/>
                    <a:pt x="5406" y="7952"/>
                  </a:cubicBezTo>
                  <a:cubicBezTo>
                    <a:pt x="5524" y="7470"/>
                    <a:pt x="5404" y="6960"/>
                    <a:pt x="5466" y="6468"/>
                  </a:cubicBezTo>
                  <a:cubicBezTo>
                    <a:pt x="5580" y="5563"/>
                    <a:pt x="6296" y="4740"/>
                    <a:pt x="6120" y="3845"/>
                  </a:cubicBezTo>
                  <a:cubicBezTo>
                    <a:pt x="6029" y="3385"/>
                    <a:pt x="5706" y="2991"/>
                    <a:pt x="5620" y="2527"/>
                  </a:cubicBezTo>
                  <a:cubicBezTo>
                    <a:pt x="5479" y="1773"/>
                    <a:pt x="5948" y="864"/>
                    <a:pt x="5433" y="297"/>
                  </a:cubicBezTo>
                  <a:cubicBezTo>
                    <a:pt x="5238" y="83"/>
                    <a:pt x="4966" y="0"/>
                    <a:pt x="4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5"/>
            <p:cNvSpPr/>
            <p:nvPr/>
          </p:nvSpPr>
          <p:spPr>
            <a:xfrm>
              <a:off x="7272754" y="1171796"/>
              <a:ext cx="135774" cy="332534"/>
            </a:xfrm>
            <a:custGeom>
              <a:avLst/>
              <a:gdLst/>
              <a:ahLst/>
              <a:cxnLst/>
              <a:rect l="l" t="t" r="r" b="b"/>
              <a:pathLst>
                <a:path w="5125" h="12552" extrusionOk="0">
                  <a:moveTo>
                    <a:pt x="3449" y="0"/>
                  </a:moveTo>
                  <a:cubicBezTo>
                    <a:pt x="2357" y="0"/>
                    <a:pt x="1310" y="1623"/>
                    <a:pt x="1222" y="2490"/>
                  </a:cubicBezTo>
                  <a:cubicBezTo>
                    <a:pt x="1154" y="3146"/>
                    <a:pt x="1318" y="3845"/>
                    <a:pt x="1053" y="4449"/>
                  </a:cubicBezTo>
                  <a:cubicBezTo>
                    <a:pt x="874" y="4859"/>
                    <a:pt x="522" y="5165"/>
                    <a:pt x="307" y="5554"/>
                  </a:cubicBezTo>
                  <a:cubicBezTo>
                    <a:pt x="29" y="6056"/>
                    <a:pt x="1" y="6691"/>
                    <a:pt x="234" y="7214"/>
                  </a:cubicBezTo>
                  <a:cubicBezTo>
                    <a:pt x="358" y="7493"/>
                    <a:pt x="549" y="7743"/>
                    <a:pt x="623" y="8036"/>
                  </a:cubicBezTo>
                  <a:cubicBezTo>
                    <a:pt x="806" y="8755"/>
                    <a:pt x="249" y="9449"/>
                    <a:pt x="171" y="10186"/>
                  </a:cubicBezTo>
                  <a:cubicBezTo>
                    <a:pt x="60" y="11246"/>
                    <a:pt x="991" y="12177"/>
                    <a:pt x="2013" y="12489"/>
                  </a:cubicBezTo>
                  <a:cubicBezTo>
                    <a:pt x="2127" y="12524"/>
                    <a:pt x="2251" y="12551"/>
                    <a:pt x="2370" y="12551"/>
                  </a:cubicBezTo>
                  <a:cubicBezTo>
                    <a:pt x="2479" y="12551"/>
                    <a:pt x="2583" y="12528"/>
                    <a:pt x="2673" y="12466"/>
                  </a:cubicBezTo>
                  <a:cubicBezTo>
                    <a:pt x="2775" y="12396"/>
                    <a:pt x="2842" y="12285"/>
                    <a:pt x="2895" y="12176"/>
                  </a:cubicBezTo>
                  <a:cubicBezTo>
                    <a:pt x="3418" y="11091"/>
                    <a:pt x="2984" y="9814"/>
                    <a:pt x="2987" y="8608"/>
                  </a:cubicBezTo>
                  <a:cubicBezTo>
                    <a:pt x="2992" y="7105"/>
                    <a:pt x="3695" y="5707"/>
                    <a:pt x="4160" y="4276"/>
                  </a:cubicBezTo>
                  <a:cubicBezTo>
                    <a:pt x="4457" y="3371"/>
                    <a:pt x="5124" y="604"/>
                    <a:pt x="3862" y="83"/>
                  </a:cubicBezTo>
                  <a:cubicBezTo>
                    <a:pt x="3725" y="26"/>
                    <a:pt x="3586" y="0"/>
                    <a:pt x="3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5"/>
            <p:cNvSpPr/>
            <p:nvPr/>
          </p:nvSpPr>
          <p:spPr>
            <a:xfrm>
              <a:off x="7321820" y="1177466"/>
              <a:ext cx="347847" cy="512762"/>
            </a:xfrm>
            <a:custGeom>
              <a:avLst/>
              <a:gdLst/>
              <a:ahLst/>
              <a:cxnLst/>
              <a:rect l="l" t="t" r="r" b="b"/>
              <a:pathLst>
                <a:path w="13130" h="19355" extrusionOk="0">
                  <a:moveTo>
                    <a:pt x="6390" y="0"/>
                  </a:moveTo>
                  <a:cubicBezTo>
                    <a:pt x="5083" y="0"/>
                    <a:pt x="1070" y="274"/>
                    <a:pt x="478" y="3594"/>
                  </a:cubicBezTo>
                  <a:cubicBezTo>
                    <a:pt x="246" y="4895"/>
                    <a:pt x="90" y="6238"/>
                    <a:pt x="32" y="7572"/>
                  </a:cubicBezTo>
                  <a:cubicBezTo>
                    <a:pt x="7" y="8046"/>
                    <a:pt x="1" y="8518"/>
                    <a:pt x="7" y="8987"/>
                  </a:cubicBezTo>
                  <a:lnTo>
                    <a:pt x="7" y="9015"/>
                  </a:lnTo>
                  <a:cubicBezTo>
                    <a:pt x="11" y="9235"/>
                    <a:pt x="16" y="9457"/>
                    <a:pt x="26" y="9674"/>
                  </a:cubicBezTo>
                  <a:cubicBezTo>
                    <a:pt x="32" y="9914"/>
                    <a:pt x="42" y="10148"/>
                    <a:pt x="60" y="10385"/>
                  </a:cubicBezTo>
                  <a:cubicBezTo>
                    <a:pt x="80" y="10627"/>
                    <a:pt x="97" y="10868"/>
                    <a:pt x="125" y="11107"/>
                  </a:cubicBezTo>
                  <a:cubicBezTo>
                    <a:pt x="274" y="12555"/>
                    <a:pt x="580" y="13907"/>
                    <a:pt x="1069" y="15068"/>
                  </a:cubicBezTo>
                  <a:cubicBezTo>
                    <a:pt x="1200" y="15381"/>
                    <a:pt x="1341" y="15671"/>
                    <a:pt x="1475" y="15934"/>
                  </a:cubicBezTo>
                  <a:cubicBezTo>
                    <a:pt x="1568" y="16117"/>
                    <a:pt x="1662" y="16290"/>
                    <a:pt x="1752" y="16458"/>
                  </a:cubicBezTo>
                  <a:cubicBezTo>
                    <a:pt x="2797" y="18418"/>
                    <a:pt x="3529" y="19201"/>
                    <a:pt x="5337" y="19349"/>
                  </a:cubicBezTo>
                  <a:cubicBezTo>
                    <a:pt x="5385" y="19353"/>
                    <a:pt x="5436" y="19355"/>
                    <a:pt x="5488" y="19355"/>
                  </a:cubicBezTo>
                  <a:cubicBezTo>
                    <a:pt x="6967" y="19355"/>
                    <a:pt x="9782" y="17765"/>
                    <a:pt x="11266" y="15580"/>
                  </a:cubicBezTo>
                  <a:cubicBezTo>
                    <a:pt x="11676" y="14982"/>
                    <a:pt x="11983" y="14336"/>
                    <a:pt x="12132" y="13661"/>
                  </a:cubicBezTo>
                  <a:cubicBezTo>
                    <a:pt x="12155" y="13577"/>
                    <a:pt x="12172" y="13488"/>
                    <a:pt x="12185" y="13400"/>
                  </a:cubicBezTo>
                  <a:cubicBezTo>
                    <a:pt x="12715" y="10083"/>
                    <a:pt x="13129" y="4880"/>
                    <a:pt x="11771" y="2867"/>
                  </a:cubicBezTo>
                  <a:cubicBezTo>
                    <a:pt x="10409" y="853"/>
                    <a:pt x="7571" y="16"/>
                    <a:pt x="6801" y="11"/>
                  </a:cubicBezTo>
                  <a:cubicBezTo>
                    <a:pt x="6801" y="11"/>
                    <a:pt x="6648" y="0"/>
                    <a:pt x="6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5"/>
            <p:cNvSpPr/>
            <p:nvPr/>
          </p:nvSpPr>
          <p:spPr>
            <a:xfrm>
              <a:off x="7490479" y="1444284"/>
              <a:ext cx="4954" cy="2490"/>
            </a:xfrm>
            <a:custGeom>
              <a:avLst/>
              <a:gdLst/>
              <a:ahLst/>
              <a:cxnLst/>
              <a:rect l="l" t="t" r="r" b="b"/>
              <a:pathLst>
                <a:path w="187" h="94" extrusionOk="0">
                  <a:moveTo>
                    <a:pt x="1" y="1"/>
                  </a:moveTo>
                  <a:lnTo>
                    <a:pt x="1" y="93"/>
                  </a:lnTo>
                  <a:lnTo>
                    <a:pt x="187" y="1"/>
                  </a:lnTo>
                  <a:close/>
                </a:path>
              </a:pathLst>
            </a:custGeom>
            <a:solidFill>
              <a:srgbClr val="AE4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5"/>
            <p:cNvSpPr/>
            <p:nvPr/>
          </p:nvSpPr>
          <p:spPr>
            <a:xfrm>
              <a:off x="7386862" y="1604968"/>
              <a:ext cx="8716" cy="8531"/>
            </a:xfrm>
            <a:custGeom>
              <a:avLst/>
              <a:gdLst/>
              <a:ahLst/>
              <a:cxnLst/>
              <a:rect l="l" t="t" r="r" b="b"/>
              <a:pathLst>
                <a:path w="329" h="322" extrusionOk="0">
                  <a:moveTo>
                    <a:pt x="329" y="0"/>
                  </a:moveTo>
                  <a:lnTo>
                    <a:pt x="1" y="322"/>
                  </a:lnTo>
                  <a:lnTo>
                    <a:pt x="329" y="322"/>
                  </a:lnTo>
                  <a:lnTo>
                    <a:pt x="329" y="0"/>
                  </a:lnTo>
                  <a:close/>
                </a:path>
              </a:pathLst>
            </a:custGeom>
            <a:solidFill>
              <a:srgbClr val="B5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7366647" y="1102912"/>
              <a:ext cx="380962" cy="358073"/>
            </a:xfrm>
            <a:custGeom>
              <a:avLst/>
              <a:gdLst/>
              <a:ahLst/>
              <a:cxnLst/>
              <a:rect l="l" t="t" r="r" b="b"/>
              <a:pathLst>
                <a:path w="14380" h="13516" extrusionOk="0">
                  <a:moveTo>
                    <a:pt x="3051" y="1"/>
                  </a:moveTo>
                  <a:cubicBezTo>
                    <a:pt x="2778" y="1"/>
                    <a:pt x="2508" y="38"/>
                    <a:pt x="2241" y="132"/>
                  </a:cubicBezTo>
                  <a:cubicBezTo>
                    <a:pt x="1163" y="511"/>
                    <a:pt x="156" y="2020"/>
                    <a:pt x="53" y="3148"/>
                  </a:cubicBezTo>
                  <a:cubicBezTo>
                    <a:pt x="0" y="3720"/>
                    <a:pt x="222" y="4429"/>
                    <a:pt x="485" y="4926"/>
                  </a:cubicBezTo>
                  <a:cubicBezTo>
                    <a:pt x="885" y="5671"/>
                    <a:pt x="1482" y="5766"/>
                    <a:pt x="2245" y="5766"/>
                  </a:cubicBezTo>
                  <a:cubicBezTo>
                    <a:pt x="2274" y="5766"/>
                    <a:pt x="2303" y="5766"/>
                    <a:pt x="2333" y="5766"/>
                  </a:cubicBezTo>
                  <a:cubicBezTo>
                    <a:pt x="2342" y="5766"/>
                    <a:pt x="2352" y="5765"/>
                    <a:pt x="2361" y="5765"/>
                  </a:cubicBezTo>
                  <a:cubicBezTo>
                    <a:pt x="3031" y="5765"/>
                    <a:pt x="3768" y="5938"/>
                    <a:pt x="4138" y="6491"/>
                  </a:cubicBezTo>
                  <a:cubicBezTo>
                    <a:pt x="4385" y="6857"/>
                    <a:pt x="4422" y="7319"/>
                    <a:pt x="4528" y="7749"/>
                  </a:cubicBezTo>
                  <a:cubicBezTo>
                    <a:pt x="4735" y="8589"/>
                    <a:pt x="5395" y="9439"/>
                    <a:pt x="6244" y="9439"/>
                  </a:cubicBezTo>
                  <a:cubicBezTo>
                    <a:pt x="6277" y="9439"/>
                    <a:pt x="6310" y="9438"/>
                    <a:pt x="6343" y="9435"/>
                  </a:cubicBezTo>
                  <a:cubicBezTo>
                    <a:pt x="6820" y="9400"/>
                    <a:pt x="7265" y="9099"/>
                    <a:pt x="7732" y="9099"/>
                  </a:cubicBezTo>
                  <a:cubicBezTo>
                    <a:pt x="7779" y="9099"/>
                    <a:pt x="7826" y="9102"/>
                    <a:pt x="7874" y="9109"/>
                  </a:cubicBezTo>
                  <a:cubicBezTo>
                    <a:pt x="8432" y="9186"/>
                    <a:pt x="8808" y="9745"/>
                    <a:pt x="8942" y="10291"/>
                  </a:cubicBezTo>
                  <a:cubicBezTo>
                    <a:pt x="9077" y="10840"/>
                    <a:pt x="9050" y="11418"/>
                    <a:pt x="9189" y="11965"/>
                  </a:cubicBezTo>
                  <a:cubicBezTo>
                    <a:pt x="9330" y="12511"/>
                    <a:pt x="9714" y="13063"/>
                    <a:pt x="10276" y="13128"/>
                  </a:cubicBezTo>
                  <a:cubicBezTo>
                    <a:pt x="10315" y="13132"/>
                    <a:pt x="10354" y="13134"/>
                    <a:pt x="10394" y="13134"/>
                  </a:cubicBezTo>
                  <a:cubicBezTo>
                    <a:pt x="10767" y="13134"/>
                    <a:pt x="11149" y="12952"/>
                    <a:pt x="11509" y="12952"/>
                  </a:cubicBezTo>
                  <a:cubicBezTo>
                    <a:pt x="11618" y="12952"/>
                    <a:pt x="11724" y="12969"/>
                    <a:pt x="11828" y="13012"/>
                  </a:cubicBezTo>
                  <a:cubicBezTo>
                    <a:pt x="12125" y="13134"/>
                    <a:pt x="12328" y="13451"/>
                    <a:pt x="12643" y="13507"/>
                  </a:cubicBezTo>
                  <a:cubicBezTo>
                    <a:pt x="12676" y="13513"/>
                    <a:pt x="12709" y="13515"/>
                    <a:pt x="12741" y="13515"/>
                  </a:cubicBezTo>
                  <a:cubicBezTo>
                    <a:pt x="13131" y="13515"/>
                    <a:pt x="13428" y="13103"/>
                    <a:pt x="13624" y="12743"/>
                  </a:cubicBezTo>
                  <a:cubicBezTo>
                    <a:pt x="13798" y="12422"/>
                    <a:pt x="13978" y="12089"/>
                    <a:pt x="14003" y="11721"/>
                  </a:cubicBezTo>
                  <a:cubicBezTo>
                    <a:pt x="14028" y="11347"/>
                    <a:pt x="13889" y="10981"/>
                    <a:pt x="13871" y="10603"/>
                  </a:cubicBezTo>
                  <a:cubicBezTo>
                    <a:pt x="13848" y="10134"/>
                    <a:pt x="14018" y="9680"/>
                    <a:pt x="14134" y="9223"/>
                  </a:cubicBezTo>
                  <a:cubicBezTo>
                    <a:pt x="14343" y="8403"/>
                    <a:pt x="14379" y="7541"/>
                    <a:pt x="14245" y="6707"/>
                  </a:cubicBezTo>
                  <a:cubicBezTo>
                    <a:pt x="14119" y="5920"/>
                    <a:pt x="13811" y="5120"/>
                    <a:pt x="13187" y="4626"/>
                  </a:cubicBezTo>
                  <a:cubicBezTo>
                    <a:pt x="12812" y="4329"/>
                    <a:pt x="12345" y="4159"/>
                    <a:pt x="11989" y="3841"/>
                  </a:cubicBezTo>
                  <a:cubicBezTo>
                    <a:pt x="11618" y="3508"/>
                    <a:pt x="11402" y="3039"/>
                    <a:pt x="11169" y="2598"/>
                  </a:cubicBezTo>
                  <a:cubicBezTo>
                    <a:pt x="10582" y="1488"/>
                    <a:pt x="9653" y="368"/>
                    <a:pt x="8397" y="312"/>
                  </a:cubicBezTo>
                  <a:cubicBezTo>
                    <a:pt x="8362" y="310"/>
                    <a:pt x="8327" y="310"/>
                    <a:pt x="8292" y="310"/>
                  </a:cubicBezTo>
                  <a:cubicBezTo>
                    <a:pt x="7706" y="310"/>
                    <a:pt x="7133" y="531"/>
                    <a:pt x="6544" y="571"/>
                  </a:cubicBezTo>
                  <a:cubicBezTo>
                    <a:pt x="6477" y="575"/>
                    <a:pt x="6411" y="577"/>
                    <a:pt x="6345" y="577"/>
                  </a:cubicBezTo>
                  <a:cubicBezTo>
                    <a:pt x="5237" y="577"/>
                    <a:pt x="4123" y="1"/>
                    <a:pt x="3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7339809" y="1160006"/>
              <a:ext cx="236234" cy="197528"/>
            </a:xfrm>
            <a:custGeom>
              <a:avLst/>
              <a:gdLst/>
              <a:ahLst/>
              <a:cxnLst/>
              <a:rect l="l" t="t" r="r" b="b"/>
              <a:pathLst>
                <a:path w="8917" h="7456" extrusionOk="0">
                  <a:moveTo>
                    <a:pt x="3978" y="0"/>
                  </a:moveTo>
                  <a:cubicBezTo>
                    <a:pt x="2304" y="0"/>
                    <a:pt x="22" y="729"/>
                    <a:pt x="6" y="2579"/>
                  </a:cubicBezTo>
                  <a:cubicBezTo>
                    <a:pt x="1" y="3105"/>
                    <a:pt x="198" y="3649"/>
                    <a:pt x="601" y="3990"/>
                  </a:cubicBezTo>
                  <a:cubicBezTo>
                    <a:pt x="1596" y="4836"/>
                    <a:pt x="3344" y="4180"/>
                    <a:pt x="4282" y="5090"/>
                  </a:cubicBezTo>
                  <a:cubicBezTo>
                    <a:pt x="4788" y="5580"/>
                    <a:pt x="4876" y="6377"/>
                    <a:pt x="5340" y="6907"/>
                  </a:cubicBezTo>
                  <a:cubicBezTo>
                    <a:pt x="5646" y="7257"/>
                    <a:pt x="6111" y="7455"/>
                    <a:pt x="6573" y="7455"/>
                  </a:cubicBezTo>
                  <a:cubicBezTo>
                    <a:pt x="6711" y="7455"/>
                    <a:pt x="6849" y="7437"/>
                    <a:pt x="6982" y="7401"/>
                  </a:cubicBezTo>
                  <a:cubicBezTo>
                    <a:pt x="7653" y="7214"/>
                    <a:pt x="8135" y="6612"/>
                    <a:pt x="8398" y="5968"/>
                  </a:cubicBezTo>
                  <a:cubicBezTo>
                    <a:pt x="8917" y="4704"/>
                    <a:pt x="8723" y="3190"/>
                    <a:pt x="7961" y="2058"/>
                  </a:cubicBezTo>
                  <a:cubicBezTo>
                    <a:pt x="7199" y="925"/>
                    <a:pt x="5905" y="183"/>
                    <a:pt x="4548" y="31"/>
                  </a:cubicBezTo>
                  <a:cubicBezTo>
                    <a:pt x="4370" y="11"/>
                    <a:pt x="4179" y="0"/>
                    <a:pt x="3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7611184" y="1355106"/>
              <a:ext cx="58893" cy="111189"/>
            </a:xfrm>
            <a:custGeom>
              <a:avLst/>
              <a:gdLst/>
              <a:ahLst/>
              <a:cxnLst/>
              <a:rect l="l" t="t" r="r" b="b"/>
              <a:pathLst>
                <a:path w="2223" h="4197" extrusionOk="0">
                  <a:moveTo>
                    <a:pt x="1154" y="1"/>
                  </a:moveTo>
                  <a:cubicBezTo>
                    <a:pt x="956" y="1"/>
                    <a:pt x="758" y="48"/>
                    <a:pt x="584" y="146"/>
                  </a:cubicBezTo>
                  <a:cubicBezTo>
                    <a:pt x="1" y="476"/>
                    <a:pt x="82" y="1014"/>
                    <a:pt x="79" y="1584"/>
                  </a:cubicBezTo>
                  <a:cubicBezTo>
                    <a:pt x="79" y="2338"/>
                    <a:pt x="132" y="3095"/>
                    <a:pt x="236" y="3845"/>
                  </a:cubicBezTo>
                  <a:cubicBezTo>
                    <a:pt x="259" y="4001"/>
                    <a:pt x="331" y="4197"/>
                    <a:pt x="483" y="4197"/>
                  </a:cubicBezTo>
                  <a:cubicBezTo>
                    <a:pt x="486" y="4197"/>
                    <a:pt x="489" y="4197"/>
                    <a:pt x="493" y="4197"/>
                  </a:cubicBezTo>
                  <a:cubicBezTo>
                    <a:pt x="585" y="4193"/>
                    <a:pt x="657" y="4110"/>
                    <a:pt x="708" y="4031"/>
                  </a:cubicBezTo>
                  <a:cubicBezTo>
                    <a:pt x="973" y="3610"/>
                    <a:pt x="1023" y="3095"/>
                    <a:pt x="1190" y="2628"/>
                  </a:cubicBezTo>
                  <a:cubicBezTo>
                    <a:pt x="1321" y="2265"/>
                    <a:pt x="1521" y="1932"/>
                    <a:pt x="1742" y="1614"/>
                  </a:cubicBezTo>
                  <a:cubicBezTo>
                    <a:pt x="1965" y="1291"/>
                    <a:pt x="2222" y="908"/>
                    <a:pt x="2091" y="537"/>
                  </a:cubicBezTo>
                  <a:cubicBezTo>
                    <a:pt x="2013" y="317"/>
                    <a:pt x="1808" y="159"/>
                    <a:pt x="1586" y="78"/>
                  </a:cubicBezTo>
                  <a:cubicBezTo>
                    <a:pt x="1448" y="27"/>
                    <a:pt x="1301" y="1"/>
                    <a:pt x="1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7629677" y="1392595"/>
              <a:ext cx="102182" cy="138582"/>
            </a:xfrm>
            <a:custGeom>
              <a:avLst/>
              <a:gdLst/>
              <a:ahLst/>
              <a:cxnLst/>
              <a:rect l="l" t="t" r="r" b="b"/>
              <a:pathLst>
                <a:path w="3857" h="5231" extrusionOk="0">
                  <a:moveTo>
                    <a:pt x="1819" y="0"/>
                  </a:moveTo>
                  <a:cubicBezTo>
                    <a:pt x="751" y="0"/>
                    <a:pt x="1" y="1425"/>
                    <a:pt x="129" y="1620"/>
                  </a:cubicBezTo>
                  <a:lnTo>
                    <a:pt x="404" y="5194"/>
                  </a:lnTo>
                  <a:cubicBezTo>
                    <a:pt x="404" y="5194"/>
                    <a:pt x="480" y="5230"/>
                    <a:pt x="651" y="5230"/>
                  </a:cubicBezTo>
                  <a:cubicBezTo>
                    <a:pt x="936" y="5230"/>
                    <a:pt x="1489" y="5128"/>
                    <a:pt x="2400" y="4579"/>
                  </a:cubicBezTo>
                  <a:cubicBezTo>
                    <a:pt x="3857" y="3703"/>
                    <a:pt x="3355" y="360"/>
                    <a:pt x="2127" y="40"/>
                  </a:cubicBezTo>
                  <a:cubicBezTo>
                    <a:pt x="2022" y="13"/>
                    <a:pt x="1919" y="0"/>
                    <a:pt x="1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7087987" y="1751293"/>
              <a:ext cx="303419" cy="1446120"/>
            </a:xfrm>
            <a:custGeom>
              <a:avLst/>
              <a:gdLst/>
              <a:ahLst/>
              <a:cxnLst/>
              <a:rect l="l" t="t" r="r" b="b"/>
              <a:pathLst>
                <a:path w="11453" h="54586" extrusionOk="0">
                  <a:moveTo>
                    <a:pt x="11452" y="1"/>
                  </a:moveTo>
                  <a:cubicBezTo>
                    <a:pt x="11452" y="1"/>
                    <a:pt x="5560" y="2795"/>
                    <a:pt x="4303" y="3372"/>
                  </a:cubicBezTo>
                  <a:cubicBezTo>
                    <a:pt x="2901" y="4018"/>
                    <a:pt x="2457" y="23001"/>
                    <a:pt x="1819" y="31921"/>
                  </a:cubicBezTo>
                  <a:cubicBezTo>
                    <a:pt x="1181" y="40842"/>
                    <a:pt x="0" y="50397"/>
                    <a:pt x="0" y="50397"/>
                  </a:cubicBezTo>
                  <a:cubicBezTo>
                    <a:pt x="2548" y="50580"/>
                    <a:pt x="7038" y="54585"/>
                    <a:pt x="7038" y="54585"/>
                  </a:cubicBezTo>
                  <a:cubicBezTo>
                    <a:pt x="7038" y="54585"/>
                    <a:pt x="8830" y="43844"/>
                    <a:pt x="9312" y="32195"/>
                  </a:cubicBezTo>
                  <a:cubicBezTo>
                    <a:pt x="9796" y="20544"/>
                    <a:pt x="11452" y="1"/>
                    <a:pt x="114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7511647" y="1706174"/>
              <a:ext cx="458161" cy="1505754"/>
            </a:xfrm>
            <a:custGeom>
              <a:avLst/>
              <a:gdLst/>
              <a:ahLst/>
              <a:cxnLst/>
              <a:rect l="l" t="t" r="r" b="b"/>
              <a:pathLst>
                <a:path w="17294" h="56837" extrusionOk="0">
                  <a:moveTo>
                    <a:pt x="6897" y="1"/>
                  </a:moveTo>
                  <a:lnTo>
                    <a:pt x="1614" y="3693"/>
                  </a:lnTo>
                  <a:cubicBezTo>
                    <a:pt x="1614" y="3693"/>
                    <a:pt x="2573" y="5108"/>
                    <a:pt x="2484" y="7717"/>
                  </a:cubicBezTo>
                  <a:cubicBezTo>
                    <a:pt x="2394" y="10326"/>
                    <a:pt x="1525" y="26092"/>
                    <a:pt x="1185" y="34594"/>
                  </a:cubicBezTo>
                  <a:cubicBezTo>
                    <a:pt x="849" y="43094"/>
                    <a:pt x="0" y="56837"/>
                    <a:pt x="0" y="56837"/>
                  </a:cubicBezTo>
                  <a:cubicBezTo>
                    <a:pt x="0" y="56837"/>
                    <a:pt x="10548" y="53570"/>
                    <a:pt x="17294" y="53379"/>
                  </a:cubicBezTo>
                  <a:cubicBezTo>
                    <a:pt x="17294" y="53379"/>
                    <a:pt x="16860" y="9730"/>
                    <a:pt x="16499" y="7889"/>
                  </a:cubicBezTo>
                  <a:cubicBezTo>
                    <a:pt x="16139" y="6047"/>
                    <a:pt x="6897" y="1"/>
                    <a:pt x="68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7543413" y="1647146"/>
              <a:ext cx="183487" cy="273562"/>
            </a:xfrm>
            <a:custGeom>
              <a:avLst/>
              <a:gdLst/>
              <a:ahLst/>
              <a:cxnLst/>
              <a:rect l="l" t="t" r="r" b="b"/>
              <a:pathLst>
                <a:path w="6926" h="10326" extrusionOk="0">
                  <a:moveTo>
                    <a:pt x="2850" y="0"/>
                  </a:moveTo>
                  <a:cubicBezTo>
                    <a:pt x="2840" y="1094"/>
                    <a:pt x="2482" y="2167"/>
                    <a:pt x="1952" y="3123"/>
                  </a:cubicBezTo>
                  <a:cubicBezTo>
                    <a:pt x="1414" y="4099"/>
                    <a:pt x="660" y="4863"/>
                    <a:pt x="1" y="5744"/>
                  </a:cubicBezTo>
                  <a:cubicBezTo>
                    <a:pt x="1" y="5743"/>
                    <a:pt x="2" y="5743"/>
                    <a:pt x="3" y="5743"/>
                  </a:cubicBezTo>
                  <a:cubicBezTo>
                    <a:pt x="77" y="5743"/>
                    <a:pt x="2005" y="8196"/>
                    <a:pt x="2156" y="8424"/>
                  </a:cubicBezTo>
                  <a:cubicBezTo>
                    <a:pt x="2285" y="8618"/>
                    <a:pt x="3427" y="10155"/>
                    <a:pt x="3304" y="10326"/>
                  </a:cubicBezTo>
                  <a:cubicBezTo>
                    <a:pt x="4002" y="9355"/>
                    <a:pt x="4431" y="8164"/>
                    <a:pt x="4964" y="7096"/>
                  </a:cubicBezTo>
                  <a:cubicBezTo>
                    <a:pt x="5541" y="5946"/>
                    <a:pt x="6114" y="4795"/>
                    <a:pt x="6687" y="3645"/>
                  </a:cubicBezTo>
                  <a:cubicBezTo>
                    <a:pt x="6925" y="3168"/>
                    <a:pt x="6574" y="3022"/>
                    <a:pt x="6246" y="2714"/>
                  </a:cubicBezTo>
                  <a:cubicBezTo>
                    <a:pt x="5781" y="2275"/>
                    <a:pt x="5277" y="1879"/>
                    <a:pt x="4778" y="1480"/>
                  </a:cubicBezTo>
                  <a:cubicBezTo>
                    <a:pt x="4563" y="1307"/>
                    <a:pt x="2849" y="241"/>
                    <a:pt x="2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7322694" y="1685986"/>
              <a:ext cx="96459" cy="250275"/>
            </a:xfrm>
            <a:custGeom>
              <a:avLst/>
              <a:gdLst/>
              <a:ahLst/>
              <a:cxnLst/>
              <a:rect l="l" t="t" r="r" b="b"/>
              <a:pathLst>
                <a:path w="3641" h="9447" extrusionOk="0">
                  <a:moveTo>
                    <a:pt x="3264" y="1"/>
                  </a:moveTo>
                  <a:lnTo>
                    <a:pt x="3264" y="1"/>
                  </a:lnTo>
                  <a:cubicBezTo>
                    <a:pt x="3264" y="1"/>
                    <a:pt x="1276" y="2027"/>
                    <a:pt x="639" y="3392"/>
                  </a:cubicBezTo>
                  <a:cubicBezTo>
                    <a:pt x="1" y="4758"/>
                    <a:pt x="2055" y="9446"/>
                    <a:pt x="2055" y="9446"/>
                  </a:cubicBezTo>
                  <a:lnTo>
                    <a:pt x="3640" y="4453"/>
                  </a:lnTo>
                  <a:cubicBezTo>
                    <a:pt x="2517" y="1964"/>
                    <a:pt x="3264" y="1"/>
                    <a:pt x="3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6822493" y="1827648"/>
              <a:ext cx="412780" cy="444226"/>
            </a:xfrm>
            <a:custGeom>
              <a:avLst/>
              <a:gdLst/>
              <a:ahLst/>
              <a:cxnLst/>
              <a:rect l="l" t="t" r="r" b="b"/>
              <a:pathLst>
                <a:path w="15581" h="16768" extrusionOk="0">
                  <a:moveTo>
                    <a:pt x="15581" y="1"/>
                  </a:moveTo>
                  <a:cubicBezTo>
                    <a:pt x="15580" y="1"/>
                    <a:pt x="3514" y="4739"/>
                    <a:pt x="1467" y="5284"/>
                  </a:cubicBezTo>
                  <a:cubicBezTo>
                    <a:pt x="1" y="5675"/>
                    <a:pt x="920" y="16297"/>
                    <a:pt x="1558" y="16570"/>
                  </a:cubicBezTo>
                  <a:cubicBezTo>
                    <a:pt x="1940" y="16734"/>
                    <a:pt x="6090" y="16767"/>
                    <a:pt x="9349" y="16767"/>
                  </a:cubicBezTo>
                  <a:cubicBezTo>
                    <a:pt x="11522" y="16767"/>
                    <a:pt x="13298" y="16752"/>
                    <a:pt x="13298" y="16752"/>
                  </a:cubicBezTo>
                  <a:lnTo>
                    <a:pt x="155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6456244" y="1942392"/>
              <a:ext cx="438822" cy="324427"/>
            </a:xfrm>
            <a:custGeom>
              <a:avLst/>
              <a:gdLst/>
              <a:ahLst/>
              <a:cxnLst/>
              <a:rect l="l" t="t" r="r" b="b"/>
              <a:pathLst>
                <a:path w="16564" h="12246" extrusionOk="0">
                  <a:moveTo>
                    <a:pt x="1456" y="0"/>
                  </a:moveTo>
                  <a:lnTo>
                    <a:pt x="0" y="8189"/>
                  </a:lnTo>
                  <a:cubicBezTo>
                    <a:pt x="0" y="8189"/>
                    <a:pt x="14164" y="11920"/>
                    <a:pt x="15382" y="12239"/>
                  </a:cubicBezTo>
                  <a:cubicBezTo>
                    <a:pt x="15398" y="12244"/>
                    <a:pt x="15415" y="12246"/>
                    <a:pt x="15430" y="12246"/>
                  </a:cubicBezTo>
                  <a:cubicBezTo>
                    <a:pt x="16564" y="12246"/>
                    <a:pt x="15291" y="953"/>
                    <a:pt x="15291" y="953"/>
                  </a:cubicBezTo>
                  <a:lnTo>
                    <a:pt x="14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7542115" y="1736245"/>
              <a:ext cx="199912" cy="185633"/>
            </a:xfrm>
            <a:custGeom>
              <a:avLst/>
              <a:gdLst/>
              <a:ahLst/>
              <a:cxnLst/>
              <a:rect l="l" t="t" r="r" b="b"/>
              <a:pathLst>
                <a:path w="7546" h="7007" extrusionOk="0">
                  <a:moveTo>
                    <a:pt x="7496" y="1"/>
                  </a:moveTo>
                  <a:cubicBezTo>
                    <a:pt x="7479" y="1"/>
                    <a:pt x="7462" y="10"/>
                    <a:pt x="7455" y="27"/>
                  </a:cubicBezTo>
                  <a:cubicBezTo>
                    <a:pt x="5835" y="3966"/>
                    <a:pt x="3694" y="6502"/>
                    <a:pt x="3363" y="6883"/>
                  </a:cubicBezTo>
                  <a:cubicBezTo>
                    <a:pt x="2495" y="5124"/>
                    <a:pt x="108" y="2378"/>
                    <a:pt x="83" y="2351"/>
                  </a:cubicBezTo>
                  <a:cubicBezTo>
                    <a:pt x="75" y="2341"/>
                    <a:pt x="62" y="2335"/>
                    <a:pt x="50" y="2335"/>
                  </a:cubicBezTo>
                  <a:cubicBezTo>
                    <a:pt x="40" y="2335"/>
                    <a:pt x="30" y="2339"/>
                    <a:pt x="22" y="2346"/>
                  </a:cubicBezTo>
                  <a:cubicBezTo>
                    <a:pt x="2" y="2361"/>
                    <a:pt x="0" y="2391"/>
                    <a:pt x="17" y="2409"/>
                  </a:cubicBezTo>
                  <a:cubicBezTo>
                    <a:pt x="42" y="2436"/>
                    <a:pt x="2475" y="5235"/>
                    <a:pt x="3313" y="6981"/>
                  </a:cubicBezTo>
                  <a:cubicBezTo>
                    <a:pt x="3320" y="6996"/>
                    <a:pt x="3332" y="7004"/>
                    <a:pt x="3346" y="7006"/>
                  </a:cubicBezTo>
                  <a:lnTo>
                    <a:pt x="3353" y="7006"/>
                  </a:lnTo>
                  <a:cubicBezTo>
                    <a:pt x="3365" y="7006"/>
                    <a:pt x="3378" y="7003"/>
                    <a:pt x="3386" y="6991"/>
                  </a:cubicBezTo>
                  <a:cubicBezTo>
                    <a:pt x="3409" y="6966"/>
                    <a:pt x="5780" y="4332"/>
                    <a:pt x="7538" y="62"/>
                  </a:cubicBezTo>
                  <a:cubicBezTo>
                    <a:pt x="7546" y="38"/>
                    <a:pt x="7536" y="14"/>
                    <a:pt x="7513" y="4"/>
                  </a:cubicBezTo>
                  <a:cubicBezTo>
                    <a:pt x="7507" y="2"/>
                    <a:pt x="7502" y="1"/>
                    <a:pt x="7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7555839" y="1853082"/>
              <a:ext cx="33222" cy="1346693"/>
            </a:xfrm>
            <a:custGeom>
              <a:avLst/>
              <a:gdLst/>
              <a:ahLst/>
              <a:cxnLst/>
              <a:rect l="l" t="t" r="r" b="b"/>
              <a:pathLst>
                <a:path w="1254" h="50833" extrusionOk="0">
                  <a:moveTo>
                    <a:pt x="1207" y="0"/>
                  </a:moveTo>
                  <a:cubicBezTo>
                    <a:pt x="1182" y="0"/>
                    <a:pt x="1162" y="18"/>
                    <a:pt x="1162" y="43"/>
                  </a:cubicBezTo>
                  <a:cubicBezTo>
                    <a:pt x="1154" y="317"/>
                    <a:pt x="478" y="27317"/>
                    <a:pt x="489" y="32945"/>
                  </a:cubicBezTo>
                  <a:cubicBezTo>
                    <a:pt x="499" y="38574"/>
                    <a:pt x="4" y="50664"/>
                    <a:pt x="1" y="50786"/>
                  </a:cubicBezTo>
                  <a:cubicBezTo>
                    <a:pt x="1" y="50810"/>
                    <a:pt x="19" y="50829"/>
                    <a:pt x="45" y="50833"/>
                  </a:cubicBezTo>
                  <a:cubicBezTo>
                    <a:pt x="70" y="50833"/>
                    <a:pt x="88" y="50813"/>
                    <a:pt x="92" y="50788"/>
                  </a:cubicBezTo>
                  <a:cubicBezTo>
                    <a:pt x="95" y="50669"/>
                    <a:pt x="590" y="38574"/>
                    <a:pt x="580" y="32945"/>
                  </a:cubicBezTo>
                  <a:cubicBezTo>
                    <a:pt x="569" y="27317"/>
                    <a:pt x="1246" y="317"/>
                    <a:pt x="1253" y="45"/>
                  </a:cubicBezTo>
                  <a:cubicBezTo>
                    <a:pt x="1253" y="20"/>
                    <a:pt x="1235" y="0"/>
                    <a:pt x="1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6859982" y="1966396"/>
              <a:ext cx="94287" cy="139377"/>
            </a:xfrm>
            <a:custGeom>
              <a:avLst/>
              <a:gdLst/>
              <a:ahLst/>
              <a:cxnLst/>
              <a:rect l="l" t="t" r="r" b="b"/>
              <a:pathLst>
                <a:path w="3559" h="5261" extrusionOk="0">
                  <a:moveTo>
                    <a:pt x="49" y="0"/>
                  </a:moveTo>
                  <a:cubicBezTo>
                    <a:pt x="33" y="0"/>
                    <a:pt x="17" y="9"/>
                    <a:pt x="10" y="25"/>
                  </a:cubicBezTo>
                  <a:cubicBezTo>
                    <a:pt x="0" y="49"/>
                    <a:pt x="7" y="75"/>
                    <a:pt x="30" y="85"/>
                  </a:cubicBezTo>
                  <a:cubicBezTo>
                    <a:pt x="52" y="97"/>
                    <a:pt x="2214" y="1215"/>
                    <a:pt x="3466" y="5229"/>
                  </a:cubicBezTo>
                  <a:cubicBezTo>
                    <a:pt x="3473" y="5249"/>
                    <a:pt x="3491" y="5260"/>
                    <a:pt x="3509" y="5260"/>
                  </a:cubicBezTo>
                  <a:cubicBezTo>
                    <a:pt x="3514" y="5260"/>
                    <a:pt x="3517" y="5260"/>
                    <a:pt x="3522" y="5259"/>
                  </a:cubicBezTo>
                  <a:cubicBezTo>
                    <a:pt x="3544" y="5250"/>
                    <a:pt x="3559" y="5225"/>
                    <a:pt x="3550" y="5202"/>
                  </a:cubicBezTo>
                  <a:cubicBezTo>
                    <a:pt x="2285" y="1147"/>
                    <a:pt x="93" y="15"/>
                    <a:pt x="70" y="5"/>
                  </a:cubicBezTo>
                  <a:cubicBezTo>
                    <a:pt x="63" y="2"/>
                    <a:pt x="56" y="0"/>
                    <a:pt x="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7328894" y="1774687"/>
              <a:ext cx="91532" cy="137099"/>
            </a:xfrm>
            <a:custGeom>
              <a:avLst/>
              <a:gdLst/>
              <a:ahLst/>
              <a:cxnLst/>
              <a:rect l="l" t="t" r="r" b="b"/>
              <a:pathLst>
                <a:path w="3455" h="5175" extrusionOk="0">
                  <a:moveTo>
                    <a:pt x="402" y="1"/>
                  </a:moveTo>
                  <a:cubicBezTo>
                    <a:pt x="382" y="1"/>
                    <a:pt x="366" y="16"/>
                    <a:pt x="362" y="37"/>
                  </a:cubicBezTo>
                  <a:cubicBezTo>
                    <a:pt x="0" y="2066"/>
                    <a:pt x="355" y="5104"/>
                    <a:pt x="360" y="5134"/>
                  </a:cubicBezTo>
                  <a:cubicBezTo>
                    <a:pt x="362" y="5156"/>
                    <a:pt x="376" y="5172"/>
                    <a:pt x="396" y="5174"/>
                  </a:cubicBezTo>
                  <a:lnTo>
                    <a:pt x="403" y="5174"/>
                  </a:lnTo>
                  <a:cubicBezTo>
                    <a:pt x="421" y="5174"/>
                    <a:pt x="438" y="5161"/>
                    <a:pt x="446" y="5148"/>
                  </a:cubicBezTo>
                  <a:cubicBezTo>
                    <a:pt x="743" y="4404"/>
                    <a:pt x="3413" y="1170"/>
                    <a:pt x="3441" y="1137"/>
                  </a:cubicBezTo>
                  <a:cubicBezTo>
                    <a:pt x="3454" y="1117"/>
                    <a:pt x="3453" y="1091"/>
                    <a:pt x="3435" y="1074"/>
                  </a:cubicBezTo>
                  <a:cubicBezTo>
                    <a:pt x="3427" y="1067"/>
                    <a:pt x="3418" y="1064"/>
                    <a:pt x="3409" y="1064"/>
                  </a:cubicBezTo>
                  <a:cubicBezTo>
                    <a:pt x="3396" y="1064"/>
                    <a:pt x="3382" y="1070"/>
                    <a:pt x="3372" y="1081"/>
                  </a:cubicBezTo>
                  <a:cubicBezTo>
                    <a:pt x="3269" y="1206"/>
                    <a:pt x="940" y="4028"/>
                    <a:pt x="431" y="4972"/>
                  </a:cubicBezTo>
                  <a:cubicBezTo>
                    <a:pt x="363" y="4326"/>
                    <a:pt x="138" y="1808"/>
                    <a:pt x="449" y="53"/>
                  </a:cubicBezTo>
                  <a:cubicBezTo>
                    <a:pt x="454" y="29"/>
                    <a:pt x="438" y="5"/>
                    <a:pt x="413" y="2"/>
                  </a:cubicBezTo>
                  <a:cubicBezTo>
                    <a:pt x="409" y="1"/>
                    <a:pt x="406" y="1"/>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7086715" y="2078491"/>
              <a:ext cx="79557" cy="1009205"/>
            </a:xfrm>
            <a:custGeom>
              <a:avLst/>
              <a:gdLst/>
              <a:ahLst/>
              <a:cxnLst/>
              <a:rect l="l" t="t" r="r" b="b"/>
              <a:pathLst>
                <a:path w="3003" h="38094" extrusionOk="0">
                  <a:moveTo>
                    <a:pt x="2914" y="0"/>
                  </a:moveTo>
                  <a:cubicBezTo>
                    <a:pt x="2914" y="0"/>
                    <a:pt x="2228" y="12476"/>
                    <a:pt x="1900" y="18390"/>
                  </a:cubicBezTo>
                  <a:cubicBezTo>
                    <a:pt x="1577" y="24236"/>
                    <a:pt x="19" y="37907"/>
                    <a:pt x="2" y="38044"/>
                  </a:cubicBezTo>
                  <a:cubicBezTo>
                    <a:pt x="0" y="38069"/>
                    <a:pt x="17" y="38092"/>
                    <a:pt x="42" y="38094"/>
                  </a:cubicBezTo>
                  <a:lnTo>
                    <a:pt x="48" y="38094"/>
                  </a:lnTo>
                  <a:cubicBezTo>
                    <a:pt x="70" y="38094"/>
                    <a:pt x="90" y="38077"/>
                    <a:pt x="90" y="38052"/>
                  </a:cubicBezTo>
                  <a:cubicBezTo>
                    <a:pt x="106" y="37915"/>
                    <a:pt x="1665" y="24243"/>
                    <a:pt x="1990" y="18395"/>
                  </a:cubicBezTo>
                  <a:cubicBezTo>
                    <a:pt x="2316" y="12481"/>
                    <a:pt x="3002" y="4"/>
                    <a:pt x="3002" y="4"/>
                  </a:cubicBezTo>
                  <a:lnTo>
                    <a:pt x="29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7136179" y="2103368"/>
              <a:ext cx="20638" cy="152332"/>
            </a:xfrm>
            <a:custGeom>
              <a:avLst/>
              <a:gdLst/>
              <a:ahLst/>
              <a:cxnLst/>
              <a:rect l="l" t="t" r="r" b="b"/>
              <a:pathLst>
                <a:path w="779" h="5750" extrusionOk="0">
                  <a:moveTo>
                    <a:pt x="47" y="1"/>
                  </a:moveTo>
                  <a:cubicBezTo>
                    <a:pt x="46" y="1"/>
                    <a:pt x="44" y="1"/>
                    <a:pt x="43" y="1"/>
                  </a:cubicBezTo>
                  <a:cubicBezTo>
                    <a:pt x="19" y="2"/>
                    <a:pt x="0" y="26"/>
                    <a:pt x="5" y="50"/>
                  </a:cubicBezTo>
                  <a:lnTo>
                    <a:pt x="686" y="5711"/>
                  </a:lnTo>
                  <a:cubicBezTo>
                    <a:pt x="688" y="5733"/>
                    <a:pt x="706" y="5749"/>
                    <a:pt x="729" y="5749"/>
                  </a:cubicBezTo>
                  <a:lnTo>
                    <a:pt x="736" y="5749"/>
                  </a:lnTo>
                  <a:cubicBezTo>
                    <a:pt x="761" y="5747"/>
                    <a:pt x="779" y="5724"/>
                    <a:pt x="776" y="5699"/>
                  </a:cubicBezTo>
                  <a:lnTo>
                    <a:pt x="93" y="40"/>
                  </a:lnTo>
                  <a:cubicBezTo>
                    <a:pt x="90" y="17"/>
                    <a:pt x="70"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7172263" y="1816415"/>
              <a:ext cx="80246" cy="162320"/>
            </a:xfrm>
            <a:custGeom>
              <a:avLst/>
              <a:gdLst/>
              <a:ahLst/>
              <a:cxnLst/>
              <a:rect l="l" t="t" r="r" b="b"/>
              <a:pathLst>
                <a:path w="3029" h="6127" extrusionOk="0">
                  <a:moveTo>
                    <a:pt x="2981" y="0"/>
                  </a:moveTo>
                  <a:cubicBezTo>
                    <a:pt x="2968" y="0"/>
                    <a:pt x="2955" y="6"/>
                    <a:pt x="2945" y="17"/>
                  </a:cubicBezTo>
                  <a:cubicBezTo>
                    <a:pt x="2924" y="46"/>
                    <a:pt x="560" y="2926"/>
                    <a:pt x="5" y="6076"/>
                  </a:cubicBezTo>
                  <a:cubicBezTo>
                    <a:pt x="0" y="6100"/>
                    <a:pt x="17" y="6124"/>
                    <a:pt x="41" y="6127"/>
                  </a:cubicBezTo>
                  <a:lnTo>
                    <a:pt x="50" y="6127"/>
                  </a:lnTo>
                  <a:cubicBezTo>
                    <a:pt x="70" y="6127"/>
                    <a:pt x="88" y="6112"/>
                    <a:pt x="93" y="6091"/>
                  </a:cubicBezTo>
                  <a:cubicBezTo>
                    <a:pt x="641" y="2965"/>
                    <a:pt x="2992" y="102"/>
                    <a:pt x="3015" y="72"/>
                  </a:cubicBezTo>
                  <a:cubicBezTo>
                    <a:pt x="3028" y="54"/>
                    <a:pt x="3027" y="27"/>
                    <a:pt x="3008" y="11"/>
                  </a:cubicBezTo>
                  <a:cubicBezTo>
                    <a:pt x="3001" y="4"/>
                    <a:pt x="2991"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7254632" y="1849029"/>
              <a:ext cx="128754" cy="1333765"/>
            </a:xfrm>
            <a:custGeom>
              <a:avLst/>
              <a:gdLst/>
              <a:ahLst/>
              <a:cxnLst/>
              <a:rect l="l" t="t" r="r" b="b"/>
              <a:pathLst>
                <a:path w="4860" h="50345" extrusionOk="0">
                  <a:moveTo>
                    <a:pt x="4813" y="0"/>
                  </a:moveTo>
                  <a:cubicBezTo>
                    <a:pt x="4792" y="0"/>
                    <a:pt x="4771" y="14"/>
                    <a:pt x="4765" y="34"/>
                  </a:cubicBezTo>
                  <a:cubicBezTo>
                    <a:pt x="4760" y="64"/>
                    <a:pt x="4043" y="2994"/>
                    <a:pt x="3983" y="3927"/>
                  </a:cubicBezTo>
                  <a:cubicBezTo>
                    <a:pt x="3960" y="4283"/>
                    <a:pt x="580" y="46611"/>
                    <a:pt x="4" y="50293"/>
                  </a:cubicBezTo>
                  <a:cubicBezTo>
                    <a:pt x="0" y="50318"/>
                    <a:pt x="17" y="50341"/>
                    <a:pt x="42" y="50345"/>
                  </a:cubicBezTo>
                  <a:lnTo>
                    <a:pt x="48" y="50345"/>
                  </a:lnTo>
                  <a:cubicBezTo>
                    <a:pt x="68" y="50345"/>
                    <a:pt x="88" y="50328"/>
                    <a:pt x="92" y="50305"/>
                  </a:cubicBezTo>
                  <a:cubicBezTo>
                    <a:pt x="670" y="46622"/>
                    <a:pt x="4049" y="4288"/>
                    <a:pt x="4072" y="3932"/>
                  </a:cubicBezTo>
                  <a:cubicBezTo>
                    <a:pt x="4132" y="3006"/>
                    <a:pt x="4846" y="84"/>
                    <a:pt x="4853" y="55"/>
                  </a:cubicBezTo>
                  <a:cubicBezTo>
                    <a:pt x="4859" y="32"/>
                    <a:pt x="4844" y="7"/>
                    <a:pt x="4819" y="1"/>
                  </a:cubicBezTo>
                  <a:cubicBezTo>
                    <a:pt x="4817" y="0"/>
                    <a:pt x="4815" y="0"/>
                    <a:pt x="4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7371072" y="2295315"/>
              <a:ext cx="58522" cy="84750"/>
            </a:xfrm>
            <a:custGeom>
              <a:avLst/>
              <a:gdLst/>
              <a:ahLst/>
              <a:cxnLst/>
              <a:rect l="l" t="t" r="r" b="b"/>
              <a:pathLst>
                <a:path w="2209" h="3199" extrusionOk="0">
                  <a:moveTo>
                    <a:pt x="873" y="0"/>
                  </a:moveTo>
                  <a:lnTo>
                    <a:pt x="0" y="119"/>
                  </a:lnTo>
                  <a:cubicBezTo>
                    <a:pt x="42" y="192"/>
                    <a:pt x="1238" y="3199"/>
                    <a:pt x="1238" y="3199"/>
                  </a:cubicBezTo>
                  <a:lnTo>
                    <a:pt x="2209" y="2805"/>
                  </a:lnTo>
                  <a:lnTo>
                    <a:pt x="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7899727" y="2678971"/>
              <a:ext cx="449949" cy="1904970"/>
            </a:xfrm>
            <a:custGeom>
              <a:avLst/>
              <a:gdLst/>
              <a:ahLst/>
              <a:cxnLst/>
              <a:rect l="l" t="t" r="r" b="b"/>
              <a:pathLst>
                <a:path w="16984" h="71906" extrusionOk="0">
                  <a:moveTo>
                    <a:pt x="16984" y="1"/>
                  </a:moveTo>
                  <a:lnTo>
                    <a:pt x="971" y="1184"/>
                  </a:lnTo>
                  <a:cubicBezTo>
                    <a:pt x="971" y="1184"/>
                    <a:pt x="242" y="36227"/>
                    <a:pt x="121" y="45693"/>
                  </a:cubicBezTo>
                  <a:cubicBezTo>
                    <a:pt x="0" y="55157"/>
                    <a:pt x="971" y="71905"/>
                    <a:pt x="971" y="71905"/>
                  </a:cubicBezTo>
                  <a:lnTo>
                    <a:pt x="6918" y="71905"/>
                  </a:lnTo>
                  <a:lnTo>
                    <a:pt x="13957" y="29430"/>
                  </a:lnTo>
                  <a:lnTo>
                    <a:pt x="169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5"/>
            <p:cNvSpPr/>
            <p:nvPr/>
          </p:nvSpPr>
          <p:spPr>
            <a:xfrm>
              <a:off x="8108418" y="2669460"/>
              <a:ext cx="482561" cy="1914560"/>
            </a:xfrm>
            <a:custGeom>
              <a:avLst/>
              <a:gdLst/>
              <a:ahLst/>
              <a:cxnLst/>
              <a:rect l="l" t="t" r="r" b="b"/>
              <a:pathLst>
                <a:path w="18215" h="72268" extrusionOk="0">
                  <a:moveTo>
                    <a:pt x="17181" y="0"/>
                  </a:moveTo>
                  <a:lnTo>
                    <a:pt x="0" y="1228"/>
                  </a:lnTo>
                  <a:cubicBezTo>
                    <a:pt x="0" y="1228"/>
                    <a:pt x="2573" y="20360"/>
                    <a:pt x="2573" y="24694"/>
                  </a:cubicBezTo>
                  <a:cubicBezTo>
                    <a:pt x="2573" y="29912"/>
                    <a:pt x="7170" y="72268"/>
                    <a:pt x="7170" y="72268"/>
                  </a:cubicBezTo>
                  <a:lnTo>
                    <a:pt x="14209" y="72268"/>
                  </a:lnTo>
                  <a:cubicBezTo>
                    <a:pt x="14209" y="72268"/>
                    <a:pt x="17486" y="41440"/>
                    <a:pt x="17850" y="27970"/>
                  </a:cubicBezTo>
                  <a:cubicBezTo>
                    <a:pt x="18215" y="14497"/>
                    <a:pt x="17181" y="0"/>
                    <a:pt x="17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5"/>
            <p:cNvSpPr/>
            <p:nvPr/>
          </p:nvSpPr>
          <p:spPr>
            <a:xfrm>
              <a:off x="7924658" y="2758611"/>
              <a:ext cx="600956" cy="4742"/>
            </a:xfrm>
            <a:custGeom>
              <a:avLst/>
              <a:gdLst/>
              <a:ahLst/>
              <a:cxnLst/>
              <a:rect l="l" t="t" r="r" b="b"/>
              <a:pathLst>
                <a:path w="22684" h="179" extrusionOk="0">
                  <a:moveTo>
                    <a:pt x="90" y="0"/>
                  </a:moveTo>
                  <a:cubicBezTo>
                    <a:pt x="40" y="0"/>
                    <a:pt x="0" y="40"/>
                    <a:pt x="0" y="89"/>
                  </a:cubicBezTo>
                  <a:cubicBezTo>
                    <a:pt x="0" y="139"/>
                    <a:pt x="40" y="179"/>
                    <a:pt x="90" y="179"/>
                  </a:cubicBezTo>
                  <a:lnTo>
                    <a:pt x="22594" y="179"/>
                  </a:lnTo>
                  <a:cubicBezTo>
                    <a:pt x="22644" y="179"/>
                    <a:pt x="22684" y="139"/>
                    <a:pt x="22684" y="89"/>
                  </a:cubicBezTo>
                  <a:cubicBezTo>
                    <a:pt x="22684" y="40"/>
                    <a:pt x="22644" y="0"/>
                    <a:pt x="22594" y="0"/>
                  </a:cubicBez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8118803" y="2970243"/>
              <a:ext cx="182003" cy="1616069"/>
            </a:xfrm>
            <a:custGeom>
              <a:avLst/>
              <a:gdLst/>
              <a:ahLst/>
              <a:cxnLst/>
              <a:rect l="l" t="t" r="r" b="b"/>
              <a:pathLst>
                <a:path w="6870" h="61001" extrusionOk="0">
                  <a:moveTo>
                    <a:pt x="103" y="1"/>
                  </a:moveTo>
                  <a:cubicBezTo>
                    <a:pt x="92" y="1"/>
                    <a:pt x="82" y="3"/>
                    <a:pt x="72" y="7"/>
                  </a:cubicBezTo>
                  <a:cubicBezTo>
                    <a:pt x="26" y="23"/>
                    <a:pt x="1" y="76"/>
                    <a:pt x="19" y="121"/>
                  </a:cubicBezTo>
                  <a:lnTo>
                    <a:pt x="2010" y="5321"/>
                  </a:lnTo>
                  <a:lnTo>
                    <a:pt x="3611" y="31340"/>
                  </a:lnTo>
                  <a:lnTo>
                    <a:pt x="6690" y="60920"/>
                  </a:lnTo>
                  <a:cubicBezTo>
                    <a:pt x="6694" y="60968"/>
                    <a:pt x="6733" y="61001"/>
                    <a:pt x="6778" y="61001"/>
                  </a:cubicBezTo>
                  <a:lnTo>
                    <a:pt x="6786" y="61001"/>
                  </a:lnTo>
                  <a:cubicBezTo>
                    <a:pt x="6834" y="60998"/>
                    <a:pt x="6869" y="60953"/>
                    <a:pt x="6866" y="60903"/>
                  </a:cubicBezTo>
                  <a:lnTo>
                    <a:pt x="3786" y="31328"/>
                  </a:lnTo>
                  <a:lnTo>
                    <a:pt x="2186" y="5298"/>
                  </a:lnTo>
                  <a:cubicBezTo>
                    <a:pt x="2186" y="5288"/>
                    <a:pt x="2184" y="5280"/>
                    <a:pt x="2179" y="5271"/>
                  </a:cubicBezTo>
                  <a:lnTo>
                    <a:pt x="185" y="60"/>
                  </a:lnTo>
                  <a:cubicBezTo>
                    <a:pt x="172" y="24"/>
                    <a:pt x="138"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8463910" y="3139856"/>
              <a:ext cx="71795" cy="1446464"/>
            </a:xfrm>
            <a:custGeom>
              <a:avLst/>
              <a:gdLst/>
              <a:ahLst/>
              <a:cxnLst/>
              <a:rect l="l" t="t" r="r" b="b"/>
              <a:pathLst>
                <a:path w="2710" h="54599" extrusionOk="0">
                  <a:moveTo>
                    <a:pt x="2621" y="1"/>
                  </a:moveTo>
                  <a:cubicBezTo>
                    <a:pt x="2565" y="6"/>
                    <a:pt x="2530" y="39"/>
                    <a:pt x="2529" y="89"/>
                  </a:cubicBezTo>
                  <a:cubicBezTo>
                    <a:pt x="2510" y="596"/>
                    <a:pt x="638" y="50901"/>
                    <a:pt x="9" y="54493"/>
                  </a:cubicBezTo>
                  <a:cubicBezTo>
                    <a:pt x="1" y="54543"/>
                    <a:pt x="34" y="54589"/>
                    <a:pt x="80" y="54597"/>
                  </a:cubicBezTo>
                  <a:cubicBezTo>
                    <a:pt x="85" y="54599"/>
                    <a:pt x="92" y="54599"/>
                    <a:pt x="95" y="54599"/>
                  </a:cubicBezTo>
                  <a:cubicBezTo>
                    <a:pt x="137" y="54599"/>
                    <a:pt x="175" y="54571"/>
                    <a:pt x="186" y="54524"/>
                  </a:cubicBezTo>
                  <a:cubicBezTo>
                    <a:pt x="817" y="50920"/>
                    <a:pt x="2689" y="602"/>
                    <a:pt x="2709" y="95"/>
                  </a:cubicBezTo>
                  <a:cubicBezTo>
                    <a:pt x="2709" y="46"/>
                    <a:pt x="2671" y="4"/>
                    <a:pt x="2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8047217" y="3417696"/>
              <a:ext cx="148782" cy="1168637"/>
            </a:xfrm>
            <a:custGeom>
              <a:avLst/>
              <a:gdLst/>
              <a:ahLst/>
              <a:cxnLst/>
              <a:rect l="l" t="t" r="r" b="b"/>
              <a:pathLst>
                <a:path w="5616" h="44112" extrusionOk="0">
                  <a:moveTo>
                    <a:pt x="5520" y="1"/>
                  </a:moveTo>
                  <a:cubicBezTo>
                    <a:pt x="5477" y="1"/>
                    <a:pt x="5437" y="33"/>
                    <a:pt x="5433" y="78"/>
                  </a:cubicBezTo>
                  <a:lnTo>
                    <a:pt x="8" y="44013"/>
                  </a:lnTo>
                  <a:cubicBezTo>
                    <a:pt x="1" y="44062"/>
                    <a:pt x="34" y="44105"/>
                    <a:pt x="84" y="44112"/>
                  </a:cubicBezTo>
                  <a:lnTo>
                    <a:pt x="94" y="44112"/>
                  </a:lnTo>
                  <a:cubicBezTo>
                    <a:pt x="140" y="44112"/>
                    <a:pt x="177" y="44079"/>
                    <a:pt x="183" y="44036"/>
                  </a:cubicBezTo>
                  <a:lnTo>
                    <a:pt x="5609" y="101"/>
                  </a:lnTo>
                  <a:cubicBezTo>
                    <a:pt x="5615" y="51"/>
                    <a:pt x="5582" y="7"/>
                    <a:pt x="5532" y="2"/>
                  </a:cubicBezTo>
                  <a:cubicBezTo>
                    <a:pt x="5528" y="1"/>
                    <a:pt x="5524" y="1"/>
                    <a:pt x="5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8084547" y="2707955"/>
              <a:ext cx="4716" cy="55396"/>
            </a:xfrm>
            <a:custGeom>
              <a:avLst/>
              <a:gdLst/>
              <a:ahLst/>
              <a:cxnLst/>
              <a:rect l="l" t="t" r="r" b="b"/>
              <a:pathLst>
                <a:path w="178" h="2091" extrusionOk="0">
                  <a:moveTo>
                    <a:pt x="90" y="0"/>
                  </a:moveTo>
                  <a:cubicBezTo>
                    <a:pt x="40" y="0"/>
                    <a:pt x="0" y="40"/>
                    <a:pt x="0" y="90"/>
                  </a:cubicBezTo>
                  <a:lnTo>
                    <a:pt x="0" y="2001"/>
                  </a:lnTo>
                  <a:cubicBezTo>
                    <a:pt x="0" y="2051"/>
                    <a:pt x="40" y="2091"/>
                    <a:pt x="90" y="2091"/>
                  </a:cubicBezTo>
                  <a:cubicBezTo>
                    <a:pt x="139" y="2091"/>
                    <a:pt x="177" y="2051"/>
                    <a:pt x="177" y="2001"/>
                  </a:cubicBezTo>
                  <a:lnTo>
                    <a:pt x="177" y="90"/>
                  </a:lnTo>
                  <a:cubicBezTo>
                    <a:pt x="177" y="40"/>
                    <a:pt x="139" y="0"/>
                    <a:pt x="90" y="0"/>
                  </a:cubicBez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8108418" y="2721732"/>
              <a:ext cx="27897" cy="27897"/>
            </a:xfrm>
            <a:custGeom>
              <a:avLst/>
              <a:gdLst/>
              <a:ahLst/>
              <a:cxnLst/>
              <a:rect l="l" t="t" r="r" b="b"/>
              <a:pathLst>
                <a:path w="1053" h="1053" extrusionOk="0">
                  <a:moveTo>
                    <a:pt x="525" y="0"/>
                  </a:moveTo>
                  <a:cubicBezTo>
                    <a:pt x="235" y="0"/>
                    <a:pt x="0" y="237"/>
                    <a:pt x="0" y="527"/>
                  </a:cubicBezTo>
                  <a:cubicBezTo>
                    <a:pt x="0" y="817"/>
                    <a:pt x="235" y="1052"/>
                    <a:pt x="525" y="1052"/>
                  </a:cubicBezTo>
                  <a:cubicBezTo>
                    <a:pt x="815" y="1052"/>
                    <a:pt x="1052" y="817"/>
                    <a:pt x="1052" y="527"/>
                  </a:cubicBezTo>
                  <a:cubicBezTo>
                    <a:pt x="1052" y="234"/>
                    <a:pt x="817" y="0"/>
                    <a:pt x="525" y="0"/>
                  </a:cubicBez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8343046" y="4584003"/>
              <a:ext cx="115746" cy="91664"/>
            </a:xfrm>
            <a:custGeom>
              <a:avLst/>
              <a:gdLst/>
              <a:ahLst/>
              <a:cxnLst/>
              <a:rect l="l" t="t" r="r" b="b"/>
              <a:pathLst>
                <a:path w="4369" h="3460" extrusionOk="0">
                  <a:moveTo>
                    <a:pt x="0" y="0"/>
                  </a:moveTo>
                  <a:lnTo>
                    <a:pt x="0" y="3459"/>
                  </a:lnTo>
                  <a:lnTo>
                    <a:pt x="4369" y="3459"/>
                  </a:lnTo>
                  <a:lnTo>
                    <a:pt x="4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8060703" y="4675697"/>
              <a:ext cx="425867" cy="285510"/>
            </a:xfrm>
            <a:custGeom>
              <a:avLst/>
              <a:gdLst/>
              <a:ahLst/>
              <a:cxnLst/>
              <a:rect l="l" t="t" r="r" b="b"/>
              <a:pathLst>
                <a:path w="16075" h="10777" extrusionOk="0">
                  <a:moveTo>
                    <a:pt x="10659" y="0"/>
                  </a:moveTo>
                  <a:cubicBezTo>
                    <a:pt x="10659" y="0"/>
                    <a:pt x="10248" y="1748"/>
                    <a:pt x="9271" y="2702"/>
                  </a:cubicBezTo>
                  <a:cubicBezTo>
                    <a:pt x="9228" y="2748"/>
                    <a:pt x="9185" y="2788"/>
                    <a:pt x="9138" y="2826"/>
                  </a:cubicBezTo>
                  <a:cubicBezTo>
                    <a:pt x="9130" y="2833"/>
                    <a:pt x="9120" y="2844"/>
                    <a:pt x="9110" y="2851"/>
                  </a:cubicBezTo>
                  <a:cubicBezTo>
                    <a:pt x="8961" y="2975"/>
                    <a:pt x="8689" y="3168"/>
                    <a:pt x="8340" y="3411"/>
                  </a:cubicBezTo>
                  <a:cubicBezTo>
                    <a:pt x="8290" y="3446"/>
                    <a:pt x="8239" y="3481"/>
                    <a:pt x="8181" y="3520"/>
                  </a:cubicBezTo>
                  <a:cubicBezTo>
                    <a:pt x="7984" y="3648"/>
                    <a:pt x="7770" y="3795"/>
                    <a:pt x="7535" y="3949"/>
                  </a:cubicBezTo>
                  <a:cubicBezTo>
                    <a:pt x="7478" y="3984"/>
                    <a:pt x="7420" y="4024"/>
                    <a:pt x="7361" y="4062"/>
                  </a:cubicBezTo>
                  <a:cubicBezTo>
                    <a:pt x="6417" y="4688"/>
                    <a:pt x="5245" y="5445"/>
                    <a:pt x="4134" y="6181"/>
                  </a:cubicBezTo>
                  <a:lnTo>
                    <a:pt x="4130" y="6181"/>
                  </a:lnTo>
                  <a:cubicBezTo>
                    <a:pt x="4081" y="6212"/>
                    <a:pt x="4031" y="6250"/>
                    <a:pt x="3981" y="6280"/>
                  </a:cubicBezTo>
                  <a:cubicBezTo>
                    <a:pt x="3970" y="6285"/>
                    <a:pt x="3961" y="6294"/>
                    <a:pt x="3952" y="6298"/>
                  </a:cubicBezTo>
                  <a:cubicBezTo>
                    <a:pt x="2191" y="7465"/>
                    <a:pt x="628" y="8546"/>
                    <a:pt x="464" y="8888"/>
                  </a:cubicBezTo>
                  <a:cubicBezTo>
                    <a:pt x="97" y="9648"/>
                    <a:pt x="1" y="10611"/>
                    <a:pt x="1548" y="10765"/>
                  </a:cubicBezTo>
                  <a:cubicBezTo>
                    <a:pt x="1636" y="10773"/>
                    <a:pt x="1737" y="10777"/>
                    <a:pt x="1850" y="10777"/>
                  </a:cubicBezTo>
                  <a:cubicBezTo>
                    <a:pt x="2701" y="10777"/>
                    <a:pt x="4239" y="10557"/>
                    <a:pt x="5934" y="10264"/>
                  </a:cubicBezTo>
                  <a:cubicBezTo>
                    <a:pt x="5953" y="10261"/>
                    <a:pt x="5969" y="10258"/>
                    <a:pt x="5987" y="10254"/>
                  </a:cubicBezTo>
                  <a:cubicBezTo>
                    <a:pt x="6044" y="10246"/>
                    <a:pt x="6103" y="10236"/>
                    <a:pt x="6161" y="10226"/>
                  </a:cubicBezTo>
                  <a:cubicBezTo>
                    <a:pt x="8176" y="9875"/>
                    <a:pt x="10371" y="9434"/>
                    <a:pt x="11873" y="9163"/>
                  </a:cubicBezTo>
                  <a:cubicBezTo>
                    <a:pt x="12707" y="9010"/>
                    <a:pt x="13394" y="8909"/>
                    <a:pt x="13947" y="8823"/>
                  </a:cubicBezTo>
                  <a:lnTo>
                    <a:pt x="14126" y="8795"/>
                  </a:lnTo>
                  <a:cubicBezTo>
                    <a:pt x="15437" y="8591"/>
                    <a:pt x="15964" y="8445"/>
                    <a:pt x="16028" y="7796"/>
                  </a:cubicBezTo>
                  <a:cubicBezTo>
                    <a:pt x="16075" y="7291"/>
                    <a:pt x="15783" y="5074"/>
                    <a:pt x="15505" y="3131"/>
                  </a:cubicBezTo>
                  <a:lnTo>
                    <a:pt x="15472" y="2914"/>
                  </a:lnTo>
                  <a:cubicBezTo>
                    <a:pt x="15243" y="1339"/>
                    <a:pt x="15031" y="0"/>
                    <a:pt x="15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8166121" y="4839535"/>
              <a:ext cx="57780" cy="107851"/>
            </a:xfrm>
            <a:custGeom>
              <a:avLst/>
              <a:gdLst/>
              <a:ahLst/>
              <a:cxnLst/>
              <a:rect l="l" t="t" r="r" b="b"/>
              <a:pathLst>
                <a:path w="2181" h="4071" extrusionOk="0">
                  <a:moveTo>
                    <a:pt x="150" y="0"/>
                  </a:moveTo>
                  <a:cubicBezTo>
                    <a:pt x="100" y="30"/>
                    <a:pt x="50" y="68"/>
                    <a:pt x="1" y="100"/>
                  </a:cubicBezTo>
                  <a:cubicBezTo>
                    <a:pt x="2" y="110"/>
                    <a:pt x="11" y="118"/>
                    <a:pt x="21" y="124"/>
                  </a:cubicBezTo>
                  <a:cubicBezTo>
                    <a:pt x="42" y="138"/>
                    <a:pt x="1909" y="1339"/>
                    <a:pt x="2002" y="4060"/>
                  </a:cubicBezTo>
                  <a:cubicBezTo>
                    <a:pt x="2002" y="4064"/>
                    <a:pt x="2002" y="4067"/>
                    <a:pt x="2007" y="4070"/>
                  </a:cubicBezTo>
                  <a:cubicBezTo>
                    <a:pt x="2063" y="4062"/>
                    <a:pt x="2123" y="4052"/>
                    <a:pt x="2181" y="4042"/>
                  </a:cubicBezTo>
                  <a:cubicBezTo>
                    <a:pt x="2174" y="3895"/>
                    <a:pt x="2164" y="3752"/>
                    <a:pt x="2149" y="3613"/>
                  </a:cubicBezTo>
                  <a:cubicBezTo>
                    <a:pt x="2143" y="3554"/>
                    <a:pt x="2134" y="3497"/>
                    <a:pt x="2129" y="3439"/>
                  </a:cubicBezTo>
                  <a:cubicBezTo>
                    <a:pt x="1825" y="1248"/>
                    <a:pt x="392" y="163"/>
                    <a:pt x="153" y="0"/>
                  </a:cubicBez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8425203" y="4752847"/>
              <a:ext cx="46203" cy="156571"/>
            </a:xfrm>
            <a:custGeom>
              <a:avLst/>
              <a:gdLst/>
              <a:ahLst/>
              <a:cxnLst/>
              <a:rect l="l" t="t" r="r" b="b"/>
              <a:pathLst>
                <a:path w="1744" h="5910" extrusionOk="0">
                  <a:moveTo>
                    <a:pt x="1712" y="0"/>
                  </a:moveTo>
                  <a:cubicBezTo>
                    <a:pt x="1690" y="0"/>
                    <a:pt x="1667" y="10"/>
                    <a:pt x="1654" y="30"/>
                  </a:cubicBezTo>
                  <a:cubicBezTo>
                    <a:pt x="1632" y="55"/>
                    <a:pt x="17" y="2263"/>
                    <a:pt x="135" y="5253"/>
                  </a:cubicBezTo>
                  <a:cubicBezTo>
                    <a:pt x="140" y="5311"/>
                    <a:pt x="141" y="5371"/>
                    <a:pt x="141" y="5431"/>
                  </a:cubicBezTo>
                  <a:cubicBezTo>
                    <a:pt x="156" y="5585"/>
                    <a:pt x="171" y="5744"/>
                    <a:pt x="188" y="5906"/>
                  </a:cubicBezTo>
                  <a:lnTo>
                    <a:pt x="188" y="5909"/>
                  </a:lnTo>
                  <a:lnTo>
                    <a:pt x="365" y="5883"/>
                  </a:lnTo>
                  <a:cubicBezTo>
                    <a:pt x="1" y="2962"/>
                    <a:pt x="1442" y="660"/>
                    <a:pt x="1743" y="217"/>
                  </a:cubicBezTo>
                  <a:lnTo>
                    <a:pt x="1712" y="0"/>
                  </a:ln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8255696" y="4780374"/>
              <a:ext cx="42812" cy="40428"/>
            </a:xfrm>
            <a:custGeom>
              <a:avLst/>
              <a:gdLst/>
              <a:ahLst/>
              <a:cxnLst/>
              <a:rect l="l" t="t" r="r" b="b"/>
              <a:pathLst>
                <a:path w="1616" h="1526" extrusionOk="0">
                  <a:moveTo>
                    <a:pt x="175" y="0"/>
                  </a:moveTo>
                  <a:cubicBezTo>
                    <a:pt x="118" y="35"/>
                    <a:pt x="60" y="75"/>
                    <a:pt x="1" y="114"/>
                  </a:cubicBezTo>
                  <a:cubicBezTo>
                    <a:pt x="349" y="278"/>
                    <a:pt x="862" y="648"/>
                    <a:pt x="1444" y="1488"/>
                  </a:cubicBezTo>
                  <a:cubicBezTo>
                    <a:pt x="1457" y="1513"/>
                    <a:pt x="1485" y="1526"/>
                    <a:pt x="1515" y="1526"/>
                  </a:cubicBezTo>
                  <a:cubicBezTo>
                    <a:pt x="1533" y="1526"/>
                    <a:pt x="1550" y="1522"/>
                    <a:pt x="1565" y="1513"/>
                  </a:cubicBezTo>
                  <a:cubicBezTo>
                    <a:pt x="1606" y="1483"/>
                    <a:pt x="1616" y="1425"/>
                    <a:pt x="1589" y="1388"/>
                  </a:cubicBezTo>
                  <a:cubicBezTo>
                    <a:pt x="1044" y="596"/>
                    <a:pt x="546" y="197"/>
                    <a:pt x="175" y="0"/>
                  </a:cubicBez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8277421" y="4766147"/>
              <a:ext cx="38043" cy="37778"/>
            </a:xfrm>
            <a:custGeom>
              <a:avLst/>
              <a:gdLst/>
              <a:ahLst/>
              <a:cxnLst/>
              <a:rect l="l" t="t" r="r" b="b"/>
              <a:pathLst>
                <a:path w="1436" h="1426" extrusionOk="0">
                  <a:moveTo>
                    <a:pt x="160" y="0"/>
                  </a:moveTo>
                  <a:cubicBezTo>
                    <a:pt x="110" y="37"/>
                    <a:pt x="59" y="72"/>
                    <a:pt x="1" y="111"/>
                  </a:cubicBezTo>
                  <a:cubicBezTo>
                    <a:pt x="339" y="305"/>
                    <a:pt x="778" y="680"/>
                    <a:pt x="1261" y="1387"/>
                  </a:cubicBezTo>
                  <a:cubicBezTo>
                    <a:pt x="1278" y="1412"/>
                    <a:pt x="1303" y="1425"/>
                    <a:pt x="1333" y="1425"/>
                  </a:cubicBezTo>
                  <a:cubicBezTo>
                    <a:pt x="1351" y="1425"/>
                    <a:pt x="1368" y="1417"/>
                    <a:pt x="1382" y="1412"/>
                  </a:cubicBezTo>
                  <a:cubicBezTo>
                    <a:pt x="1424" y="1382"/>
                    <a:pt x="1435" y="1324"/>
                    <a:pt x="1409" y="1288"/>
                  </a:cubicBezTo>
                  <a:cubicBezTo>
                    <a:pt x="940" y="608"/>
                    <a:pt x="509" y="219"/>
                    <a:pt x="160" y="0"/>
                  </a:cubicBez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8302749" y="4747363"/>
              <a:ext cx="33725" cy="35473"/>
            </a:xfrm>
            <a:custGeom>
              <a:avLst/>
              <a:gdLst/>
              <a:ahLst/>
              <a:cxnLst/>
              <a:rect l="l" t="t" r="r" b="b"/>
              <a:pathLst>
                <a:path w="1273" h="1339" extrusionOk="0">
                  <a:moveTo>
                    <a:pt x="133" y="0"/>
                  </a:moveTo>
                  <a:cubicBezTo>
                    <a:pt x="90" y="45"/>
                    <a:pt x="47" y="85"/>
                    <a:pt x="1" y="125"/>
                  </a:cubicBezTo>
                  <a:cubicBezTo>
                    <a:pt x="312" y="342"/>
                    <a:pt x="688" y="701"/>
                    <a:pt x="1099" y="1301"/>
                  </a:cubicBezTo>
                  <a:cubicBezTo>
                    <a:pt x="1116" y="1326"/>
                    <a:pt x="1144" y="1339"/>
                    <a:pt x="1174" y="1339"/>
                  </a:cubicBezTo>
                  <a:cubicBezTo>
                    <a:pt x="1192" y="1339"/>
                    <a:pt x="1208" y="1331"/>
                    <a:pt x="1223" y="1321"/>
                  </a:cubicBezTo>
                  <a:cubicBezTo>
                    <a:pt x="1263" y="1292"/>
                    <a:pt x="1273" y="1238"/>
                    <a:pt x="1246" y="1196"/>
                  </a:cubicBezTo>
                  <a:cubicBezTo>
                    <a:pt x="836" y="602"/>
                    <a:pt x="455" y="227"/>
                    <a:pt x="133" y="0"/>
                  </a:cubicBez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8218923" y="4891542"/>
              <a:ext cx="214642" cy="43951"/>
            </a:xfrm>
            <a:custGeom>
              <a:avLst/>
              <a:gdLst/>
              <a:ahLst/>
              <a:cxnLst/>
              <a:rect l="l" t="t" r="r" b="b"/>
              <a:pathLst>
                <a:path w="8102" h="1659" extrusionOk="0">
                  <a:moveTo>
                    <a:pt x="8002" y="1"/>
                  </a:moveTo>
                  <a:cubicBezTo>
                    <a:pt x="7995" y="1"/>
                    <a:pt x="7988" y="2"/>
                    <a:pt x="7980" y="4"/>
                  </a:cubicBezTo>
                  <a:cubicBezTo>
                    <a:pt x="5953" y="565"/>
                    <a:pt x="141" y="1475"/>
                    <a:pt x="83" y="1483"/>
                  </a:cubicBezTo>
                  <a:cubicBezTo>
                    <a:pt x="34" y="1491"/>
                    <a:pt x="1" y="1536"/>
                    <a:pt x="9" y="1584"/>
                  </a:cubicBezTo>
                  <a:cubicBezTo>
                    <a:pt x="17" y="1627"/>
                    <a:pt x="55" y="1658"/>
                    <a:pt x="98" y="1658"/>
                  </a:cubicBezTo>
                  <a:lnTo>
                    <a:pt x="113" y="1658"/>
                  </a:lnTo>
                  <a:cubicBezTo>
                    <a:pt x="171" y="1649"/>
                    <a:pt x="5992" y="739"/>
                    <a:pt x="8027" y="176"/>
                  </a:cubicBezTo>
                  <a:cubicBezTo>
                    <a:pt x="8075" y="163"/>
                    <a:pt x="8101" y="113"/>
                    <a:pt x="8090" y="67"/>
                  </a:cubicBezTo>
                  <a:cubicBezTo>
                    <a:pt x="8077" y="26"/>
                    <a:pt x="8041" y="1"/>
                    <a:pt x="8002" y="1"/>
                  </a:cubicBez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7944740" y="4584003"/>
              <a:ext cx="115772" cy="91664"/>
            </a:xfrm>
            <a:custGeom>
              <a:avLst/>
              <a:gdLst/>
              <a:ahLst/>
              <a:cxnLst/>
              <a:rect l="l" t="t" r="r" b="b"/>
              <a:pathLst>
                <a:path w="4370" h="3460" extrusionOk="0">
                  <a:moveTo>
                    <a:pt x="1" y="0"/>
                  </a:moveTo>
                  <a:lnTo>
                    <a:pt x="1" y="3459"/>
                  </a:lnTo>
                  <a:lnTo>
                    <a:pt x="4369" y="3459"/>
                  </a:lnTo>
                  <a:lnTo>
                    <a:pt x="4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7662317" y="4675724"/>
              <a:ext cx="425814" cy="285483"/>
            </a:xfrm>
            <a:custGeom>
              <a:avLst/>
              <a:gdLst/>
              <a:ahLst/>
              <a:cxnLst/>
              <a:rect l="l" t="t" r="r" b="b"/>
              <a:pathLst>
                <a:path w="16073" h="10776" extrusionOk="0">
                  <a:moveTo>
                    <a:pt x="10657" y="1"/>
                  </a:moveTo>
                  <a:cubicBezTo>
                    <a:pt x="10657" y="1"/>
                    <a:pt x="10248" y="1745"/>
                    <a:pt x="9271" y="2703"/>
                  </a:cubicBezTo>
                  <a:cubicBezTo>
                    <a:pt x="9229" y="2744"/>
                    <a:pt x="9181" y="2789"/>
                    <a:pt x="9137" y="2827"/>
                  </a:cubicBezTo>
                  <a:cubicBezTo>
                    <a:pt x="9128" y="2834"/>
                    <a:pt x="9117" y="2847"/>
                    <a:pt x="9107" y="2852"/>
                  </a:cubicBezTo>
                  <a:cubicBezTo>
                    <a:pt x="8958" y="2979"/>
                    <a:pt x="8686" y="3171"/>
                    <a:pt x="8337" y="3410"/>
                  </a:cubicBezTo>
                  <a:cubicBezTo>
                    <a:pt x="8287" y="3445"/>
                    <a:pt x="8236" y="3480"/>
                    <a:pt x="8178" y="3519"/>
                  </a:cubicBezTo>
                  <a:cubicBezTo>
                    <a:pt x="7985" y="3650"/>
                    <a:pt x="7767" y="3793"/>
                    <a:pt x="7536" y="3950"/>
                  </a:cubicBezTo>
                  <a:cubicBezTo>
                    <a:pt x="7480" y="3985"/>
                    <a:pt x="7417" y="4025"/>
                    <a:pt x="7358" y="4064"/>
                  </a:cubicBezTo>
                  <a:cubicBezTo>
                    <a:pt x="6415" y="4687"/>
                    <a:pt x="5239" y="5448"/>
                    <a:pt x="4127" y="6178"/>
                  </a:cubicBezTo>
                  <a:cubicBezTo>
                    <a:pt x="4077" y="6213"/>
                    <a:pt x="4028" y="6246"/>
                    <a:pt x="3978" y="6281"/>
                  </a:cubicBezTo>
                  <a:cubicBezTo>
                    <a:pt x="2207" y="7450"/>
                    <a:pt x="627" y="8545"/>
                    <a:pt x="464" y="8887"/>
                  </a:cubicBezTo>
                  <a:cubicBezTo>
                    <a:pt x="100" y="9647"/>
                    <a:pt x="1" y="10610"/>
                    <a:pt x="1548" y="10764"/>
                  </a:cubicBezTo>
                  <a:cubicBezTo>
                    <a:pt x="1636" y="10772"/>
                    <a:pt x="1737" y="10776"/>
                    <a:pt x="1851" y="10776"/>
                  </a:cubicBezTo>
                  <a:cubicBezTo>
                    <a:pt x="2709" y="10776"/>
                    <a:pt x="4270" y="10549"/>
                    <a:pt x="5984" y="10253"/>
                  </a:cubicBezTo>
                  <a:cubicBezTo>
                    <a:pt x="6041" y="10245"/>
                    <a:pt x="6099" y="10235"/>
                    <a:pt x="6158" y="10225"/>
                  </a:cubicBezTo>
                  <a:cubicBezTo>
                    <a:pt x="8169" y="9872"/>
                    <a:pt x="10364" y="9433"/>
                    <a:pt x="11870" y="9162"/>
                  </a:cubicBezTo>
                  <a:cubicBezTo>
                    <a:pt x="12708" y="9009"/>
                    <a:pt x="13393" y="8908"/>
                    <a:pt x="13949" y="8822"/>
                  </a:cubicBezTo>
                  <a:cubicBezTo>
                    <a:pt x="14009" y="8814"/>
                    <a:pt x="14068" y="8804"/>
                    <a:pt x="14126" y="8794"/>
                  </a:cubicBezTo>
                  <a:cubicBezTo>
                    <a:pt x="15440" y="8590"/>
                    <a:pt x="15969" y="8444"/>
                    <a:pt x="16028" y="7795"/>
                  </a:cubicBezTo>
                  <a:cubicBezTo>
                    <a:pt x="16073" y="7290"/>
                    <a:pt x="15781" y="5073"/>
                    <a:pt x="15498" y="3132"/>
                  </a:cubicBezTo>
                  <a:cubicBezTo>
                    <a:pt x="15486" y="3062"/>
                    <a:pt x="15477" y="2984"/>
                    <a:pt x="15467" y="2915"/>
                  </a:cubicBezTo>
                  <a:cubicBezTo>
                    <a:pt x="15238" y="1339"/>
                    <a:pt x="15026" y="1"/>
                    <a:pt x="15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7767206" y="4838501"/>
              <a:ext cx="58363" cy="108884"/>
            </a:xfrm>
            <a:custGeom>
              <a:avLst/>
              <a:gdLst/>
              <a:ahLst/>
              <a:cxnLst/>
              <a:rect l="l" t="t" r="r" b="b"/>
              <a:pathLst>
                <a:path w="2203" h="4110" extrusionOk="0">
                  <a:moveTo>
                    <a:pt x="94" y="1"/>
                  </a:moveTo>
                  <a:cubicBezTo>
                    <a:pt x="65" y="1"/>
                    <a:pt x="36" y="15"/>
                    <a:pt x="19" y="42"/>
                  </a:cubicBezTo>
                  <a:cubicBezTo>
                    <a:pt x="1" y="74"/>
                    <a:pt x="1" y="114"/>
                    <a:pt x="24" y="139"/>
                  </a:cubicBezTo>
                  <a:cubicBezTo>
                    <a:pt x="29" y="149"/>
                    <a:pt x="37" y="157"/>
                    <a:pt x="49" y="163"/>
                  </a:cubicBezTo>
                  <a:cubicBezTo>
                    <a:pt x="67" y="177"/>
                    <a:pt x="1937" y="1383"/>
                    <a:pt x="2025" y="4099"/>
                  </a:cubicBezTo>
                  <a:cubicBezTo>
                    <a:pt x="2025" y="4103"/>
                    <a:pt x="2025" y="4106"/>
                    <a:pt x="2030" y="4109"/>
                  </a:cubicBezTo>
                  <a:lnTo>
                    <a:pt x="2202" y="4081"/>
                  </a:lnTo>
                  <a:cubicBezTo>
                    <a:pt x="2196" y="3934"/>
                    <a:pt x="2188" y="3793"/>
                    <a:pt x="2171" y="3652"/>
                  </a:cubicBezTo>
                  <a:cubicBezTo>
                    <a:pt x="2166" y="3593"/>
                    <a:pt x="2161" y="3535"/>
                    <a:pt x="2149" y="3478"/>
                  </a:cubicBezTo>
                  <a:cubicBezTo>
                    <a:pt x="1850" y="1275"/>
                    <a:pt x="407" y="193"/>
                    <a:pt x="173" y="34"/>
                  </a:cubicBezTo>
                  <a:cubicBezTo>
                    <a:pt x="153" y="19"/>
                    <a:pt x="142" y="14"/>
                    <a:pt x="142" y="14"/>
                  </a:cubicBezTo>
                  <a:cubicBezTo>
                    <a:pt x="127" y="5"/>
                    <a:pt x="111" y="1"/>
                    <a:pt x="94" y="1"/>
                  </a:cubicBez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8026897" y="4752847"/>
              <a:ext cx="46070" cy="156571"/>
            </a:xfrm>
            <a:custGeom>
              <a:avLst/>
              <a:gdLst/>
              <a:ahLst/>
              <a:cxnLst/>
              <a:rect l="l" t="t" r="r" b="b"/>
              <a:pathLst>
                <a:path w="1739" h="5910" extrusionOk="0">
                  <a:moveTo>
                    <a:pt x="1707" y="0"/>
                  </a:moveTo>
                  <a:cubicBezTo>
                    <a:pt x="1687" y="0"/>
                    <a:pt x="1664" y="10"/>
                    <a:pt x="1649" y="30"/>
                  </a:cubicBezTo>
                  <a:cubicBezTo>
                    <a:pt x="1631" y="55"/>
                    <a:pt x="18" y="2263"/>
                    <a:pt x="133" y="5248"/>
                  </a:cubicBezTo>
                  <a:cubicBezTo>
                    <a:pt x="133" y="5308"/>
                    <a:pt x="138" y="5371"/>
                    <a:pt x="140" y="5431"/>
                  </a:cubicBezTo>
                  <a:cubicBezTo>
                    <a:pt x="150" y="5588"/>
                    <a:pt x="165" y="5744"/>
                    <a:pt x="186" y="5906"/>
                  </a:cubicBezTo>
                  <a:lnTo>
                    <a:pt x="186" y="5909"/>
                  </a:lnTo>
                  <a:lnTo>
                    <a:pt x="365" y="5883"/>
                  </a:lnTo>
                  <a:cubicBezTo>
                    <a:pt x="1" y="2962"/>
                    <a:pt x="1439" y="660"/>
                    <a:pt x="1739" y="217"/>
                  </a:cubicBezTo>
                  <a:lnTo>
                    <a:pt x="1707" y="0"/>
                  </a:ln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7857284" y="4780374"/>
              <a:ext cx="42891" cy="40428"/>
            </a:xfrm>
            <a:custGeom>
              <a:avLst/>
              <a:gdLst/>
              <a:ahLst/>
              <a:cxnLst/>
              <a:rect l="l" t="t" r="r" b="b"/>
              <a:pathLst>
                <a:path w="1619" h="1526" extrusionOk="0">
                  <a:moveTo>
                    <a:pt x="179" y="0"/>
                  </a:moveTo>
                  <a:cubicBezTo>
                    <a:pt x="123" y="35"/>
                    <a:pt x="61" y="75"/>
                    <a:pt x="0" y="114"/>
                  </a:cubicBezTo>
                  <a:cubicBezTo>
                    <a:pt x="348" y="278"/>
                    <a:pt x="862" y="648"/>
                    <a:pt x="1445" y="1488"/>
                  </a:cubicBezTo>
                  <a:cubicBezTo>
                    <a:pt x="1461" y="1513"/>
                    <a:pt x="1489" y="1526"/>
                    <a:pt x="1519" y="1526"/>
                  </a:cubicBezTo>
                  <a:cubicBezTo>
                    <a:pt x="1533" y="1526"/>
                    <a:pt x="1549" y="1522"/>
                    <a:pt x="1569" y="1513"/>
                  </a:cubicBezTo>
                  <a:cubicBezTo>
                    <a:pt x="1607" y="1483"/>
                    <a:pt x="1619" y="1425"/>
                    <a:pt x="1591" y="1388"/>
                  </a:cubicBezTo>
                  <a:cubicBezTo>
                    <a:pt x="1044" y="596"/>
                    <a:pt x="550" y="197"/>
                    <a:pt x="179" y="0"/>
                  </a:cubicBez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7879009" y="4766067"/>
              <a:ext cx="38070" cy="37858"/>
            </a:xfrm>
            <a:custGeom>
              <a:avLst/>
              <a:gdLst/>
              <a:ahLst/>
              <a:cxnLst/>
              <a:rect l="l" t="t" r="r" b="b"/>
              <a:pathLst>
                <a:path w="1437" h="1429" extrusionOk="0">
                  <a:moveTo>
                    <a:pt x="161" y="0"/>
                  </a:moveTo>
                  <a:cubicBezTo>
                    <a:pt x="111" y="35"/>
                    <a:pt x="58" y="70"/>
                    <a:pt x="0" y="109"/>
                  </a:cubicBezTo>
                  <a:cubicBezTo>
                    <a:pt x="335" y="307"/>
                    <a:pt x="777" y="683"/>
                    <a:pt x="1263" y="1390"/>
                  </a:cubicBezTo>
                  <a:cubicBezTo>
                    <a:pt x="1279" y="1415"/>
                    <a:pt x="1307" y="1428"/>
                    <a:pt x="1337" y="1428"/>
                  </a:cubicBezTo>
                  <a:cubicBezTo>
                    <a:pt x="1355" y="1428"/>
                    <a:pt x="1372" y="1420"/>
                    <a:pt x="1387" y="1415"/>
                  </a:cubicBezTo>
                  <a:cubicBezTo>
                    <a:pt x="1425" y="1385"/>
                    <a:pt x="1436" y="1327"/>
                    <a:pt x="1408" y="1291"/>
                  </a:cubicBezTo>
                  <a:cubicBezTo>
                    <a:pt x="941" y="608"/>
                    <a:pt x="510" y="217"/>
                    <a:pt x="161" y="0"/>
                  </a:cubicBez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7904416" y="4747363"/>
              <a:ext cx="33804" cy="35473"/>
            </a:xfrm>
            <a:custGeom>
              <a:avLst/>
              <a:gdLst/>
              <a:ahLst/>
              <a:cxnLst/>
              <a:rect l="l" t="t" r="r" b="b"/>
              <a:pathLst>
                <a:path w="1276" h="1339" extrusionOk="0">
                  <a:moveTo>
                    <a:pt x="135" y="0"/>
                  </a:moveTo>
                  <a:cubicBezTo>
                    <a:pt x="93" y="42"/>
                    <a:pt x="47" y="85"/>
                    <a:pt x="0" y="125"/>
                  </a:cubicBezTo>
                  <a:cubicBezTo>
                    <a:pt x="312" y="342"/>
                    <a:pt x="688" y="701"/>
                    <a:pt x="1099" y="1301"/>
                  </a:cubicBezTo>
                  <a:cubicBezTo>
                    <a:pt x="1115" y="1326"/>
                    <a:pt x="1143" y="1339"/>
                    <a:pt x="1173" y="1339"/>
                  </a:cubicBezTo>
                  <a:cubicBezTo>
                    <a:pt x="1191" y="1339"/>
                    <a:pt x="1208" y="1331"/>
                    <a:pt x="1223" y="1321"/>
                  </a:cubicBezTo>
                  <a:cubicBezTo>
                    <a:pt x="1264" y="1292"/>
                    <a:pt x="1276" y="1238"/>
                    <a:pt x="1248" y="1196"/>
                  </a:cubicBezTo>
                  <a:cubicBezTo>
                    <a:pt x="837" y="602"/>
                    <a:pt x="456" y="232"/>
                    <a:pt x="135" y="0"/>
                  </a:cubicBez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7820590" y="4891542"/>
              <a:ext cx="214642" cy="43951"/>
            </a:xfrm>
            <a:custGeom>
              <a:avLst/>
              <a:gdLst/>
              <a:ahLst/>
              <a:cxnLst/>
              <a:rect l="l" t="t" r="r" b="b"/>
              <a:pathLst>
                <a:path w="8102" h="1659" extrusionOk="0">
                  <a:moveTo>
                    <a:pt x="8001" y="1"/>
                  </a:moveTo>
                  <a:cubicBezTo>
                    <a:pt x="7994" y="1"/>
                    <a:pt x="7986" y="2"/>
                    <a:pt x="7978" y="4"/>
                  </a:cubicBezTo>
                  <a:cubicBezTo>
                    <a:pt x="5952" y="565"/>
                    <a:pt x="141" y="1475"/>
                    <a:pt x="83" y="1483"/>
                  </a:cubicBezTo>
                  <a:cubicBezTo>
                    <a:pt x="33" y="1491"/>
                    <a:pt x="0" y="1536"/>
                    <a:pt x="9" y="1584"/>
                  </a:cubicBezTo>
                  <a:cubicBezTo>
                    <a:pt x="17" y="1627"/>
                    <a:pt x="53" y="1658"/>
                    <a:pt x="98" y="1658"/>
                  </a:cubicBezTo>
                  <a:lnTo>
                    <a:pt x="110" y="1658"/>
                  </a:lnTo>
                  <a:cubicBezTo>
                    <a:pt x="171" y="1649"/>
                    <a:pt x="5991" y="739"/>
                    <a:pt x="8026" y="176"/>
                  </a:cubicBezTo>
                  <a:cubicBezTo>
                    <a:pt x="8075" y="163"/>
                    <a:pt x="8101" y="113"/>
                    <a:pt x="8089" y="67"/>
                  </a:cubicBezTo>
                  <a:cubicBezTo>
                    <a:pt x="8078" y="26"/>
                    <a:pt x="8041" y="1"/>
                    <a:pt x="8001" y="1"/>
                  </a:cubicBezTo>
                  <a:close/>
                </a:path>
              </a:pathLst>
            </a:custGeom>
            <a:solidFill>
              <a:srgbClr val="FA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8151417" y="1359371"/>
              <a:ext cx="462268" cy="664776"/>
            </a:xfrm>
            <a:custGeom>
              <a:avLst/>
              <a:gdLst/>
              <a:ahLst/>
              <a:cxnLst/>
              <a:rect l="l" t="t" r="r" b="b"/>
              <a:pathLst>
                <a:path w="17449" h="25093" extrusionOk="0">
                  <a:moveTo>
                    <a:pt x="3181" y="1"/>
                  </a:moveTo>
                  <a:cubicBezTo>
                    <a:pt x="2993" y="1"/>
                    <a:pt x="2808" y="8"/>
                    <a:pt x="2630" y="23"/>
                  </a:cubicBezTo>
                  <a:cubicBezTo>
                    <a:pt x="1651" y="108"/>
                    <a:pt x="1212" y="958"/>
                    <a:pt x="920" y="1837"/>
                  </a:cubicBezTo>
                  <a:cubicBezTo>
                    <a:pt x="1" y="4617"/>
                    <a:pt x="1033" y="7612"/>
                    <a:pt x="1497" y="10503"/>
                  </a:cubicBezTo>
                  <a:cubicBezTo>
                    <a:pt x="2270" y="15317"/>
                    <a:pt x="1420" y="20302"/>
                    <a:pt x="2348" y="25093"/>
                  </a:cubicBezTo>
                  <a:cubicBezTo>
                    <a:pt x="2333" y="24677"/>
                    <a:pt x="2320" y="24259"/>
                    <a:pt x="2305" y="23839"/>
                  </a:cubicBezTo>
                  <a:lnTo>
                    <a:pt x="12725" y="23839"/>
                  </a:lnTo>
                  <a:cubicBezTo>
                    <a:pt x="12942" y="21983"/>
                    <a:pt x="12858" y="18954"/>
                    <a:pt x="12858" y="18953"/>
                  </a:cubicBezTo>
                  <a:lnTo>
                    <a:pt x="12858" y="18953"/>
                  </a:lnTo>
                  <a:cubicBezTo>
                    <a:pt x="13305" y="20004"/>
                    <a:pt x="13802" y="22475"/>
                    <a:pt x="14054" y="23839"/>
                  </a:cubicBezTo>
                  <a:lnTo>
                    <a:pt x="17349" y="23839"/>
                  </a:lnTo>
                  <a:cubicBezTo>
                    <a:pt x="17375" y="23153"/>
                    <a:pt x="17382" y="22459"/>
                    <a:pt x="17407" y="21774"/>
                  </a:cubicBezTo>
                  <a:cubicBezTo>
                    <a:pt x="17448" y="20633"/>
                    <a:pt x="17438" y="19352"/>
                    <a:pt x="16636" y="18549"/>
                  </a:cubicBezTo>
                  <a:cubicBezTo>
                    <a:pt x="16265" y="18175"/>
                    <a:pt x="15755" y="17943"/>
                    <a:pt x="15442" y="17519"/>
                  </a:cubicBezTo>
                  <a:cubicBezTo>
                    <a:pt x="14778" y="16609"/>
                    <a:pt x="15288" y="15355"/>
                    <a:pt x="15410" y="14234"/>
                  </a:cubicBezTo>
                  <a:cubicBezTo>
                    <a:pt x="15576" y="12723"/>
                    <a:pt x="14890" y="11147"/>
                    <a:pt x="13676" y="10231"/>
                  </a:cubicBezTo>
                  <a:cubicBezTo>
                    <a:pt x="13232" y="9900"/>
                    <a:pt x="12723" y="9643"/>
                    <a:pt x="12352" y="9234"/>
                  </a:cubicBezTo>
                  <a:cubicBezTo>
                    <a:pt x="11411" y="8192"/>
                    <a:pt x="11665" y="6562"/>
                    <a:pt x="11201" y="5237"/>
                  </a:cubicBezTo>
                  <a:cubicBezTo>
                    <a:pt x="10729" y="3880"/>
                    <a:pt x="9546" y="2926"/>
                    <a:pt x="8416" y="2041"/>
                  </a:cubicBezTo>
                  <a:cubicBezTo>
                    <a:pt x="7709" y="1489"/>
                    <a:pt x="6988" y="929"/>
                    <a:pt x="6163" y="580"/>
                  </a:cubicBezTo>
                  <a:cubicBezTo>
                    <a:pt x="5289" y="211"/>
                    <a:pt x="4182" y="1"/>
                    <a:pt x="3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5"/>
            <p:cNvSpPr/>
            <p:nvPr/>
          </p:nvSpPr>
          <p:spPr>
            <a:xfrm>
              <a:off x="7845203" y="1513909"/>
              <a:ext cx="336773" cy="533109"/>
            </a:xfrm>
            <a:custGeom>
              <a:avLst/>
              <a:gdLst/>
              <a:ahLst/>
              <a:cxnLst/>
              <a:rect l="l" t="t" r="r" b="b"/>
              <a:pathLst>
                <a:path w="12712" h="20123" extrusionOk="0">
                  <a:moveTo>
                    <a:pt x="5297" y="1"/>
                  </a:moveTo>
                  <a:cubicBezTo>
                    <a:pt x="4772" y="1"/>
                    <a:pt x="4756" y="737"/>
                    <a:pt x="4394" y="1324"/>
                  </a:cubicBezTo>
                  <a:cubicBezTo>
                    <a:pt x="3890" y="2134"/>
                    <a:pt x="3138" y="2757"/>
                    <a:pt x="2635" y="3567"/>
                  </a:cubicBezTo>
                  <a:cubicBezTo>
                    <a:pt x="2035" y="4524"/>
                    <a:pt x="1839" y="5724"/>
                    <a:pt x="2103" y="6822"/>
                  </a:cubicBezTo>
                  <a:cubicBezTo>
                    <a:pt x="2381" y="7981"/>
                    <a:pt x="3137" y="9168"/>
                    <a:pt x="2681" y="10269"/>
                  </a:cubicBezTo>
                  <a:cubicBezTo>
                    <a:pt x="2418" y="10897"/>
                    <a:pt x="1820" y="11303"/>
                    <a:pt x="1356" y="11802"/>
                  </a:cubicBezTo>
                  <a:cubicBezTo>
                    <a:pt x="428" y="12799"/>
                    <a:pt x="42" y="14204"/>
                    <a:pt x="22" y="15565"/>
                  </a:cubicBezTo>
                  <a:cubicBezTo>
                    <a:pt x="1" y="16929"/>
                    <a:pt x="314" y="18272"/>
                    <a:pt x="625" y="19598"/>
                  </a:cubicBezTo>
                  <a:cubicBezTo>
                    <a:pt x="672" y="19798"/>
                    <a:pt x="743" y="20030"/>
                    <a:pt x="935" y="20101"/>
                  </a:cubicBezTo>
                  <a:cubicBezTo>
                    <a:pt x="978" y="20117"/>
                    <a:pt x="1023" y="20123"/>
                    <a:pt x="1068" y="20123"/>
                  </a:cubicBezTo>
                  <a:cubicBezTo>
                    <a:pt x="1138" y="20123"/>
                    <a:pt x="1209" y="20109"/>
                    <a:pt x="1275" y="20096"/>
                  </a:cubicBezTo>
                  <a:cubicBezTo>
                    <a:pt x="1639" y="20028"/>
                    <a:pt x="2005" y="19962"/>
                    <a:pt x="2370" y="19894"/>
                  </a:cubicBezTo>
                  <a:cubicBezTo>
                    <a:pt x="1773" y="17178"/>
                    <a:pt x="2419" y="14254"/>
                    <a:pt x="2419" y="14253"/>
                  </a:cubicBezTo>
                  <a:lnTo>
                    <a:pt x="2419" y="14253"/>
                  </a:lnTo>
                  <a:cubicBezTo>
                    <a:pt x="2199" y="16193"/>
                    <a:pt x="2837" y="18821"/>
                    <a:pt x="3094" y="19765"/>
                  </a:cubicBezTo>
                  <a:cubicBezTo>
                    <a:pt x="6287" y="19197"/>
                    <a:pt x="9496" y="18703"/>
                    <a:pt x="12712" y="18287"/>
                  </a:cubicBezTo>
                  <a:cubicBezTo>
                    <a:pt x="12662" y="14379"/>
                    <a:pt x="12009" y="10476"/>
                    <a:pt x="10783" y="6762"/>
                  </a:cubicBezTo>
                  <a:cubicBezTo>
                    <a:pt x="10470" y="5810"/>
                    <a:pt x="10117" y="4870"/>
                    <a:pt x="9632" y="3997"/>
                  </a:cubicBezTo>
                  <a:cubicBezTo>
                    <a:pt x="8767" y="2445"/>
                    <a:pt x="7387" y="929"/>
                    <a:pt x="5772" y="139"/>
                  </a:cubicBezTo>
                  <a:cubicBezTo>
                    <a:pt x="5577" y="43"/>
                    <a:pt x="5422" y="1"/>
                    <a:pt x="5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5"/>
            <p:cNvSpPr/>
            <p:nvPr/>
          </p:nvSpPr>
          <p:spPr>
            <a:xfrm>
              <a:off x="7937957" y="1436415"/>
              <a:ext cx="118766" cy="321354"/>
            </a:xfrm>
            <a:custGeom>
              <a:avLst/>
              <a:gdLst/>
              <a:ahLst/>
              <a:cxnLst/>
              <a:rect l="l" t="t" r="r" b="b"/>
              <a:pathLst>
                <a:path w="4483" h="12130" extrusionOk="0">
                  <a:moveTo>
                    <a:pt x="3385" y="0"/>
                  </a:moveTo>
                  <a:cubicBezTo>
                    <a:pt x="3190" y="0"/>
                    <a:pt x="2953" y="81"/>
                    <a:pt x="2662" y="266"/>
                  </a:cubicBezTo>
                  <a:cubicBezTo>
                    <a:pt x="1988" y="699"/>
                    <a:pt x="1491" y="1431"/>
                    <a:pt x="1377" y="2228"/>
                  </a:cubicBezTo>
                  <a:cubicBezTo>
                    <a:pt x="1317" y="2650"/>
                    <a:pt x="1353" y="3081"/>
                    <a:pt x="1294" y="3503"/>
                  </a:cubicBezTo>
                  <a:cubicBezTo>
                    <a:pt x="1178" y="4298"/>
                    <a:pt x="727" y="4996"/>
                    <a:pt x="426" y="5741"/>
                  </a:cubicBezTo>
                  <a:cubicBezTo>
                    <a:pt x="126" y="6487"/>
                    <a:pt x="0" y="7403"/>
                    <a:pt x="484" y="8042"/>
                  </a:cubicBezTo>
                  <a:cubicBezTo>
                    <a:pt x="625" y="8226"/>
                    <a:pt x="810" y="8377"/>
                    <a:pt x="931" y="8574"/>
                  </a:cubicBezTo>
                  <a:cubicBezTo>
                    <a:pt x="1226" y="9044"/>
                    <a:pt x="1108" y="9646"/>
                    <a:pt x="1170" y="10197"/>
                  </a:cubicBezTo>
                  <a:cubicBezTo>
                    <a:pt x="1251" y="10916"/>
                    <a:pt x="1668" y="11587"/>
                    <a:pt x="2278" y="11975"/>
                  </a:cubicBezTo>
                  <a:cubicBezTo>
                    <a:pt x="2413" y="12061"/>
                    <a:pt x="2584" y="12130"/>
                    <a:pt x="2741" y="12130"/>
                  </a:cubicBezTo>
                  <a:cubicBezTo>
                    <a:pt x="2843" y="12130"/>
                    <a:pt x="2939" y="12101"/>
                    <a:pt x="3015" y="12028"/>
                  </a:cubicBezTo>
                  <a:cubicBezTo>
                    <a:pt x="3123" y="11924"/>
                    <a:pt x="3151" y="11763"/>
                    <a:pt x="3172" y="11614"/>
                  </a:cubicBezTo>
                  <a:cubicBezTo>
                    <a:pt x="3283" y="10845"/>
                    <a:pt x="3396" y="10078"/>
                    <a:pt x="3507" y="9311"/>
                  </a:cubicBezTo>
                  <a:cubicBezTo>
                    <a:pt x="3792" y="7360"/>
                    <a:pt x="4075" y="5403"/>
                    <a:pt x="4160" y="3430"/>
                  </a:cubicBezTo>
                  <a:cubicBezTo>
                    <a:pt x="4196" y="2573"/>
                    <a:pt x="4483" y="0"/>
                    <a:pt x="3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8013862" y="1931451"/>
              <a:ext cx="348376" cy="778853"/>
            </a:xfrm>
            <a:custGeom>
              <a:avLst/>
              <a:gdLst/>
              <a:ahLst/>
              <a:cxnLst/>
              <a:rect l="l" t="t" r="r" b="b"/>
              <a:pathLst>
                <a:path w="13150" h="29399" extrusionOk="0">
                  <a:moveTo>
                    <a:pt x="11135" y="1"/>
                  </a:moveTo>
                  <a:lnTo>
                    <a:pt x="3748" y="1353"/>
                  </a:lnTo>
                  <a:lnTo>
                    <a:pt x="1" y="29399"/>
                  </a:lnTo>
                  <a:lnTo>
                    <a:pt x="13149" y="29399"/>
                  </a:lnTo>
                  <a:lnTo>
                    <a:pt x="111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8115863" y="1790345"/>
              <a:ext cx="184838" cy="249480"/>
            </a:xfrm>
            <a:custGeom>
              <a:avLst/>
              <a:gdLst/>
              <a:ahLst/>
              <a:cxnLst/>
              <a:rect l="l" t="t" r="r" b="b"/>
              <a:pathLst>
                <a:path w="6977" h="9417" extrusionOk="0">
                  <a:moveTo>
                    <a:pt x="6753" y="1"/>
                  </a:moveTo>
                  <a:lnTo>
                    <a:pt x="450" y="4051"/>
                  </a:lnTo>
                  <a:cubicBezTo>
                    <a:pt x="450" y="4051"/>
                    <a:pt x="450" y="4187"/>
                    <a:pt x="445" y="4416"/>
                  </a:cubicBezTo>
                  <a:cubicBezTo>
                    <a:pt x="442" y="4924"/>
                    <a:pt x="418" y="5892"/>
                    <a:pt x="324" y="6846"/>
                  </a:cubicBezTo>
                  <a:cubicBezTo>
                    <a:pt x="276" y="7335"/>
                    <a:pt x="208" y="7820"/>
                    <a:pt x="114" y="8237"/>
                  </a:cubicBezTo>
                  <a:cubicBezTo>
                    <a:pt x="1" y="8749"/>
                    <a:pt x="324" y="9255"/>
                    <a:pt x="841" y="9344"/>
                  </a:cubicBezTo>
                  <a:cubicBezTo>
                    <a:pt x="1087" y="9387"/>
                    <a:pt x="1370" y="9417"/>
                    <a:pt x="1679" y="9417"/>
                  </a:cubicBezTo>
                  <a:cubicBezTo>
                    <a:pt x="2763" y="9417"/>
                    <a:pt x="4164" y="9047"/>
                    <a:pt x="5401" y="7557"/>
                  </a:cubicBezTo>
                  <a:cubicBezTo>
                    <a:pt x="5401" y="7557"/>
                    <a:pt x="6417" y="6601"/>
                    <a:pt x="6977" y="4914"/>
                  </a:cubicBezTo>
                  <a:lnTo>
                    <a:pt x="6778" y="509"/>
                  </a:lnTo>
                  <a:lnTo>
                    <a:pt x="6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8316791" y="1843862"/>
              <a:ext cx="26" cy="26"/>
            </a:xfrm>
            <a:custGeom>
              <a:avLst/>
              <a:gdLst/>
              <a:ahLst/>
              <a:cxnLst/>
              <a:rect l="l" t="t" r="r" b="b"/>
              <a:pathLst>
                <a:path w="1" h="1" extrusionOk="0">
                  <a:moveTo>
                    <a:pt x="1" y="0"/>
                  </a:moveTo>
                  <a:close/>
                </a:path>
              </a:pathLst>
            </a:custGeom>
            <a:solidFill>
              <a:srgbClr val="D1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7856304" y="1953175"/>
              <a:ext cx="270144" cy="1200269"/>
            </a:xfrm>
            <a:custGeom>
              <a:avLst/>
              <a:gdLst/>
              <a:ahLst/>
              <a:cxnLst/>
              <a:rect l="l" t="t" r="r" b="b"/>
              <a:pathLst>
                <a:path w="10197" h="45306" extrusionOk="0">
                  <a:moveTo>
                    <a:pt x="1" y="44873"/>
                  </a:moveTo>
                  <a:cubicBezTo>
                    <a:pt x="1" y="44873"/>
                    <a:pt x="1" y="44873"/>
                    <a:pt x="1" y="44873"/>
                  </a:cubicBezTo>
                  <a:lnTo>
                    <a:pt x="1" y="44873"/>
                  </a:lnTo>
                  <a:close/>
                  <a:moveTo>
                    <a:pt x="10181" y="1"/>
                  </a:moveTo>
                  <a:cubicBezTo>
                    <a:pt x="10181" y="1"/>
                    <a:pt x="10181" y="1"/>
                    <a:pt x="10181" y="1"/>
                  </a:cubicBezTo>
                  <a:cubicBezTo>
                    <a:pt x="10181" y="1"/>
                    <a:pt x="6032" y="264"/>
                    <a:pt x="3243" y="3273"/>
                  </a:cubicBezTo>
                  <a:cubicBezTo>
                    <a:pt x="455" y="6281"/>
                    <a:pt x="1092" y="24485"/>
                    <a:pt x="1092" y="24485"/>
                  </a:cubicBezTo>
                  <a:lnTo>
                    <a:pt x="1" y="44873"/>
                  </a:lnTo>
                  <a:lnTo>
                    <a:pt x="1" y="44873"/>
                  </a:lnTo>
                  <a:cubicBezTo>
                    <a:pt x="1" y="44873"/>
                    <a:pt x="1" y="44873"/>
                    <a:pt x="1" y="44873"/>
                  </a:cubicBezTo>
                  <a:cubicBezTo>
                    <a:pt x="5" y="44873"/>
                    <a:pt x="2102" y="45305"/>
                    <a:pt x="4080" y="45305"/>
                  </a:cubicBezTo>
                  <a:cubicBezTo>
                    <a:pt x="5330" y="45305"/>
                    <a:pt x="6531" y="45133"/>
                    <a:pt x="7127" y="44570"/>
                  </a:cubicBezTo>
                  <a:cubicBezTo>
                    <a:pt x="7127" y="44570"/>
                    <a:pt x="9583" y="5353"/>
                    <a:pt x="9891" y="2680"/>
                  </a:cubicBezTo>
                  <a:cubicBezTo>
                    <a:pt x="10196" y="19"/>
                    <a:pt x="10181" y="1"/>
                    <a:pt x="10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5"/>
            <p:cNvSpPr/>
            <p:nvPr/>
          </p:nvSpPr>
          <p:spPr>
            <a:xfrm>
              <a:off x="8242105" y="1891048"/>
              <a:ext cx="370816" cy="1264540"/>
            </a:xfrm>
            <a:custGeom>
              <a:avLst/>
              <a:gdLst/>
              <a:ahLst/>
              <a:cxnLst/>
              <a:rect l="l" t="t" r="r" b="b"/>
              <a:pathLst>
                <a:path w="13997" h="47732" extrusionOk="0">
                  <a:moveTo>
                    <a:pt x="2222" y="1"/>
                  </a:moveTo>
                  <a:cubicBezTo>
                    <a:pt x="2187" y="1"/>
                    <a:pt x="2166" y="7"/>
                    <a:pt x="2162" y="18"/>
                  </a:cubicBezTo>
                  <a:cubicBezTo>
                    <a:pt x="1251" y="2594"/>
                    <a:pt x="636" y="3756"/>
                    <a:pt x="636" y="3756"/>
                  </a:cubicBezTo>
                  <a:cubicBezTo>
                    <a:pt x="636" y="3756"/>
                    <a:pt x="0" y="6895"/>
                    <a:pt x="91" y="10536"/>
                  </a:cubicBezTo>
                  <a:cubicBezTo>
                    <a:pt x="168" y="13639"/>
                    <a:pt x="1659" y="37663"/>
                    <a:pt x="2094" y="44665"/>
                  </a:cubicBezTo>
                  <a:lnTo>
                    <a:pt x="2099" y="44766"/>
                  </a:lnTo>
                  <a:cubicBezTo>
                    <a:pt x="2172" y="45914"/>
                    <a:pt x="2213" y="46579"/>
                    <a:pt x="2213" y="46579"/>
                  </a:cubicBezTo>
                  <a:cubicBezTo>
                    <a:pt x="2213" y="46579"/>
                    <a:pt x="4454" y="47732"/>
                    <a:pt x="7715" y="47732"/>
                  </a:cubicBezTo>
                  <a:cubicBezTo>
                    <a:pt x="9557" y="47732"/>
                    <a:pt x="11724" y="47364"/>
                    <a:pt x="13997" y="46214"/>
                  </a:cubicBezTo>
                  <a:lnTo>
                    <a:pt x="13762" y="43847"/>
                  </a:lnTo>
                  <a:cubicBezTo>
                    <a:pt x="13289" y="38988"/>
                    <a:pt x="12267" y="27867"/>
                    <a:pt x="12196" y="22276"/>
                  </a:cubicBezTo>
                  <a:cubicBezTo>
                    <a:pt x="12105" y="14996"/>
                    <a:pt x="12196" y="6804"/>
                    <a:pt x="10377" y="4345"/>
                  </a:cubicBezTo>
                  <a:cubicBezTo>
                    <a:pt x="8649" y="2012"/>
                    <a:pt x="2875" y="1"/>
                    <a:pt x="2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5"/>
            <p:cNvSpPr/>
            <p:nvPr/>
          </p:nvSpPr>
          <p:spPr>
            <a:xfrm>
              <a:off x="8331336" y="1953096"/>
              <a:ext cx="274277" cy="412435"/>
            </a:xfrm>
            <a:custGeom>
              <a:avLst/>
              <a:gdLst/>
              <a:ahLst/>
              <a:cxnLst/>
              <a:rect l="l" t="t" r="r" b="b"/>
              <a:pathLst>
                <a:path w="10353" h="15568" extrusionOk="0">
                  <a:moveTo>
                    <a:pt x="4086" y="0"/>
                  </a:moveTo>
                  <a:cubicBezTo>
                    <a:pt x="4078" y="0"/>
                    <a:pt x="4071" y="1"/>
                    <a:pt x="4064" y="1"/>
                  </a:cubicBezTo>
                  <a:cubicBezTo>
                    <a:pt x="4064" y="1"/>
                    <a:pt x="502" y="1730"/>
                    <a:pt x="252" y="8467"/>
                  </a:cubicBezTo>
                  <a:cubicBezTo>
                    <a:pt x="0" y="15203"/>
                    <a:pt x="22" y="15568"/>
                    <a:pt x="22" y="15568"/>
                  </a:cubicBezTo>
                  <a:lnTo>
                    <a:pt x="10316" y="15568"/>
                  </a:lnTo>
                  <a:cubicBezTo>
                    <a:pt x="10316" y="15568"/>
                    <a:pt x="10352" y="0"/>
                    <a:pt x="4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8250186" y="1939081"/>
              <a:ext cx="179593" cy="371584"/>
            </a:xfrm>
            <a:custGeom>
              <a:avLst/>
              <a:gdLst/>
              <a:ahLst/>
              <a:cxnLst/>
              <a:rect l="l" t="t" r="r" b="b"/>
              <a:pathLst>
                <a:path w="6779" h="14026" extrusionOk="0">
                  <a:moveTo>
                    <a:pt x="6730" y="1"/>
                  </a:moveTo>
                  <a:cubicBezTo>
                    <a:pt x="6720" y="1"/>
                    <a:pt x="6710" y="4"/>
                    <a:pt x="6703" y="11"/>
                  </a:cubicBezTo>
                  <a:lnTo>
                    <a:pt x="3053" y="2834"/>
                  </a:lnTo>
                  <a:cubicBezTo>
                    <a:pt x="3042" y="2842"/>
                    <a:pt x="3035" y="2859"/>
                    <a:pt x="3037" y="2872"/>
                  </a:cubicBezTo>
                  <a:cubicBezTo>
                    <a:pt x="3038" y="2887"/>
                    <a:pt x="3048" y="2902"/>
                    <a:pt x="3061" y="2908"/>
                  </a:cubicBezTo>
                  <a:lnTo>
                    <a:pt x="4846" y="3821"/>
                  </a:lnTo>
                  <a:cubicBezTo>
                    <a:pt x="4484" y="4424"/>
                    <a:pt x="310" y="11437"/>
                    <a:pt x="2" y="13976"/>
                  </a:cubicBezTo>
                  <a:cubicBezTo>
                    <a:pt x="0" y="14001"/>
                    <a:pt x="17" y="14024"/>
                    <a:pt x="41" y="14026"/>
                  </a:cubicBezTo>
                  <a:lnTo>
                    <a:pt x="46" y="14026"/>
                  </a:lnTo>
                  <a:cubicBezTo>
                    <a:pt x="70" y="14026"/>
                    <a:pt x="88" y="14009"/>
                    <a:pt x="88" y="13988"/>
                  </a:cubicBezTo>
                  <a:cubicBezTo>
                    <a:pt x="406" y="11367"/>
                    <a:pt x="4899" y="3902"/>
                    <a:pt x="4945" y="3828"/>
                  </a:cubicBezTo>
                  <a:cubicBezTo>
                    <a:pt x="4950" y="3816"/>
                    <a:pt x="4953" y="3805"/>
                    <a:pt x="4948" y="3791"/>
                  </a:cubicBezTo>
                  <a:cubicBezTo>
                    <a:pt x="4945" y="3781"/>
                    <a:pt x="4937" y="3772"/>
                    <a:pt x="4925" y="3765"/>
                  </a:cubicBezTo>
                  <a:lnTo>
                    <a:pt x="3164" y="2862"/>
                  </a:lnTo>
                  <a:lnTo>
                    <a:pt x="6756" y="81"/>
                  </a:lnTo>
                  <a:cubicBezTo>
                    <a:pt x="6777" y="67"/>
                    <a:pt x="6779" y="38"/>
                    <a:pt x="6764" y="19"/>
                  </a:cubicBezTo>
                  <a:cubicBezTo>
                    <a:pt x="6756" y="7"/>
                    <a:pt x="6743" y="1"/>
                    <a:pt x="6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7986653" y="1977523"/>
              <a:ext cx="111984" cy="363610"/>
            </a:xfrm>
            <a:custGeom>
              <a:avLst/>
              <a:gdLst/>
              <a:ahLst/>
              <a:cxnLst/>
              <a:rect l="l" t="t" r="r" b="b"/>
              <a:pathLst>
                <a:path w="4227" h="13725" extrusionOk="0">
                  <a:moveTo>
                    <a:pt x="1625" y="1"/>
                  </a:moveTo>
                  <a:cubicBezTo>
                    <a:pt x="1613" y="1"/>
                    <a:pt x="1602" y="6"/>
                    <a:pt x="1593" y="16"/>
                  </a:cubicBezTo>
                  <a:lnTo>
                    <a:pt x="16" y="1727"/>
                  </a:lnTo>
                  <a:cubicBezTo>
                    <a:pt x="4" y="1741"/>
                    <a:pt x="1" y="1756"/>
                    <a:pt x="4" y="1769"/>
                  </a:cubicBezTo>
                  <a:cubicBezTo>
                    <a:pt x="7" y="1784"/>
                    <a:pt x="17" y="1797"/>
                    <a:pt x="32" y="1800"/>
                  </a:cubicBezTo>
                  <a:lnTo>
                    <a:pt x="2322" y="2647"/>
                  </a:lnTo>
                  <a:lnTo>
                    <a:pt x="1328" y="4673"/>
                  </a:lnTo>
                  <a:cubicBezTo>
                    <a:pt x="1323" y="4683"/>
                    <a:pt x="1321" y="4696"/>
                    <a:pt x="1326" y="4706"/>
                  </a:cubicBezTo>
                  <a:lnTo>
                    <a:pt x="4134" y="13693"/>
                  </a:lnTo>
                  <a:cubicBezTo>
                    <a:pt x="4141" y="13711"/>
                    <a:pt x="4159" y="13725"/>
                    <a:pt x="4177" y="13725"/>
                  </a:cubicBezTo>
                  <a:cubicBezTo>
                    <a:pt x="4182" y="13725"/>
                    <a:pt x="4185" y="13725"/>
                    <a:pt x="4190" y="13721"/>
                  </a:cubicBezTo>
                  <a:cubicBezTo>
                    <a:pt x="4212" y="13713"/>
                    <a:pt x="4227" y="13688"/>
                    <a:pt x="4219" y="13665"/>
                  </a:cubicBezTo>
                  <a:lnTo>
                    <a:pt x="1416" y="4694"/>
                  </a:lnTo>
                  <a:lnTo>
                    <a:pt x="2423" y="2642"/>
                  </a:lnTo>
                  <a:cubicBezTo>
                    <a:pt x="2429" y="2630"/>
                    <a:pt x="2429" y="2619"/>
                    <a:pt x="2426" y="2605"/>
                  </a:cubicBezTo>
                  <a:cubicBezTo>
                    <a:pt x="2419" y="2595"/>
                    <a:pt x="2411" y="2586"/>
                    <a:pt x="2398" y="2581"/>
                  </a:cubicBezTo>
                  <a:lnTo>
                    <a:pt x="125" y="1741"/>
                  </a:lnTo>
                  <a:lnTo>
                    <a:pt x="1657" y="76"/>
                  </a:lnTo>
                  <a:cubicBezTo>
                    <a:pt x="1674" y="59"/>
                    <a:pt x="1674" y="29"/>
                    <a:pt x="1654" y="13"/>
                  </a:cubicBezTo>
                  <a:cubicBezTo>
                    <a:pt x="1646" y="5"/>
                    <a:pt x="1636" y="1"/>
                    <a:pt x="1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8263485" y="2261801"/>
              <a:ext cx="59449" cy="873272"/>
            </a:xfrm>
            <a:custGeom>
              <a:avLst/>
              <a:gdLst/>
              <a:ahLst/>
              <a:cxnLst/>
              <a:rect l="l" t="t" r="r" b="b"/>
              <a:pathLst>
                <a:path w="2244" h="32963" extrusionOk="0">
                  <a:moveTo>
                    <a:pt x="49" y="1"/>
                  </a:moveTo>
                  <a:cubicBezTo>
                    <a:pt x="47" y="1"/>
                    <a:pt x="46" y="1"/>
                    <a:pt x="45" y="1"/>
                  </a:cubicBezTo>
                  <a:cubicBezTo>
                    <a:pt x="20" y="4"/>
                    <a:pt x="0" y="24"/>
                    <a:pt x="3" y="49"/>
                  </a:cubicBezTo>
                  <a:lnTo>
                    <a:pt x="2152" y="32921"/>
                  </a:lnTo>
                  <a:cubicBezTo>
                    <a:pt x="2154" y="32942"/>
                    <a:pt x="2175" y="32962"/>
                    <a:pt x="2198" y="32962"/>
                  </a:cubicBezTo>
                  <a:lnTo>
                    <a:pt x="2200" y="32962"/>
                  </a:lnTo>
                  <a:cubicBezTo>
                    <a:pt x="2225" y="32959"/>
                    <a:pt x="2243" y="32939"/>
                    <a:pt x="2241" y="32914"/>
                  </a:cubicBezTo>
                  <a:lnTo>
                    <a:pt x="91" y="42"/>
                  </a:lnTo>
                  <a:cubicBezTo>
                    <a:pt x="90" y="19"/>
                    <a:pt x="67"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8031242" y="2308297"/>
              <a:ext cx="57754" cy="835203"/>
            </a:xfrm>
            <a:custGeom>
              <a:avLst/>
              <a:gdLst/>
              <a:ahLst/>
              <a:cxnLst/>
              <a:rect l="l" t="t" r="r" b="b"/>
              <a:pathLst>
                <a:path w="2180" h="31526" extrusionOk="0">
                  <a:moveTo>
                    <a:pt x="2135" y="0"/>
                  </a:moveTo>
                  <a:cubicBezTo>
                    <a:pt x="2110" y="0"/>
                    <a:pt x="2090" y="19"/>
                    <a:pt x="2088" y="42"/>
                  </a:cubicBezTo>
                  <a:lnTo>
                    <a:pt x="3" y="31477"/>
                  </a:lnTo>
                  <a:cubicBezTo>
                    <a:pt x="1" y="31502"/>
                    <a:pt x="19" y="31524"/>
                    <a:pt x="44" y="31525"/>
                  </a:cubicBezTo>
                  <a:lnTo>
                    <a:pt x="47" y="31525"/>
                  </a:lnTo>
                  <a:cubicBezTo>
                    <a:pt x="69" y="31525"/>
                    <a:pt x="90" y="31507"/>
                    <a:pt x="90" y="31484"/>
                  </a:cubicBezTo>
                  <a:lnTo>
                    <a:pt x="2178" y="48"/>
                  </a:lnTo>
                  <a:cubicBezTo>
                    <a:pt x="2179" y="24"/>
                    <a:pt x="2161" y="2"/>
                    <a:pt x="2136" y="0"/>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8347047" y="2164171"/>
              <a:ext cx="258779" cy="202509"/>
            </a:xfrm>
            <a:custGeom>
              <a:avLst/>
              <a:gdLst/>
              <a:ahLst/>
              <a:cxnLst/>
              <a:rect l="l" t="t" r="r" b="b"/>
              <a:pathLst>
                <a:path w="9768" h="7644" extrusionOk="0">
                  <a:moveTo>
                    <a:pt x="134" y="0"/>
                  </a:moveTo>
                  <a:cubicBezTo>
                    <a:pt x="110" y="0"/>
                    <a:pt x="90" y="20"/>
                    <a:pt x="90" y="45"/>
                  </a:cubicBezTo>
                  <a:cubicBezTo>
                    <a:pt x="90" y="104"/>
                    <a:pt x="0" y="6027"/>
                    <a:pt x="90" y="7602"/>
                  </a:cubicBezTo>
                  <a:cubicBezTo>
                    <a:pt x="91" y="7625"/>
                    <a:pt x="113" y="7644"/>
                    <a:pt x="134" y="7644"/>
                  </a:cubicBezTo>
                  <a:lnTo>
                    <a:pt x="9723" y="7644"/>
                  </a:lnTo>
                  <a:cubicBezTo>
                    <a:pt x="9748" y="7644"/>
                    <a:pt x="9766" y="7624"/>
                    <a:pt x="9767" y="7601"/>
                  </a:cubicBezTo>
                  <a:cubicBezTo>
                    <a:pt x="9767" y="7576"/>
                    <a:pt x="9748" y="7554"/>
                    <a:pt x="9723" y="7554"/>
                  </a:cubicBezTo>
                  <a:lnTo>
                    <a:pt x="176" y="7554"/>
                  </a:lnTo>
                  <a:cubicBezTo>
                    <a:pt x="90" y="5922"/>
                    <a:pt x="176" y="104"/>
                    <a:pt x="179" y="46"/>
                  </a:cubicBezTo>
                  <a:cubicBezTo>
                    <a:pt x="179" y="22"/>
                    <a:pt x="159"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5"/>
            <p:cNvSpPr/>
            <p:nvPr/>
          </p:nvSpPr>
          <p:spPr>
            <a:xfrm>
              <a:off x="8348318" y="2338712"/>
              <a:ext cx="256977" cy="2437"/>
            </a:xfrm>
            <a:custGeom>
              <a:avLst/>
              <a:gdLst/>
              <a:ahLst/>
              <a:cxnLst/>
              <a:rect l="l" t="t" r="r" b="b"/>
              <a:pathLst>
                <a:path w="9700" h="92" extrusionOk="0">
                  <a:moveTo>
                    <a:pt x="45" y="0"/>
                  </a:moveTo>
                  <a:cubicBezTo>
                    <a:pt x="20" y="0"/>
                    <a:pt x="0" y="20"/>
                    <a:pt x="0" y="45"/>
                  </a:cubicBezTo>
                  <a:cubicBezTo>
                    <a:pt x="0" y="70"/>
                    <a:pt x="20" y="92"/>
                    <a:pt x="45" y="92"/>
                  </a:cubicBezTo>
                  <a:lnTo>
                    <a:pt x="9653" y="92"/>
                  </a:lnTo>
                  <a:cubicBezTo>
                    <a:pt x="9678" y="92"/>
                    <a:pt x="9700" y="72"/>
                    <a:pt x="9700" y="45"/>
                  </a:cubicBezTo>
                  <a:cubicBezTo>
                    <a:pt x="9700" y="20"/>
                    <a:pt x="9678" y="0"/>
                    <a:pt x="9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5"/>
            <p:cNvSpPr/>
            <p:nvPr/>
          </p:nvSpPr>
          <p:spPr>
            <a:xfrm>
              <a:off x="8512500" y="2187380"/>
              <a:ext cx="37593" cy="153762"/>
            </a:xfrm>
            <a:custGeom>
              <a:avLst/>
              <a:gdLst/>
              <a:ahLst/>
              <a:cxnLst/>
              <a:rect l="l" t="t" r="r" b="b"/>
              <a:pathLst>
                <a:path w="1419" h="5804" extrusionOk="0">
                  <a:moveTo>
                    <a:pt x="667" y="0"/>
                  </a:moveTo>
                  <a:cubicBezTo>
                    <a:pt x="657" y="0"/>
                    <a:pt x="648" y="1"/>
                    <a:pt x="638" y="2"/>
                  </a:cubicBezTo>
                  <a:cubicBezTo>
                    <a:pt x="171" y="77"/>
                    <a:pt x="1" y="1871"/>
                    <a:pt x="121" y="5485"/>
                  </a:cubicBezTo>
                  <a:cubicBezTo>
                    <a:pt x="126" y="5625"/>
                    <a:pt x="131" y="5737"/>
                    <a:pt x="130" y="5750"/>
                  </a:cubicBezTo>
                  <a:lnTo>
                    <a:pt x="173" y="5757"/>
                  </a:lnTo>
                  <a:lnTo>
                    <a:pt x="204" y="5789"/>
                  </a:lnTo>
                  <a:cubicBezTo>
                    <a:pt x="221" y="5774"/>
                    <a:pt x="221" y="5774"/>
                    <a:pt x="209" y="5484"/>
                  </a:cubicBezTo>
                  <a:cubicBezTo>
                    <a:pt x="57" y="878"/>
                    <a:pt x="423" y="130"/>
                    <a:pt x="653" y="92"/>
                  </a:cubicBezTo>
                  <a:cubicBezTo>
                    <a:pt x="657" y="91"/>
                    <a:pt x="661" y="91"/>
                    <a:pt x="665" y="91"/>
                  </a:cubicBezTo>
                  <a:cubicBezTo>
                    <a:pt x="692" y="91"/>
                    <a:pt x="718" y="101"/>
                    <a:pt x="746" y="125"/>
                  </a:cubicBezTo>
                  <a:cubicBezTo>
                    <a:pt x="1212" y="536"/>
                    <a:pt x="1233" y="3990"/>
                    <a:pt x="1177" y="5757"/>
                  </a:cubicBezTo>
                  <a:cubicBezTo>
                    <a:pt x="1177" y="5782"/>
                    <a:pt x="1195" y="5804"/>
                    <a:pt x="1223" y="5804"/>
                  </a:cubicBezTo>
                  <a:cubicBezTo>
                    <a:pt x="1248" y="5804"/>
                    <a:pt x="1266" y="5784"/>
                    <a:pt x="1266" y="5759"/>
                  </a:cubicBezTo>
                  <a:cubicBezTo>
                    <a:pt x="1273" y="5548"/>
                    <a:pt x="1419" y="598"/>
                    <a:pt x="804" y="57"/>
                  </a:cubicBezTo>
                  <a:cubicBezTo>
                    <a:pt x="762" y="18"/>
                    <a:pt x="715" y="0"/>
                    <a:pt x="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8522806" y="2236499"/>
              <a:ext cx="15737" cy="15684"/>
            </a:xfrm>
            <a:custGeom>
              <a:avLst/>
              <a:gdLst/>
              <a:ahLst/>
              <a:cxnLst/>
              <a:rect l="l" t="t" r="r" b="b"/>
              <a:pathLst>
                <a:path w="594" h="592" extrusionOk="0">
                  <a:moveTo>
                    <a:pt x="297" y="0"/>
                  </a:moveTo>
                  <a:cubicBezTo>
                    <a:pt x="133" y="0"/>
                    <a:pt x="1" y="133"/>
                    <a:pt x="1" y="297"/>
                  </a:cubicBezTo>
                  <a:cubicBezTo>
                    <a:pt x="1" y="459"/>
                    <a:pt x="133" y="592"/>
                    <a:pt x="297" y="592"/>
                  </a:cubicBezTo>
                  <a:cubicBezTo>
                    <a:pt x="460" y="592"/>
                    <a:pt x="594" y="459"/>
                    <a:pt x="594" y="297"/>
                  </a:cubicBezTo>
                  <a:cubicBezTo>
                    <a:pt x="594" y="133"/>
                    <a:pt x="460" y="0"/>
                    <a:pt x="297" y="0"/>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8301345" y="1977735"/>
              <a:ext cx="355688" cy="787913"/>
            </a:xfrm>
            <a:custGeom>
              <a:avLst/>
              <a:gdLst/>
              <a:ahLst/>
              <a:cxnLst/>
              <a:rect l="l" t="t" r="r" b="b"/>
              <a:pathLst>
                <a:path w="13426" h="29741" extrusionOk="0">
                  <a:moveTo>
                    <a:pt x="7022" y="353"/>
                  </a:moveTo>
                  <a:cubicBezTo>
                    <a:pt x="8978" y="353"/>
                    <a:pt x="9891" y="2353"/>
                    <a:pt x="10593" y="4246"/>
                  </a:cubicBezTo>
                  <a:cubicBezTo>
                    <a:pt x="11214" y="5921"/>
                    <a:pt x="11630" y="7796"/>
                    <a:pt x="11943" y="10329"/>
                  </a:cubicBezTo>
                  <a:cubicBezTo>
                    <a:pt x="12076" y="11391"/>
                    <a:pt x="12188" y="12482"/>
                    <a:pt x="12283" y="13576"/>
                  </a:cubicBezTo>
                  <a:cubicBezTo>
                    <a:pt x="12375" y="14667"/>
                    <a:pt x="12942" y="28313"/>
                    <a:pt x="12473" y="29385"/>
                  </a:cubicBezTo>
                  <a:lnTo>
                    <a:pt x="377" y="29385"/>
                  </a:lnTo>
                  <a:cubicBezTo>
                    <a:pt x="474" y="27748"/>
                    <a:pt x="1167" y="15887"/>
                    <a:pt x="1197" y="8990"/>
                  </a:cubicBezTo>
                  <a:cubicBezTo>
                    <a:pt x="1208" y="7045"/>
                    <a:pt x="1684" y="5188"/>
                    <a:pt x="2577" y="3621"/>
                  </a:cubicBezTo>
                  <a:cubicBezTo>
                    <a:pt x="3446" y="2091"/>
                    <a:pt x="5095" y="489"/>
                    <a:pt x="6811" y="361"/>
                  </a:cubicBezTo>
                  <a:cubicBezTo>
                    <a:pt x="6883" y="356"/>
                    <a:pt x="6953" y="353"/>
                    <a:pt x="7022" y="353"/>
                  </a:cubicBezTo>
                  <a:close/>
                  <a:moveTo>
                    <a:pt x="7027" y="1"/>
                  </a:moveTo>
                  <a:cubicBezTo>
                    <a:pt x="6948" y="1"/>
                    <a:pt x="6868" y="4"/>
                    <a:pt x="6786" y="10"/>
                  </a:cubicBezTo>
                  <a:cubicBezTo>
                    <a:pt x="4939" y="146"/>
                    <a:pt x="3188" y="1834"/>
                    <a:pt x="2269" y="3447"/>
                  </a:cubicBezTo>
                  <a:cubicBezTo>
                    <a:pt x="1344" y="5069"/>
                    <a:pt x="854" y="6986"/>
                    <a:pt x="844" y="8992"/>
                  </a:cubicBezTo>
                  <a:cubicBezTo>
                    <a:pt x="811" y="16360"/>
                    <a:pt x="21" y="29423"/>
                    <a:pt x="12" y="29554"/>
                  </a:cubicBezTo>
                  <a:lnTo>
                    <a:pt x="1" y="29741"/>
                  </a:lnTo>
                  <a:lnTo>
                    <a:pt x="12548" y="29741"/>
                  </a:lnTo>
                  <a:cubicBezTo>
                    <a:pt x="12611" y="29739"/>
                    <a:pt x="12674" y="29711"/>
                    <a:pt x="12722" y="29658"/>
                  </a:cubicBezTo>
                  <a:cubicBezTo>
                    <a:pt x="13426" y="28883"/>
                    <a:pt x="12652" y="13693"/>
                    <a:pt x="12641" y="13544"/>
                  </a:cubicBezTo>
                  <a:cubicBezTo>
                    <a:pt x="12548" y="12449"/>
                    <a:pt x="12433" y="11351"/>
                    <a:pt x="12301" y="10284"/>
                  </a:cubicBezTo>
                  <a:cubicBezTo>
                    <a:pt x="11984" y="7725"/>
                    <a:pt x="11562" y="5824"/>
                    <a:pt x="10929" y="4125"/>
                  </a:cubicBezTo>
                  <a:cubicBezTo>
                    <a:pt x="10389" y="2669"/>
                    <a:pt x="9402" y="1"/>
                    <a:pt x="7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7261043" y="1942392"/>
              <a:ext cx="971242" cy="702793"/>
            </a:xfrm>
            <a:custGeom>
              <a:avLst/>
              <a:gdLst/>
              <a:ahLst/>
              <a:cxnLst/>
              <a:rect l="l" t="t" r="r" b="b"/>
              <a:pathLst>
                <a:path w="36661" h="26528" extrusionOk="0">
                  <a:moveTo>
                    <a:pt x="26718" y="0"/>
                  </a:moveTo>
                  <a:lnTo>
                    <a:pt x="17842" y="3087"/>
                  </a:lnTo>
                  <a:lnTo>
                    <a:pt x="7831" y="4442"/>
                  </a:lnTo>
                  <a:lnTo>
                    <a:pt x="0" y="3174"/>
                  </a:lnTo>
                  <a:lnTo>
                    <a:pt x="0" y="3174"/>
                  </a:lnTo>
                  <a:lnTo>
                    <a:pt x="11287" y="26072"/>
                  </a:lnTo>
                  <a:lnTo>
                    <a:pt x="18024" y="26527"/>
                  </a:lnTo>
                  <a:lnTo>
                    <a:pt x="27116" y="25558"/>
                  </a:lnTo>
                  <a:lnTo>
                    <a:pt x="36661" y="23426"/>
                  </a:lnTo>
                  <a:lnTo>
                    <a:pt x="267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7467141" y="2029127"/>
              <a:ext cx="481952" cy="621037"/>
            </a:xfrm>
            <a:custGeom>
              <a:avLst/>
              <a:gdLst/>
              <a:ahLst/>
              <a:cxnLst/>
              <a:rect l="l" t="t" r="r" b="b"/>
              <a:pathLst>
                <a:path w="18192" h="23442" extrusionOk="0">
                  <a:moveTo>
                    <a:pt x="10011" y="1"/>
                  </a:moveTo>
                  <a:lnTo>
                    <a:pt x="0" y="1356"/>
                  </a:lnTo>
                  <a:lnTo>
                    <a:pt x="10193" y="23441"/>
                  </a:lnTo>
                  <a:lnTo>
                    <a:pt x="18191" y="22588"/>
                  </a:lnTo>
                  <a:lnTo>
                    <a:pt x="10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7386730" y="2347058"/>
              <a:ext cx="118316" cy="176890"/>
            </a:xfrm>
            <a:custGeom>
              <a:avLst/>
              <a:gdLst/>
              <a:ahLst/>
              <a:cxnLst/>
              <a:rect l="l" t="t" r="r" b="b"/>
              <a:pathLst>
                <a:path w="4466" h="6677" extrusionOk="0">
                  <a:moveTo>
                    <a:pt x="1242" y="0"/>
                  </a:moveTo>
                  <a:cubicBezTo>
                    <a:pt x="1242" y="0"/>
                    <a:pt x="811" y="30"/>
                    <a:pt x="597" y="1272"/>
                  </a:cubicBezTo>
                  <a:cubicBezTo>
                    <a:pt x="383" y="2518"/>
                    <a:pt x="1" y="3252"/>
                    <a:pt x="299" y="3795"/>
                  </a:cubicBezTo>
                  <a:cubicBezTo>
                    <a:pt x="597" y="4337"/>
                    <a:pt x="4465" y="6676"/>
                    <a:pt x="4465" y="6676"/>
                  </a:cubicBezTo>
                  <a:lnTo>
                    <a:pt x="12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7419608" y="2344859"/>
              <a:ext cx="123826" cy="94896"/>
            </a:xfrm>
            <a:custGeom>
              <a:avLst/>
              <a:gdLst/>
              <a:ahLst/>
              <a:cxnLst/>
              <a:rect l="l" t="t" r="r" b="b"/>
              <a:pathLst>
                <a:path w="4674" h="3582" extrusionOk="0">
                  <a:moveTo>
                    <a:pt x="516" y="1"/>
                  </a:moveTo>
                  <a:cubicBezTo>
                    <a:pt x="182" y="1"/>
                    <a:pt x="1" y="83"/>
                    <a:pt x="1" y="83"/>
                  </a:cubicBezTo>
                  <a:lnTo>
                    <a:pt x="418" y="3169"/>
                  </a:lnTo>
                  <a:cubicBezTo>
                    <a:pt x="418" y="3169"/>
                    <a:pt x="3267" y="3581"/>
                    <a:pt x="3836" y="3581"/>
                  </a:cubicBezTo>
                  <a:cubicBezTo>
                    <a:pt x="3852" y="3581"/>
                    <a:pt x="3865" y="3581"/>
                    <a:pt x="3877" y="3580"/>
                  </a:cubicBezTo>
                  <a:cubicBezTo>
                    <a:pt x="4333" y="3557"/>
                    <a:pt x="4538" y="2987"/>
                    <a:pt x="4606" y="2714"/>
                  </a:cubicBezTo>
                  <a:cubicBezTo>
                    <a:pt x="4674" y="2440"/>
                    <a:pt x="3968" y="1758"/>
                    <a:pt x="2444" y="713"/>
                  </a:cubicBezTo>
                  <a:cubicBezTo>
                    <a:pt x="1596" y="130"/>
                    <a:pt x="935" y="1"/>
                    <a:pt x="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7387445" y="2343137"/>
              <a:ext cx="157312" cy="101493"/>
            </a:xfrm>
            <a:custGeom>
              <a:avLst/>
              <a:gdLst/>
              <a:ahLst/>
              <a:cxnLst/>
              <a:rect l="l" t="t" r="r" b="b"/>
              <a:pathLst>
                <a:path w="5938" h="3831" extrusionOk="0">
                  <a:moveTo>
                    <a:pt x="1783" y="0"/>
                  </a:moveTo>
                  <a:cubicBezTo>
                    <a:pt x="962" y="0"/>
                    <a:pt x="732" y="650"/>
                    <a:pt x="728" y="662"/>
                  </a:cubicBezTo>
                  <a:lnTo>
                    <a:pt x="444" y="1841"/>
                  </a:lnTo>
                  <a:cubicBezTo>
                    <a:pt x="426" y="1901"/>
                    <a:pt x="0" y="3350"/>
                    <a:pt x="121" y="3798"/>
                  </a:cubicBezTo>
                  <a:cubicBezTo>
                    <a:pt x="128" y="3819"/>
                    <a:pt x="144" y="3831"/>
                    <a:pt x="164" y="3831"/>
                  </a:cubicBezTo>
                  <a:cubicBezTo>
                    <a:pt x="169" y="3831"/>
                    <a:pt x="171" y="3831"/>
                    <a:pt x="178" y="3827"/>
                  </a:cubicBezTo>
                  <a:cubicBezTo>
                    <a:pt x="199" y="3821"/>
                    <a:pt x="214" y="3796"/>
                    <a:pt x="207" y="3773"/>
                  </a:cubicBezTo>
                  <a:cubicBezTo>
                    <a:pt x="95" y="3350"/>
                    <a:pt x="527" y="1879"/>
                    <a:pt x="530" y="1863"/>
                  </a:cubicBezTo>
                  <a:lnTo>
                    <a:pt x="815" y="683"/>
                  </a:lnTo>
                  <a:cubicBezTo>
                    <a:pt x="824" y="658"/>
                    <a:pt x="1026" y="89"/>
                    <a:pt x="1779" y="89"/>
                  </a:cubicBezTo>
                  <a:cubicBezTo>
                    <a:pt x="1854" y="89"/>
                    <a:pt x="1935" y="94"/>
                    <a:pt x="2021" y="107"/>
                  </a:cubicBezTo>
                  <a:cubicBezTo>
                    <a:pt x="3062" y="256"/>
                    <a:pt x="5648" y="2131"/>
                    <a:pt x="5782" y="2600"/>
                  </a:cubicBezTo>
                  <a:cubicBezTo>
                    <a:pt x="5845" y="2824"/>
                    <a:pt x="5780" y="3084"/>
                    <a:pt x="5608" y="3301"/>
                  </a:cubicBezTo>
                  <a:cubicBezTo>
                    <a:pt x="5465" y="3483"/>
                    <a:pt x="5273" y="3597"/>
                    <a:pt x="5111" y="3597"/>
                  </a:cubicBezTo>
                  <a:lnTo>
                    <a:pt x="5094" y="3597"/>
                  </a:lnTo>
                  <a:cubicBezTo>
                    <a:pt x="5000" y="3591"/>
                    <a:pt x="4743" y="3552"/>
                    <a:pt x="4415" y="3503"/>
                  </a:cubicBezTo>
                  <a:cubicBezTo>
                    <a:pt x="3530" y="3367"/>
                    <a:pt x="2649" y="3241"/>
                    <a:pt x="2116" y="3241"/>
                  </a:cubicBezTo>
                  <a:cubicBezTo>
                    <a:pt x="1874" y="3241"/>
                    <a:pt x="1704" y="3267"/>
                    <a:pt x="1635" y="3329"/>
                  </a:cubicBezTo>
                  <a:cubicBezTo>
                    <a:pt x="1615" y="3345"/>
                    <a:pt x="1614" y="3372"/>
                    <a:pt x="1630" y="3390"/>
                  </a:cubicBezTo>
                  <a:cubicBezTo>
                    <a:pt x="1639" y="3400"/>
                    <a:pt x="1651" y="3406"/>
                    <a:pt x="1664" y="3406"/>
                  </a:cubicBezTo>
                  <a:cubicBezTo>
                    <a:pt x="1674" y="3406"/>
                    <a:pt x="1685" y="3402"/>
                    <a:pt x="1693" y="3395"/>
                  </a:cubicBezTo>
                  <a:cubicBezTo>
                    <a:pt x="1747" y="3347"/>
                    <a:pt x="1894" y="3327"/>
                    <a:pt x="2098" y="3327"/>
                  </a:cubicBezTo>
                  <a:cubicBezTo>
                    <a:pt x="2687" y="3327"/>
                    <a:pt x="3752" y="3491"/>
                    <a:pt x="4402" y="3591"/>
                  </a:cubicBezTo>
                  <a:cubicBezTo>
                    <a:pt x="4728" y="3640"/>
                    <a:pt x="4990" y="3680"/>
                    <a:pt x="5089" y="3687"/>
                  </a:cubicBezTo>
                  <a:lnTo>
                    <a:pt x="5109" y="3687"/>
                  </a:lnTo>
                  <a:cubicBezTo>
                    <a:pt x="5298" y="3687"/>
                    <a:pt x="5513" y="3562"/>
                    <a:pt x="5677" y="3357"/>
                  </a:cubicBezTo>
                  <a:cubicBezTo>
                    <a:pt x="5868" y="3118"/>
                    <a:pt x="5938" y="2825"/>
                    <a:pt x="5865" y="2575"/>
                  </a:cubicBezTo>
                  <a:cubicBezTo>
                    <a:pt x="5707" y="2023"/>
                    <a:pt x="3052" y="165"/>
                    <a:pt x="2033" y="19"/>
                  </a:cubicBezTo>
                  <a:cubicBezTo>
                    <a:pt x="1944" y="6"/>
                    <a:pt x="1861" y="0"/>
                    <a:pt x="1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7418337" y="2376360"/>
              <a:ext cx="120064" cy="53488"/>
            </a:xfrm>
            <a:custGeom>
              <a:avLst/>
              <a:gdLst/>
              <a:ahLst/>
              <a:cxnLst/>
              <a:rect l="l" t="t" r="r" b="b"/>
              <a:pathLst>
                <a:path w="4532" h="2019" extrusionOk="0">
                  <a:moveTo>
                    <a:pt x="52" y="0"/>
                  </a:moveTo>
                  <a:cubicBezTo>
                    <a:pt x="32" y="0"/>
                    <a:pt x="13" y="12"/>
                    <a:pt x="7" y="34"/>
                  </a:cubicBezTo>
                  <a:cubicBezTo>
                    <a:pt x="1" y="59"/>
                    <a:pt x="15" y="82"/>
                    <a:pt x="40" y="89"/>
                  </a:cubicBezTo>
                  <a:cubicBezTo>
                    <a:pt x="67" y="95"/>
                    <a:pt x="2863" y="758"/>
                    <a:pt x="4453" y="2009"/>
                  </a:cubicBezTo>
                  <a:cubicBezTo>
                    <a:pt x="4462" y="2014"/>
                    <a:pt x="4470" y="2018"/>
                    <a:pt x="4480" y="2018"/>
                  </a:cubicBezTo>
                  <a:cubicBezTo>
                    <a:pt x="4492" y="2018"/>
                    <a:pt x="4505" y="2014"/>
                    <a:pt x="4516" y="2000"/>
                  </a:cubicBezTo>
                  <a:cubicBezTo>
                    <a:pt x="4531" y="1980"/>
                    <a:pt x="4528" y="1952"/>
                    <a:pt x="4508" y="1937"/>
                  </a:cubicBezTo>
                  <a:cubicBezTo>
                    <a:pt x="2905" y="675"/>
                    <a:pt x="90" y="7"/>
                    <a:pt x="60" y="1"/>
                  </a:cubicBezTo>
                  <a:cubicBezTo>
                    <a:pt x="58" y="0"/>
                    <a:pt x="55" y="0"/>
                    <a:pt x="52" y="0"/>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7732419" y="2022986"/>
              <a:ext cx="219411" cy="600823"/>
            </a:xfrm>
            <a:custGeom>
              <a:avLst/>
              <a:gdLst/>
              <a:ahLst/>
              <a:cxnLst/>
              <a:rect l="l" t="t" r="r" b="b"/>
              <a:pathLst>
                <a:path w="8282" h="22679" extrusionOk="0">
                  <a:moveTo>
                    <a:pt x="52" y="1"/>
                  </a:moveTo>
                  <a:cubicBezTo>
                    <a:pt x="47" y="1"/>
                    <a:pt x="42" y="1"/>
                    <a:pt x="37" y="3"/>
                  </a:cubicBezTo>
                  <a:cubicBezTo>
                    <a:pt x="13" y="11"/>
                    <a:pt x="0" y="40"/>
                    <a:pt x="8" y="61"/>
                  </a:cubicBezTo>
                  <a:lnTo>
                    <a:pt x="8189" y="22649"/>
                  </a:lnTo>
                  <a:cubicBezTo>
                    <a:pt x="8195" y="22669"/>
                    <a:pt x="8212" y="22679"/>
                    <a:pt x="8230" y="22679"/>
                  </a:cubicBezTo>
                  <a:cubicBezTo>
                    <a:pt x="8233" y="22679"/>
                    <a:pt x="8240" y="22677"/>
                    <a:pt x="8247" y="22677"/>
                  </a:cubicBezTo>
                  <a:cubicBezTo>
                    <a:pt x="8270" y="22669"/>
                    <a:pt x="8282" y="22641"/>
                    <a:pt x="8273" y="22619"/>
                  </a:cubicBezTo>
                  <a:lnTo>
                    <a:pt x="95" y="31"/>
                  </a:lnTo>
                  <a:cubicBezTo>
                    <a:pt x="88" y="13"/>
                    <a:pt x="71" y="1"/>
                    <a:pt x="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7467111" y="2058912"/>
              <a:ext cx="272767" cy="587498"/>
            </a:xfrm>
            <a:custGeom>
              <a:avLst/>
              <a:gdLst/>
              <a:ahLst/>
              <a:cxnLst/>
              <a:rect l="l" t="t" r="r" b="b"/>
              <a:pathLst>
                <a:path w="10296" h="22176" extrusionOk="0">
                  <a:moveTo>
                    <a:pt x="50" y="0"/>
                  </a:moveTo>
                  <a:cubicBezTo>
                    <a:pt x="44" y="0"/>
                    <a:pt x="38" y="1"/>
                    <a:pt x="32" y="4"/>
                  </a:cubicBezTo>
                  <a:cubicBezTo>
                    <a:pt x="12" y="12"/>
                    <a:pt x="0" y="39"/>
                    <a:pt x="12" y="62"/>
                  </a:cubicBezTo>
                  <a:lnTo>
                    <a:pt x="10205" y="22149"/>
                  </a:lnTo>
                  <a:cubicBezTo>
                    <a:pt x="10213" y="22166"/>
                    <a:pt x="10230" y="22176"/>
                    <a:pt x="10246" y="22176"/>
                  </a:cubicBezTo>
                  <a:cubicBezTo>
                    <a:pt x="10253" y="22176"/>
                    <a:pt x="10259" y="22174"/>
                    <a:pt x="10266" y="22171"/>
                  </a:cubicBezTo>
                  <a:cubicBezTo>
                    <a:pt x="10286" y="22163"/>
                    <a:pt x="10296" y="22136"/>
                    <a:pt x="10286" y="22113"/>
                  </a:cubicBezTo>
                  <a:lnTo>
                    <a:pt x="91" y="27"/>
                  </a:lnTo>
                  <a:cubicBezTo>
                    <a:pt x="84" y="10"/>
                    <a:pt x="67"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8374017" y="2366663"/>
              <a:ext cx="190031" cy="325301"/>
            </a:xfrm>
            <a:custGeom>
              <a:avLst/>
              <a:gdLst/>
              <a:ahLst/>
              <a:cxnLst/>
              <a:rect l="l" t="t" r="r" b="b"/>
              <a:pathLst>
                <a:path w="7173" h="12279" extrusionOk="0">
                  <a:moveTo>
                    <a:pt x="69" y="1"/>
                  </a:moveTo>
                  <a:cubicBezTo>
                    <a:pt x="69" y="1"/>
                    <a:pt x="1" y="1051"/>
                    <a:pt x="6" y="2855"/>
                  </a:cubicBezTo>
                  <a:lnTo>
                    <a:pt x="6" y="3001"/>
                  </a:lnTo>
                  <a:cubicBezTo>
                    <a:pt x="24" y="6596"/>
                    <a:pt x="346" y="11897"/>
                    <a:pt x="2060" y="12215"/>
                  </a:cubicBezTo>
                  <a:cubicBezTo>
                    <a:pt x="2291" y="12258"/>
                    <a:pt x="2518" y="12279"/>
                    <a:pt x="2739" y="12279"/>
                  </a:cubicBezTo>
                  <a:cubicBezTo>
                    <a:pt x="5019" y="12279"/>
                    <a:pt x="6737" y="10004"/>
                    <a:pt x="6944" y="5358"/>
                  </a:cubicBezTo>
                  <a:cubicBezTo>
                    <a:pt x="7172" y="259"/>
                    <a:pt x="7164" y="1"/>
                    <a:pt x="7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8374150" y="2439335"/>
              <a:ext cx="2808" cy="2967"/>
            </a:xfrm>
            <a:custGeom>
              <a:avLst/>
              <a:gdLst/>
              <a:ahLst/>
              <a:cxnLst/>
              <a:rect l="l" t="t" r="r" b="b"/>
              <a:pathLst>
                <a:path w="106" h="112" extrusionOk="0">
                  <a:moveTo>
                    <a:pt x="1" y="1"/>
                  </a:moveTo>
                  <a:lnTo>
                    <a:pt x="1" y="112"/>
                  </a:lnTo>
                  <a:lnTo>
                    <a:pt x="105" y="1"/>
                  </a:lnTo>
                  <a:close/>
                </a:path>
              </a:pathLst>
            </a:custGeom>
            <a:solidFill>
              <a:srgbClr val="F37B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8234846" y="2383566"/>
              <a:ext cx="313035" cy="308797"/>
            </a:xfrm>
            <a:custGeom>
              <a:avLst/>
              <a:gdLst/>
              <a:ahLst/>
              <a:cxnLst/>
              <a:rect l="l" t="t" r="r" b="b"/>
              <a:pathLst>
                <a:path w="11816" h="11656" extrusionOk="0">
                  <a:moveTo>
                    <a:pt x="1822" y="0"/>
                  </a:moveTo>
                  <a:lnTo>
                    <a:pt x="1" y="2277"/>
                  </a:lnTo>
                  <a:cubicBezTo>
                    <a:pt x="1" y="2277"/>
                    <a:pt x="5004" y="11484"/>
                    <a:pt x="7691" y="11650"/>
                  </a:cubicBezTo>
                  <a:cubicBezTo>
                    <a:pt x="7757" y="11654"/>
                    <a:pt x="7823" y="11656"/>
                    <a:pt x="7888" y="11656"/>
                  </a:cubicBezTo>
                  <a:cubicBezTo>
                    <a:pt x="10450" y="11656"/>
                    <a:pt x="11815" y="8537"/>
                    <a:pt x="11150" y="7154"/>
                  </a:cubicBezTo>
                  <a:cubicBezTo>
                    <a:pt x="10466" y="5734"/>
                    <a:pt x="1822" y="0"/>
                    <a:pt x="1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8005092" y="2215993"/>
              <a:ext cx="277959" cy="231597"/>
            </a:xfrm>
            <a:custGeom>
              <a:avLst/>
              <a:gdLst/>
              <a:ahLst/>
              <a:cxnLst/>
              <a:rect l="l" t="t" r="r" b="b"/>
              <a:pathLst>
                <a:path w="10492" h="8742" extrusionOk="0">
                  <a:moveTo>
                    <a:pt x="572" y="0"/>
                  </a:moveTo>
                  <a:cubicBezTo>
                    <a:pt x="451" y="0"/>
                    <a:pt x="367" y="20"/>
                    <a:pt x="332" y="62"/>
                  </a:cubicBezTo>
                  <a:cubicBezTo>
                    <a:pt x="1" y="456"/>
                    <a:pt x="327" y="3127"/>
                    <a:pt x="751" y="3673"/>
                  </a:cubicBezTo>
                  <a:cubicBezTo>
                    <a:pt x="1177" y="4217"/>
                    <a:pt x="5227" y="5645"/>
                    <a:pt x="5227" y="5645"/>
                  </a:cubicBezTo>
                  <a:cubicBezTo>
                    <a:pt x="5227" y="5645"/>
                    <a:pt x="3604" y="5764"/>
                    <a:pt x="2754" y="5795"/>
                  </a:cubicBezTo>
                  <a:cubicBezTo>
                    <a:pt x="1906" y="5825"/>
                    <a:pt x="1692" y="5825"/>
                    <a:pt x="1815" y="6325"/>
                  </a:cubicBezTo>
                  <a:cubicBezTo>
                    <a:pt x="1937" y="6824"/>
                    <a:pt x="4364" y="6796"/>
                    <a:pt x="5153" y="7038"/>
                  </a:cubicBezTo>
                  <a:cubicBezTo>
                    <a:pt x="5941" y="7283"/>
                    <a:pt x="5486" y="6918"/>
                    <a:pt x="6547" y="8040"/>
                  </a:cubicBezTo>
                  <a:cubicBezTo>
                    <a:pt x="7079" y="8602"/>
                    <a:pt x="7611" y="8742"/>
                    <a:pt x="8009" y="8742"/>
                  </a:cubicBezTo>
                  <a:cubicBezTo>
                    <a:pt x="8407" y="8742"/>
                    <a:pt x="8673" y="8602"/>
                    <a:pt x="8673" y="8602"/>
                  </a:cubicBezTo>
                  <a:lnTo>
                    <a:pt x="10492" y="6325"/>
                  </a:lnTo>
                  <a:cubicBezTo>
                    <a:pt x="10492" y="6325"/>
                    <a:pt x="6975" y="2489"/>
                    <a:pt x="6064" y="1882"/>
                  </a:cubicBezTo>
                  <a:cubicBezTo>
                    <a:pt x="5250" y="1340"/>
                    <a:pt x="1584" y="0"/>
                    <a:pt x="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8009040" y="2243388"/>
              <a:ext cx="150001" cy="46441"/>
            </a:xfrm>
            <a:custGeom>
              <a:avLst/>
              <a:gdLst/>
              <a:ahLst/>
              <a:cxnLst/>
              <a:rect l="l" t="t" r="r" b="b"/>
              <a:pathLst>
                <a:path w="5662" h="1753" extrusionOk="0">
                  <a:moveTo>
                    <a:pt x="53" y="0"/>
                  </a:moveTo>
                  <a:cubicBezTo>
                    <a:pt x="31" y="0"/>
                    <a:pt x="9" y="13"/>
                    <a:pt x="4" y="37"/>
                  </a:cubicBezTo>
                  <a:cubicBezTo>
                    <a:pt x="1" y="62"/>
                    <a:pt x="16" y="83"/>
                    <a:pt x="40" y="90"/>
                  </a:cubicBezTo>
                  <a:cubicBezTo>
                    <a:pt x="77" y="98"/>
                    <a:pt x="3720" y="867"/>
                    <a:pt x="4457" y="1201"/>
                  </a:cubicBezTo>
                  <a:cubicBezTo>
                    <a:pt x="5196" y="1538"/>
                    <a:pt x="5587" y="1745"/>
                    <a:pt x="5592" y="1746"/>
                  </a:cubicBezTo>
                  <a:cubicBezTo>
                    <a:pt x="5598" y="1751"/>
                    <a:pt x="5607" y="1753"/>
                    <a:pt x="5612" y="1753"/>
                  </a:cubicBezTo>
                  <a:cubicBezTo>
                    <a:pt x="5628" y="1753"/>
                    <a:pt x="5643" y="1745"/>
                    <a:pt x="5651" y="1726"/>
                  </a:cubicBezTo>
                  <a:cubicBezTo>
                    <a:pt x="5661" y="1705"/>
                    <a:pt x="5653" y="1678"/>
                    <a:pt x="5633" y="1665"/>
                  </a:cubicBezTo>
                  <a:cubicBezTo>
                    <a:pt x="5628" y="1663"/>
                    <a:pt x="5236" y="1456"/>
                    <a:pt x="4492" y="1118"/>
                  </a:cubicBezTo>
                  <a:cubicBezTo>
                    <a:pt x="3745" y="779"/>
                    <a:pt x="208" y="32"/>
                    <a:pt x="57" y="0"/>
                  </a:cubicBezTo>
                  <a:cubicBezTo>
                    <a:pt x="56" y="0"/>
                    <a:pt x="54" y="0"/>
                    <a:pt x="53" y="0"/>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8015769" y="2280638"/>
              <a:ext cx="146371" cy="52402"/>
            </a:xfrm>
            <a:custGeom>
              <a:avLst/>
              <a:gdLst/>
              <a:ahLst/>
              <a:cxnLst/>
              <a:rect l="l" t="t" r="r" b="b"/>
              <a:pathLst>
                <a:path w="5525" h="1978" extrusionOk="0">
                  <a:moveTo>
                    <a:pt x="50" y="0"/>
                  </a:moveTo>
                  <a:cubicBezTo>
                    <a:pt x="29" y="0"/>
                    <a:pt x="11" y="12"/>
                    <a:pt x="5" y="34"/>
                  </a:cubicBezTo>
                  <a:cubicBezTo>
                    <a:pt x="0" y="57"/>
                    <a:pt x="15" y="82"/>
                    <a:pt x="38" y="89"/>
                  </a:cubicBezTo>
                  <a:cubicBezTo>
                    <a:pt x="70" y="93"/>
                    <a:pt x="3085" y="839"/>
                    <a:pt x="4004" y="1198"/>
                  </a:cubicBezTo>
                  <a:cubicBezTo>
                    <a:pt x="4919" y="1556"/>
                    <a:pt x="5442" y="1962"/>
                    <a:pt x="5449" y="1965"/>
                  </a:cubicBezTo>
                  <a:cubicBezTo>
                    <a:pt x="5457" y="1972"/>
                    <a:pt x="5465" y="1977"/>
                    <a:pt x="5477" y="1977"/>
                  </a:cubicBezTo>
                  <a:cubicBezTo>
                    <a:pt x="5488" y="1977"/>
                    <a:pt x="5502" y="1970"/>
                    <a:pt x="5512" y="1957"/>
                  </a:cubicBezTo>
                  <a:cubicBezTo>
                    <a:pt x="5525" y="1939"/>
                    <a:pt x="5522" y="1911"/>
                    <a:pt x="5503" y="1896"/>
                  </a:cubicBezTo>
                  <a:cubicBezTo>
                    <a:pt x="5497" y="1891"/>
                    <a:pt x="4963" y="1477"/>
                    <a:pt x="4034" y="1116"/>
                  </a:cubicBezTo>
                  <a:cubicBezTo>
                    <a:pt x="3110" y="754"/>
                    <a:pt x="90" y="9"/>
                    <a:pt x="58" y="1"/>
                  </a:cubicBezTo>
                  <a:cubicBezTo>
                    <a:pt x="55" y="0"/>
                    <a:pt x="53" y="0"/>
                    <a:pt x="50" y="0"/>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7987792" y="1435514"/>
              <a:ext cx="341621" cy="475011"/>
            </a:xfrm>
            <a:custGeom>
              <a:avLst/>
              <a:gdLst/>
              <a:ahLst/>
              <a:cxnLst/>
              <a:rect l="l" t="t" r="r" b="b"/>
              <a:pathLst>
                <a:path w="12895" h="17930" extrusionOk="0">
                  <a:moveTo>
                    <a:pt x="6350" y="0"/>
                  </a:moveTo>
                  <a:cubicBezTo>
                    <a:pt x="5941" y="0"/>
                    <a:pt x="5532" y="42"/>
                    <a:pt x="5131" y="126"/>
                  </a:cubicBezTo>
                  <a:cubicBezTo>
                    <a:pt x="3538" y="461"/>
                    <a:pt x="2103" y="1461"/>
                    <a:pt x="1215" y="2825"/>
                  </a:cubicBezTo>
                  <a:cubicBezTo>
                    <a:pt x="423" y="4034"/>
                    <a:pt x="85" y="5446"/>
                    <a:pt x="17" y="6900"/>
                  </a:cubicBezTo>
                  <a:lnTo>
                    <a:pt x="17" y="6903"/>
                  </a:lnTo>
                  <a:cubicBezTo>
                    <a:pt x="3" y="7182"/>
                    <a:pt x="1" y="7463"/>
                    <a:pt x="8" y="7745"/>
                  </a:cubicBezTo>
                  <a:cubicBezTo>
                    <a:pt x="22" y="8477"/>
                    <a:pt x="82" y="9213"/>
                    <a:pt x="185" y="9943"/>
                  </a:cubicBezTo>
                  <a:cubicBezTo>
                    <a:pt x="384" y="11358"/>
                    <a:pt x="748" y="12756"/>
                    <a:pt x="1262" y="14085"/>
                  </a:cubicBezTo>
                  <a:cubicBezTo>
                    <a:pt x="1333" y="14267"/>
                    <a:pt x="1407" y="14456"/>
                    <a:pt x="1490" y="14653"/>
                  </a:cubicBezTo>
                  <a:cubicBezTo>
                    <a:pt x="2101" y="16111"/>
                    <a:pt x="3076" y="17883"/>
                    <a:pt x="4745" y="17928"/>
                  </a:cubicBezTo>
                  <a:cubicBezTo>
                    <a:pt x="4777" y="17929"/>
                    <a:pt x="4809" y="17929"/>
                    <a:pt x="4841" y="17929"/>
                  </a:cubicBezTo>
                  <a:cubicBezTo>
                    <a:pt x="6030" y="17929"/>
                    <a:pt x="7365" y="17248"/>
                    <a:pt x="8385" y="16717"/>
                  </a:cubicBezTo>
                  <a:cubicBezTo>
                    <a:pt x="10053" y="15846"/>
                    <a:pt x="11425" y="14494"/>
                    <a:pt x="12285" y="12778"/>
                  </a:cubicBezTo>
                  <a:cubicBezTo>
                    <a:pt x="12367" y="12062"/>
                    <a:pt x="12490" y="11350"/>
                    <a:pt x="12584" y="10644"/>
                  </a:cubicBezTo>
                  <a:cubicBezTo>
                    <a:pt x="12820" y="8914"/>
                    <a:pt x="12894" y="7132"/>
                    <a:pt x="12502" y="5429"/>
                  </a:cubicBezTo>
                  <a:cubicBezTo>
                    <a:pt x="12109" y="3724"/>
                    <a:pt x="11208" y="2093"/>
                    <a:pt x="9781" y="1080"/>
                  </a:cubicBezTo>
                  <a:cubicBezTo>
                    <a:pt x="8789" y="371"/>
                    <a:pt x="7570" y="0"/>
                    <a:pt x="6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7992667" y="1824813"/>
              <a:ext cx="26" cy="26"/>
            </a:xfrm>
            <a:custGeom>
              <a:avLst/>
              <a:gdLst/>
              <a:ahLst/>
              <a:cxnLst/>
              <a:rect l="l" t="t" r="r" b="b"/>
              <a:pathLst>
                <a:path w="1" h="1" extrusionOk="0">
                  <a:moveTo>
                    <a:pt x="1" y="0"/>
                  </a:moveTo>
                  <a:close/>
                </a:path>
              </a:pathLst>
            </a:custGeom>
            <a:solidFill>
              <a:srgbClr val="F89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8306405" y="1638297"/>
              <a:ext cx="108513" cy="135721"/>
            </a:xfrm>
            <a:custGeom>
              <a:avLst/>
              <a:gdLst/>
              <a:ahLst/>
              <a:cxnLst/>
              <a:rect l="l" t="t" r="r" b="b"/>
              <a:pathLst>
                <a:path w="4096" h="5123" extrusionOk="0">
                  <a:moveTo>
                    <a:pt x="2027" y="1"/>
                  </a:moveTo>
                  <a:cubicBezTo>
                    <a:pt x="730" y="1"/>
                    <a:pt x="259" y="1819"/>
                    <a:pt x="91" y="2077"/>
                  </a:cubicBezTo>
                  <a:lnTo>
                    <a:pt x="0" y="4869"/>
                  </a:lnTo>
                  <a:cubicBezTo>
                    <a:pt x="0" y="4869"/>
                    <a:pt x="293" y="5123"/>
                    <a:pt x="863" y="5123"/>
                  </a:cubicBezTo>
                  <a:cubicBezTo>
                    <a:pt x="1264" y="5123"/>
                    <a:pt x="1804" y="4996"/>
                    <a:pt x="2475" y="4565"/>
                  </a:cubicBezTo>
                  <a:cubicBezTo>
                    <a:pt x="4095" y="3523"/>
                    <a:pt x="3605" y="167"/>
                    <a:pt x="2187" y="10"/>
                  </a:cubicBezTo>
                  <a:cubicBezTo>
                    <a:pt x="2132" y="4"/>
                    <a:pt x="2079" y="1"/>
                    <a:pt x="2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8029626" y="1357543"/>
              <a:ext cx="363848" cy="325513"/>
            </a:xfrm>
            <a:custGeom>
              <a:avLst/>
              <a:gdLst/>
              <a:ahLst/>
              <a:cxnLst/>
              <a:rect l="l" t="t" r="r" b="b"/>
              <a:pathLst>
                <a:path w="13734" h="12287" extrusionOk="0">
                  <a:moveTo>
                    <a:pt x="5571" y="1"/>
                  </a:moveTo>
                  <a:cubicBezTo>
                    <a:pt x="5243" y="1"/>
                    <a:pt x="4932" y="12"/>
                    <a:pt x="4677" y="19"/>
                  </a:cubicBezTo>
                  <a:cubicBezTo>
                    <a:pt x="3309" y="54"/>
                    <a:pt x="1959" y="518"/>
                    <a:pt x="847" y="1313"/>
                  </a:cubicBezTo>
                  <a:cubicBezTo>
                    <a:pt x="254" y="1736"/>
                    <a:pt x="1" y="1954"/>
                    <a:pt x="2" y="2705"/>
                  </a:cubicBezTo>
                  <a:cubicBezTo>
                    <a:pt x="4" y="3432"/>
                    <a:pt x="201" y="4163"/>
                    <a:pt x="572" y="4792"/>
                  </a:cubicBezTo>
                  <a:cubicBezTo>
                    <a:pt x="1086" y="5667"/>
                    <a:pt x="1932" y="6338"/>
                    <a:pt x="2900" y="6639"/>
                  </a:cubicBezTo>
                  <a:cubicBezTo>
                    <a:pt x="3579" y="6853"/>
                    <a:pt x="4407" y="6956"/>
                    <a:pt x="4748" y="7582"/>
                  </a:cubicBezTo>
                  <a:cubicBezTo>
                    <a:pt x="4970" y="7988"/>
                    <a:pt x="4899" y="8488"/>
                    <a:pt x="5042" y="8927"/>
                  </a:cubicBezTo>
                  <a:cubicBezTo>
                    <a:pt x="5332" y="9820"/>
                    <a:pt x="6387" y="10201"/>
                    <a:pt x="7318" y="10299"/>
                  </a:cubicBezTo>
                  <a:cubicBezTo>
                    <a:pt x="7823" y="10352"/>
                    <a:pt x="8366" y="10368"/>
                    <a:pt x="8781" y="10663"/>
                  </a:cubicBezTo>
                  <a:cubicBezTo>
                    <a:pt x="9329" y="11052"/>
                    <a:pt x="9510" y="11831"/>
                    <a:pt x="10078" y="12187"/>
                  </a:cubicBezTo>
                  <a:cubicBezTo>
                    <a:pt x="10167" y="12242"/>
                    <a:pt x="10269" y="12287"/>
                    <a:pt x="10372" y="12287"/>
                  </a:cubicBezTo>
                  <a:cubicBezTo>
                    <a:pt x="10399" y="12287"/>
                    <a:pt x="10427" y="12284"/>
                    <a:pt x="10454" y="12277"/>
                  </a:cubicBezTo>
                  <a:cubicBezTo>
                    <a:pt x="10624" y="12235"/>
                    <a:pt x="10727" y="12065"/>
                    <a:pt x="10820" y="11915"/>
                  </a:cubicBezTo>
                  <a:cubicBezTo>
                    <a:pt x="11201" y="11298"/>
                    <a:pt x="11729" y="10774"/>
                    <a:pt x="12347" y="10395"/>
                  </a:cubicBezTo>
                  <a:cubicBezTo>
                    <a:pt x="12642" y="10216"/>
                    <a:pt x="12960" y="10063"/>
                    <a:pt x="13192" y="9812"/>
                  </a:cubicBezTo>
                  <a:cubicBezTo>
                    <a:pt x="13416" y="9566"/>
                    <a:pt x="13538" y="9242"/>
                    <a:pt x="13586" y="8915"/>
                  </a:cubicBezTo>
                  <a:cubicBezTo>
                    <a:pt x="13734" y="7902"/>
                    <a:pt x="13197" y="6906"/>
                    <a:pt x="12505" y="6150"/>
                  </a:cubicBezTo>
                  <a:cubicBezTo>
                    <a:pt x="11814" y="5397"/>
                    <a:pt x="10962" y="4802"/>
                    <a:pt x="10267" y="4053"/>
                  </a:cubicBezTo>
                  <a:cubicBezTo>
                    <a:pt x="9150" y="2849"/>
                    <a:pt x="8916" y="1040"/>
                    <a:pt x="7455" y="289"/>
                  </a:cubicBezTo>
                  <a:cubicBezTo>
                    <a:pt x="6990" y="50"/>
                    <a:pt x="6245"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8276282" y="1619672"/>
              <a:ext cx="49223" cy="90631"/>
            </a:xfrm>
            <a:custGeom>
              <a:avLst/>
              <a:gdLst/>
              <a:ahLst/>
              <a:cxnLst/>
              <a:rect l="l" t="t" r="r" b="b"/>
              <a:pathLst>
                <a:path w="1858" h="3421" extrusionOk="0">
                  <a:moveTo>
                    <a:pt x="971" y="1"/>
                  </a:moveTo>
                  <a:cubicBezTo>
                    <a:pt x="509" y="1"/>
                    <a:pt x="79" y="410"/>
                    <a:pt x="45" y="913"/>
                  </a:cubicBezTo>
                  <a:cubicBezTo>
                    <a:pt x="1" y="1579"/>
                    <a:pt x="508" y="2402"/>
                    <a:pt x="738" y="2997"/>
                  </a:cubicBezTo>
                  <a:cubicBezTo>
                    <a:pt x="783" y="3115"/>
                    <a:pt x="832" y="3239"/>
                    <a:pt x="923" y="3327"/>
                  </a:cubicBezTo>
                  <a:cubicBezTo>
                    <a:pt x="984" y="3383"/>
                    <a:pt x="1069" y="3420"/>
                    <a:pt x="1150" y="3420"/>
                  </a:cubicBezTo>
                  <a:cubicBezTo>
                    <a:pt x="1194" y="3420"/>
                    <a:pt x="1236" y="3410"/>
                    <a:pt x="1273" y="3386"/>
                  </a:cubicBezTo>
                  <a:cubicBezTo>
                    <a:pt x="1372" y="3322"/>
                    <a:pt x="1404" y="3191"/>
                    <a:pt x="1425" y="3075"/>
                  </a:cubicBezTo>
                  <a:lnTo>
                    <a:pt x="1760" y="1218"/>
                  </a:lnTo>
                  <a:cubicBezTo>
                    <a:pt x="1811" y="930"/>
                    <a:pt x="1858" y="605"/>
                    <a:pt x="1686" y="367"/>
                  </a:cubicBezTo>
                  <a:cubicBezTo>
                    <a:pt x="1606" y="257"/>
                    <a:pt x="1490" y="181"/>
                    <a:pt x="1374" y="113"/>
                  </a:cubicBezTo>
                  <a:cubicBezTo>
                    <a:pt x="1243" y="36"/>
                    <a:pt x="1106" y="1"/>
                    <a:pt x="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5"/>
            <p:cNvSpPr/>
            <p:nvPr/>
          </p:nvSpPr>
          <p:spPr>
            <a:xfrm>
              <a:off x="8197914" y="1773574"/>
              <a:ext cx="289801" cy="208999"/>
            </a:xfrm>
            <a:custGeom>
              <a:avLst/>
              <a:gdLst/>
              <a:ahLst/>
              <a:cxnLst/>
              <a:rect l="l" t="t" r="r" b="b"/>
              <a:pathLst>
                <a:path w="10939" h="7889" extrusionOk="0">
                  <a:moveTo>
                    <a:pt x="4508" y="0"/>
                  </a:moveTo>
                  <a:cubicBezTo>
                    <a:pt x="4467" y="0"/>
                    <a:pt x="4426" y="5"/>
                    <a:pt x="4385" y="14"/>
                  </a:cubicBezTo>
                  <a:cubicBezTo>
                    <a:pt x="3838" y="144"/>
                    <a:pt x="3053" y="1035"/>
                    <a:pt x="2680" y="1437"/>
                  </a:cubicBezTo>
                  <a:cubicBezTo>
                    <a:pt x="2142" y="2017"/>
                    <a:pt x="1715" y="2728"/>
                    <a:pt x="1602" y="3510"/>
                  </a:cubicBezTo>
                  <a:cubicBezTo>
                    <a:pt x="1571" y="3725"/>
                    <a:pt x="1562" y="3945"/>
                    <a:pt x="1489" y="4152"/>
                  </a:cubicBezTo>
                  <a:cubicBezTo>
                    <a:pt x="1353" y="4545"/>
                    <a:pt x="1014" y="4825"/>
                    <a:pt x="752" y="5150"/>
                  </a:cubicBezTo>
                  <a:cubicBezTo>
                    <a:pt x="201" y="5839"/>
                    <a:pt x="0" y="6798"/>
                    <a:pt x="235" y="7650"/>
                  </a:cubicBezTo>
                  <a:cubicBezTo>
                    <a:pt x="255" y="7721"/>
                    <a:pt x="280" y="7795"/>
                    <a:pt x="338" y="7842"/>
                  </a:cubicBezTo>
                  <a:cubicBezTo>
                    <a:pt x="387" y="7880"/>
                    <a:pt x="451" y="7889"/>
                    <a:pt x="516" y="7889"/>
                  </a:cubicBezTo>
                  <a:cubicBezTo>
                    <a:pt x="539" y="7889"/>
                    <a:pt x="561" y="7888"/>
                    <a:pt x="583" y="7886"/>
                  </a:cubicBezTo>
                  <a:cubicBezTo>
                    <a:pt x="3243" y="7769"/>
                    <a:pt x="5906" y="7428"/>
                    <a:pt x="8562" y="7428"/>
                  </a:cubicBezTo>
                  <a:cubicBezTo>
                    <a:pt x="9352" y="7428"/>
                    <a:pt x="10142" y="7458"/>
                    <a:pt x="10930" y="7534"/>
                  </a:cubicBezTo>
                  <a:cubicBezTo>
                    <a:pt x="10939" y="6485"/>
                    <a:pt x="10833" y="5435"/>
                    <a:pt x="10617" y="4411"/>
                  </a:cubicBezTo>
                  <a:cubicBezTo>
                    <a:pt x="10483" y="3768"/>
                    <a:pt x="10301" y="3127"/>
                    <a:pt x="9968" y="2561"/>
                  </a:cubicBezTo>
                  <a:cubicBezTo>
                    <a:pt x="9633" y="1996"/>
                    <a:pt x="9131" y="1509"/>
                    <a:pt x="8510" y="1300"/>
                  </a:cubicBezTo>
                  <a:cubicBezTo>
                    <a:pt x="7644" y="1010"/>
                    <a:pt x="6631" y="1268"/>
                    <a:pt x="5835" y="826"/>
                  </a:cubicBezTo>
                  <a:cubicBezTo>
                    <a:pt x="5439" y="606"/>
                    <a:pt x="4985" y="0"/>
                    <a:pt x="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5"/>
            <p:cNvSpPr/>
            <p:nvPr/>
          </p:nvSpPr>
          <p:spPr>
            <a:xfrm>
              <a:off x="7362117" y="2262278"/>
              <a:ext cx="110633" cy="77014"/>
            </a:xfrm>
            <a:custGeom>
              <a:avLst/>
              <a:gdLst/>
              <a:ahLst/>
              <a:cxnLst/>
              <a:rect l="l" t="t" r="r" b="b"/>
              <a:pathLst>
                <a:path w="4176" h="2907" extrusionOk="0">
                  <a:moveTo>
                    <a:pt x="1205" y="0"/>
                  </a:moveTo>
                  <a:cubicBezTo>
                    <a:pt x="1146" y="0"/>
                    <a:pt x="1088" y="5"/>
                    <a:pt x="1031" y="16"/>
                  </a:cubicBezTo>
                  <a:cubicBezTo>
                    <a:pt x="1031" y="16"/>
                    <a:pt x="0" y="745"/>
                    <a:pt x="456" y="1626"/>
                  </a:cubicBezTo>
                  <a:cubicBezTo>
                    <a:pt x="817" y="2324"/>
                    <a:pt x="2647" y="2907"/>
                    <a:pt x="3510" y="2907"/>
                  </a:cubicBezTo>
                  <a:cubicBezTo>
                    <a:pt x="3735" y="2907"/>
                    <a:pt x="3895" y="2867"/>
                    <a:pt x="3945" y="2779"/>
                  </a:cubicBezTo>
                  <a:cubicBezTo>
                    <a:pt x="4176" y="2374"/>
                    <a:pt x="2468" y="0"/>
                    <a:pt x="1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7388134" y="2260582"/>
              <a:ext cx="79345" cy="80617"/>
            </a:xfrm>
            <a:custGeom>
              <a:avLst/>
              <a:gdLst/>
              <a:ahLst/>
              <a:cxnLst/>
              <a:rect l="l" t="t" r="r" b="b"/>
              <a:pathLst>
                <a:path w="2995" h="3043" extrusionOk="0">
                  <a:moveTo>
                    <a:pt x="227" y="0"/>
                  </a:moveTo>
                  <a:cubicBezTo>
                    <a:pt x="91" y="0"/>
                    <a:pt x="30" y="43"/>
                    <a:pt x="24" y="47"/>
                  </a:cubicBezTo>
                  <a:cubicBezTo>
                    <a:pt x="6" y="62"/>
                    <a:pt x="1" y="90"/>
                    <a:pt x="16" y="110"/>
                  </a:cubicBezTo>
                  <a:cubicBezTo>
                    <a:pt x="25" y="121"/>
                    <a:pt x="38" y="127"/>
                    <a:pt x="52" y="127"/>
                  </a:cubicBezTo>
                  <a:cubicBezTo>
                    <a:pt x="61" y="127"/>
                    <a:pt x="70" y="124"/>
                    <a:pt x="79" y="120"/>
                  </a:cubicBezTo>
                  <a:cubicBezTo>
                    <a:pt x="80" y="119"/>
                    <a:pt x="125" y="90"/>
                    <a:pt x="232" y="90"/>
                  </a:cubicBezTo>
                  <a:cubicBezTo>
                    <a:pt x="440" y="90"/>
                    <a:pt x="883" y="204"/>
                    <a:pt x="1679" y="874"/>
                  </a:cubicBezTo>
                  <a:cubicBezTo>
                    <a:pt x="2567" y="1621"/>
                    <a:pt x="2895" y="2323"/>
                    <a:pt x="2903" y="2696"/>
                  </a:cubicBezTo>
                  <a:cubicBezTo>
                    <a:pt x="2905" y="2784"/>
                    <a:pt x="2887" y="2852"/>
                    <a:pt x="2855" y="2880"/>
                  </a:cubicBezTo>
                  <a:cubicBezTo>
                    <a:pt x="2798" y="2933"/>
                    <a:pt x="2695" y="2956"/>
                    <a:pt x="2561" y="2956"/>
                  </a:cubicBezTo>
                  <a:cubicBezTo>
                    <a:pt x="1957" y="2956"/>
                    <a:pt x="722" y="2490"/>
                    <a:pt x="206" y="2270"/>
                  </a:cubicBezTo>
                  <a:cubicBezTo>
                    <a:pt x="201" y="2267"/>
                    <a:pt x="195" y="2266"/>
                    <a:pt x="189" y="2266"/>
                  </a:cubicBezTo>
                  <a:cubicBezTo>
                    <a:pt x="173" y="2266"/>
                    <a:pt x="157" y="2276"/>
                    <a:pt x="148" y="2292"/>
                  </a:cubicBezTo>
                  <a:cubicBezTo>
                    <a:pt x="138" y="2315"/>
                    <a:pt x="148" y="2340"/>
                    <a:pt x="171" y="2350"/>
                  </a:cubicBezTo>
                  <a:cubicBezTo>
                    <a:pt x="367" y="2433"/>
                    <a:pt x="1813" y="3042"/>
                    <a:pt x="2554" y="3042"/>
                  </a:cubicBezTo>
                  <a:cubicBezTo>
                    <a:pt x="2713" y="3042"/>
                    <a:pt x="2840" y="3012"/>
                    <a:pt x="2916" y="2946"/>
                  </a:cubicBezTo>
                  <a:cubicBezTo>
                    <a:pt x="2969" y="2896"/>
                    <a:pt x="2994" y="2810"/>
                    <a:pt x="2991" y="2694"/>
                  </a:cubicBezTo>
                  <a:cubicBezTo>
                    <a:pt x="2981" y="2300"/>
                    <a:pt x="2646" y="1571"/>
                    <a:pt x="1735" y="806"/>
                  </a:cubicBezTo>
                  <a:cubicBezTo>
                    <a:pt x="930" y="128"/>
                    <a:pt x="464" y="0"/>
                    <a:pt x="227" y="0"/>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8142966" y="2749656"/>
              <a:ext cx="653967" cy="643609"/>
            </a:xfrm>
            <a:custGeom>
              <a:avLst/>
              <a:gdLst/>
              <a:ahLst/>
              <a:cxnLst/>
              <a:rect l="l" t="t" r="r" b="b"/>
              <a:pathLst>
                <a:path w="24685" h="24294" extrusionOk="0">
                  <a:moveTo>
                    <a:pt x="19737" y="0"/>
                  </a:moveTo>
                  <a:lnTo>
                    <a:pt x="19737" y="0"/>
                  </a:lnTo>
                  <a:cubicBezTo>
                    <a:pt x="19737" y="0"/>
                    <a:pt x="19737" y="0"/>
                    <a:pt x="19737" y="0"/>
                  </a:cubicBezTo>
                  <a:lnTo>
                    <a:pt x="19405" y="7"/>
                  </a:lnTo>
                  <a:lnTo>
                    <a:pt x="19400" y="7"/>
                  </a:lnTo>
                  <a:lnTo>
                    <a:pt x="3467" y="427"/>
                  </a:lnTo>
                  <a:cubicBezTo>
                    <a:pt x="3467" y="427"/>
                    <a:pt x="1" y="24293"/>
                    <a:pt x="11829" y="24293"/>
                  </a:cubicBezTo>
                  <a:cubicBezTo>
                    <a:pt x="12079" y="24293"/>
                    <a:pt x="12336" y="24283"/>
                    <a:pt x="12600" y="24261"/>
                  </a:cubicBezTo>
                  <a:cubicBezTo>
                    <a:pt x="12673" y="24254"/>
                    <a:pt x="12741" y="24251"/>
                    <a:pt x="12812" y="24241"/>
                  </a:cubicBezTo>
                  <a:cubicBezTo>
                    <a:pt x="24685" y="22990"/>
                    <a:pt x="19739" y="0"/>
                    <a:pt x="19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8234289" y="2760784"/>
              <a:ext cx="242512" cy="632853"/>
            </a:xfrm>
            <a:custGeom>
              <a:avLst/>
              <a:gdLst/>
              <a:ahLst/>
              <a:cxnLst/>
              <a:rect l="l" t="t" r="r" b="b"/>
              <a:pathLst>
                <a:path w="9154" h="23888" extrusionOk="0">
                  <a:moveTo>
                    <a:pt x="559" y="1"/>
                  </a:moveTo>
                  <a:cubicBezTo>
                    <a:pt x="554" y="41"/>
                    <a:pt x="0" y="3867"/>
                    <a:pt x="98" y="8390"/>
                  </a:cubicBezTo>
                  <a:cubicBezTo>
                    <a:pt x="262" y="15962"/>
                    <a:pt x="2093" y="19633"/>
                    <a:pt x="3600" y="21381"/>
                  </a:cubicBezTo>
                  <a:cubicBezTo>
                    <a:pt x="5031" y="23041"/>
                    <a:pt x="6898" y="23882"/>
                    <a:pt x="9153" y="23887"/>
                  </a:cubicBezTo>
                  <a:lnTo>
                    <a:pt x="9153" y="23796"/>
                  </a:lnTo>
                  <a:cubicBezTo>
                    <a:pt x="6928" y="23793"/>
                    <a:pt x="5083" y="22960"/>
                    <a:pt x="3668" y="21321"/>
                  </a:cubicBezTo>
                  <a:cubicBezTo>
                    <a:pt x="956" y="18175"/>
                    <a:pt x="279" y="12551"/>
                    <a:pt x="188" y="8387"/>
                  </a:cubicBezTo>
                  <a:cubicBezTo>
                    <a:pt x="88" y="3871"/>
                    <a:pt x="641" y="51"/>
                    <a:pt x="646" y="14"/>
                  </a:cubicBezTo>
                  <a:lnTo>
                    <a:pt x="559" y="1"/>
                  </a:lnTo>
                  <a:close/>
                </a:path>
              </a:pathLst>
            </a:custGeom>
            <a:solidFill>
              <a:srgbClr val="382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8482403" y="2749736"/>
              <a:ext cx="314492" cy="642152"/>
            </a:xfrm>
            <a:custGeom>
              <a:avLst/>
              <a:gdLst/>
              <a:ahLst/>
              <a:cxnLst/>
              <a:rect l="l" t="t" r="r" b="b"/>
              <a:pathLst>
                <a:path w="11871" h="24239" extrusionOk="0">
                  <a:moveTo>
                    <a:pt x="6928" y="0"/>
                  </a:moveTo>
                  <a:cubicBezTo>
                    <a:pt x="6928" y="0"/>
                    <a:pt x="6928" y="0"/>
                    <a:pt x="6928" y="0"/>
                  </a:cubicBezTo>
                  <a:lnTo>
                    <a:pt x="6928" y="0"/>
                  </a:lnTo>
                  <a:lnTo>
                    <a:pt x="6928" y="0"/>
                  </a:lnTo>
                  <a:cubicBezTo>
                    <a:pt x="6928" y="0"/>
                    <a:pt x="6928" y="0"/>
                    <a:pt x="6928" y="0"/>
                  </a:cubicBezTo>
                  <a:close/>
                  <a:moveTo>
                    <a:pt x="6928" y="0"/>
                  </a:moveTo>
                  <a:lnTo>
                    <a:pt x="6597" y="5"/>
                  </a:lnTo>
                  <a:lnTo>
                    <a:pt x="6593" y="5"/>
                  </a:lnTo>
                  <a:cubicBezTo>
                    <a:pt x="6446" y="120"/>
                    <a:pt x="6322" y="244"/>
                    <a:pt x="6232" y="362"/>
                  </a:cubicBezTo>
                  <a:cubicBezTo>
                    <a:pt x="5866" y="865"/>
                    <a:pt x="5749" y="1505"/>
                    <a:pt x="5669" y="2126"/>
                  </a:cubicBezTo>
                  <a:cubicBezTo>
                    <a:pt x="5384" y="4301"/>
                    <a:pt x="5402" y="6504"/>
                    <a:pt x="5230" y="8689"/>
                  </a:cubicBezTo>
                  <a:cubicBezTo>
                    <a:pt x="5056" y="10873"/>
                    <a:pt x="4678" y="13088"/>
                    <a:pt x="3669" y="15034"/>
                  </a:cubicBezTo>
                  <a:cubicBezTo>
                    <a:pt x="3149" y="16031"/>
                    <a:pt x="2463" y="16957"/>
                    <a:pt x="2152" y="18037"/>
                  </a:cubicBezTo>
                  <a:cubicBezTo>
                    <a:pt x="1851" y="19060"/>
                    <a:pt x="1900" y="20166"/>
                    <a:pt x="1506" y="21155"/>
                  </a:cubicBezTo>
                  <a:cubicBezTo>
                    <a:pt x="1072" y="22220"/>
                    <a:pt x="139" y="23097"/>
                    <a:pt x="0" y="24238"/>
                  </a:cubicBezTo>
                  <a:cubicBezTo>
                    <a:pt x="11870" y="22988"/>
                    <a:pt x="6929" y="5"/>
                    <a:pt x="6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8398577" y="2896193"/>
              <a:ext cx="156571" cy="297749"/>
            </a:xfrm>
            <a:custGeom>
              <a:avLst/>
              <a:gdLst/>
              <a:ahLst/>
              <a:cxnLst/>
              <a:rect l="l" t="t" r="r" b="b"/>
              <a:pathLst>
                <a:path w="5910" h="11239" extrusionOk="0">
                  <a:moveTo>
                    <a:pt x="1720" y="174"/>
                  </a:moveTo>
                  <a:cubicBezTo>
                    <a:pt x="2106" y="650"/>
                    <a:pt x="2535" y="1114"/>
                    <a:pt x="2949" y="1566"/>
                  </a:cubicBezTo>
                  <a:cubicBezTo>
                    <a:pt x="4325" y="3064"/>
                    <a:pt x="5750" y="4609"/>
                    <a:pt x="5791" y="6783"/>
                  </a:cubicBezTo>
                  <a:cubicBezTo>
                    <a:pt x="5816" y="8005"/>
                    <a:pt x="5526" y="9347"/>
                    <a:pt x="4907" y="10884"/>
                  </a:cubicBezTo>
                  <a:cubicBezTo>
                    <a:pt x="4870" y="10974"/>
                    <a:pt x="4829" y="11065"/>
                    <a:pt x="4751" y="11103"/>
                  </a:cubicBezTo>
                  <a:cubicBezTo>
                    <a:pt x="4683" y="11137"/>
                    <a:pt x="4596" y="11152"/>
                    <a:pt x="4496" y="11152"/>
                  </a:cubicBezTo>
                  <a:cubicBezTo>
                    <a:pt x="3917" y="11152"/>
                    <a:pt x="2878" y="10646"/>
                    <a:pt x="2280" y="10298"/>
                  </a:cubicBezTo>
                  <a:cubicBezTo>
                    <a:pt x="1423" y="9801"/>
                    <a:pt x="802" y="9036"/>
                    <a:pt x="532" y="8141"/>
                  </a:cubicBezTo>
                  <a:cubicBezTo>
                    <a:pt x="93" y="6682"/>
                    <a:pt x="504" y="5234"/>
                    <a:pt x="901" y="3834"/>
                  </a:cubicBezTo>
                  <a:lnTo>
                    <a:pt x="905" y="3817"/>
                  </a:lnTo>
                  <a:cubicBezTo>
                    <a:pt x="996" y="3496"/>
                    <a:pt x="1088" y="3155"/>
                    <a:pt x="1165" y="2810"/>
                  </a:cubicBezTo>
                  <a:cubicBezTo>
                    <a:pt x="1292" y="2239"/>
                    <a:pt x="1397" y="1713"/>
                    <a:pt x="1486" y="1205"/>
                  </a:cubicBezTo>
                  <a:cubicBezTo>
                    <a:pt x="1496" y="1153"/>
                    <a:pt x="1524" y="1046"/>
                    <a:pt x="1557" y="922"/>
                  </a:cubicBezTo>
                  <a:cubicBezTo>
                    <a:pt x="1650" y="567"/>
                    <a:pt x="1708" y="323"/>
                    <a:pt x="1720" y="174"/>
                  </a:cubicBezTo>
                  <a:close/>
                  <a:moveTo>
                    <a:pt x="1701" y="0"/>
                  </a:moveTo>
                  <a:lnTo>
                    <a:pt x="1632" y="53"/>
                  </a:lnTo>
                  <a:cubicBezTo>
                    <a:pt x="1677" y="125"/>
                    <a:pt x="1541" y="645"/>
                    <a:pt x="1474" y="895"/>
                  </a:cubicBezTo>
                  <a:cubicBezTo>
                    <a:pt x="1440" y="1028"/>
                    <a:pt x="1411" y="1132"/>
                    <a:pt x="1402" y="1187"/>
                  </a:cubicBezTo>
                  <a:cubicBezTo>
                    <a:pt x="1310" y="1692"/>
                    <a:pt x="1208" y="2217"/>
                    <a:pt x="1080" y="2789"/>
                  </a:cubicBezTo>
                  <a:cubicBezTo>
                    <a:pt x="1004" y="3131"/>
                    <a:pt x="911" y="3473"/>
                    <a:pt x="820" y="3791"/>
                  </a:cubicBezTo>
                  <a:lnTo>
                    <a:pt x="815" y="3807"/>
                  </a:lnTo>
                  <a:cubicBezTo>
                    <a:pt x="416" y="5220"/>
                    <a:pt x="0" y="6680"/>
                    <a:pt x="447" y="8163"/>
                  </a:cubicBezTo>
                  <a:cubicBezTo>
                    <a:pt x="722" y="9080"/>
                    <a:pt x="1358" y="9865"/>
                    <a:pt x="2236" y="10372"/>
                  </a:cubicBezTo>
                  <a:cubicBezTo>
                    <a:pt x="2409" y="10472"/>
                    <a:pt x="3754" y="11239"/>
                    <a:pt x="4501" y="11239"/>
                  </a:cubicBezTo>
                  <a:cubicBezTo>
                    <a:pt x="4614" y="11239"/>
                    <a:pt x="4713" y="11221"/>
                    <a:pt x="4798" y="11181"/>
                  </a:cubicBezTo>
                  <a:cubicBezTo>
                    <a:pt x="4902" y="11126"/>
                    <a:pt x="4952" y="11018"/>
                    <a:pt x="4995" y="10912"/>
                  </a:cubicBezTo>
                  <a:cubicBezTo>
                    <a:pt x="5618" y="9364"/>
                    <a:pt x="5909" y="8010"/>
                    <a:pt x="5884" y="6776"/>
                  </a:cubicBezTo>
                  <a:cubicBezTo>
                    <a:pt x="5841" y="4568"/>
                    <a:pt x="4407" y="3009"/>
                    <a:pt x="3017" y="1501"/>
                  </a:cubicBezTo>
                  <a:cubicBezTo>
                    <a:pt x="2569" y="1018"/>
                    <a:pt x="2107" y="514"/>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8441444" y="2896644"/>
              <a:ext cx="84644" cy="295100"/>
            </a:xfrm>
            <a:custGeom>
              <a:avLst/>
              <a:gdLst/>
              <a:ahLst/>
              <a:cxnLst/>
              <a:rect l="l" t="t" r="r" b="b"/>
              <a:pathLst>
                <a:path w="3195" h="11139" extrusionOk="0">
                  <a:moveTo>
                    <a:pt x="88" y="0"/>
                  </a:moveTo>
                  <a:lnTo>
                    <a:pt x="1" y="23"/>
                  </a:lnTo>
                  <a:cubicBezTo>
                    <a:pt x="25" y="114"/>
                    <a:pt x="2431" y="9118"/>
                    <a:pt x="3112" y="11139"/>
                  </a:cubicBezTo>
                  <a:lnTo>
                    <a:pt x="3194" y="11109"/>
                  </a:lnTo>
                  <a:cubicBezTo>
                    <a:pt x="2515" y="9093"/>
                    <a:pt x="113" y="91"/>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8437814" y="2976151"/>
              <a:ext cx="53806" cy="48190"/>
            </a:xfrm>
            <a:custGeom>
              <a:avLst/>
              <a:gdLst/>
              <a:ahLst/>
              <a:cxnLst/>
              <a:rect l="l" t="t" r="r" b="b"/>
              <a:pathLst>
                <a:path w="2031" h="1819" extrusionOk="0">
                  <a:moveTo>
                    <a:pt x="1985" y="0"/>
                  </a:moveTo>
                  <a:cubicBezTo>
                    <a:pt x="1963" y="0"/>
                    <a:pt x="1946" y="12"/>
                    <a:pt x="1938" y="32"/>
                  </a:cubicBezTo>
                  <a:lnTo>
                    <a:pt x="1446" y="1689"/>
                  </a:lnTo>
                  <a:lnTo>
                    <a:pt x="78" y="378"/>
                  </a:lnTo>
                  <a:cubicBezTo>
                    <a:pt x="70" y="371"/>
                    <a:pt x="60" y="367"/>
                    <a:pt x="49" y="367"/>
                  </a:cubicBezTo>
                  <a:cubicBezTo>
                    <a:pt x="37" y="367"/>
                    <a:pt x="25" y="371"/>
                    <a:pt x="17" y="380"/>
                  </a:cubicBezTo>
                  <a:cubicBezTo>
                    <a:pt x="0" y="397"/>
                    <a:pt x="0" y="427"/>
                    <a:pt x="18" y="443"/>
                  </a:cubicBezTo>
                  <a:lnTo>
                    <a:pt x="1441" y="1805"/>
                  </a:lnTo>
                  <a:cubicBezTo>
                    <a:pt x="1450" y="1813"/>
                    <a:pt x="1459" y="1818"/>
                    <a:pt x="1471" y="1818"/>
                  </a:cubicBezTo>
                  <a:cubicBezTo>
                    <a:pt x="1476" y="1818"/>
                    <a:pt x="1479" y="1818"/>
                    <a:pt x="1483" y="1815"/>
                  </a:cubicBezTo>
                  <a:cubicBezTo>
                    <a:pt x="1496" y="1811"/>
                    <a:pt x="1509" y="1798"/>
                    <a:pt x="1512" y="1785"/>
                  </a:cubicBezTo>
                  <a:lnTo>
                    <a:pt x="2024" y="57"/>
                  </a:lnTo>
                  <a:cubicBezTo>
                    <a:pt x="2031" y="32"/>
                    <a:pt x="2016" y="7"/>
                    <a:pt x="1993" y="1"/>
                  </a:cubicBezTo>
                  <a:cubicBezTo>
                    <a:pt x="1990" y="0"/>
                    <a:pt x="1987"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8427323" y="3024476"/>
              <a:ext cx="97413" cy="72325"/>
            </a:xfrm>
            <a:custGeom>
              <a:avLst/>
              <a:gdLst/>
              <a:ahLst/>
              <a:cxnLst/>
              <a:rect l="l" t="t" r="r" b="b"/>
              <a:pathLst>
                <a:path w="3677" h="2730" extrusionOk="0">
                  <a:moveTo>
                    <a:pt x="3625" y="0"/>
                  </a:moveTo>
                  <a:cubicBezTo>
                    <a:pt x="3605" y="0"/>
                    <a:pt x="3588" y="10"/>
                    <a:pt x="3582" y="29"/>
                  </a:cubicBezTo>
                  <a:lnTo>
                    <a:pt x="2608" y="2618"/>
                  </a:lnTo>
                  <a:lnTo>
                    <a:pt x="76" y="857"/>
                  </a:lnTo>
                  <a:cubicBezTo>
                    <a:pt x="69" y="851"/>
                    <a:pt x="60" y="848"/>
                    <a:pt x="51" y="848"/>
                  </a:cubicBezTo>
                  <a:cubicBezTo>
                    <a:pt x="37" y="848"/>
                    <a:pt x="23" y="855"/>
                    <a:pt x="15" y="867"/>
                  </a:cubicBezTo>
                  <a:cubicBezTo>
                    <a:pt x="0" y="889"/>
                    <a:pt x="3" y="915"/>
                    <a:pt x="25" y="930"/>
                  </a:cubicBezTo>
                  <a:lnTo>
                    <a:pt x="2601" y="2721"/>
                  </a:lnTo>
                  <a:cubicBezTo>
                    <a:pt x="2608" y="2727"/>
                    <a:pt x="2618" y="2729"/>
                    <a:pt x="2626" y="2729"/>
                  </a:cubicBezTo>
                  <a:lnTo>
                    <a:pt x="2642" y="2729"/>
                  </a:lnTo>
                  <a:cubicBezTo>
                    <a:pt x="2657" y="2726"/>
                    <a:pt x="2667" y="2714"/>
                    <a:pt x="2671" y="2703"/>
                  </a:cubicBezTo>
                  <a:lnTo>
                    <a:pt x="3668" y="60"/>
                  </a:lnTo>
                  <a:cubicBezTo>
                    <a:pt x="3676" y="37"/>
                    <a:pt x="3663" y="11"/>
                    <a:pt x="3640" y="2"/>
                  </a:cubicBezTo>
                  <a:cubicBezTo>
                    <a:pt x="3635" y="1"/>
                    <a:pt x="3629" y="0"/>
                    <a:pt x="3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8427190" y="3083928"/>
              <a:ext cx="112938" cy="66894"/>
            </a:xfrm>
            <a:custGeom>
              <a:avLst/>
              <a:gdLst/>
              <a:ahLst/>
              <a:cxnLst/>
              <a:rect l="l" t="t" r="r" b="b"/>
              <a:pathLst>
                <a:path w="4263" h="2525" extrusionOk="0">
                  <a:moveTo>
                    <a:pt x="4213" y="0"/>
                  </a:moveTo>
                  <a:cubicBezTo>
                    <a:pt x="4195" y="0"/>
                    <a:pt x="4179" y="10"/>
                    <a:pt x="4171" y="28"/>
                  </a:cubicBezTo>
                  <a:lnTo>
                    <a:pt x="3187" y="2420"/>
                  </a:lnTo>
                  <a:lnTo>
                    <a:pt x="71" y="883"/>
                  </a:lnTo>
                  <a:cubicBezTo>
                    <a:pt x="65" y="880"/>
                    <a:pt x="59" y="879"/>
                    <a:pt x="53" y="879"/>
                  </a:cubicBezTo>
                  <a:cubicBezTo>
                    <a:pt x="35" y="879"/>
                    <a:pt x="19" y="888"/>
                    <a:pt x="12" y="904"/>
                  </a:cubicBezTo>
                  <a:cubicBezTo>
                    <a:pt x="0" y="926"/>
                    <a:pt x="8" y="954"/>
                    <a:pt x="32" y="964"/>
                  </a:cubicBezTo>
                  <a:lnTo>
                    <a:pt x="3189" y="2521"/>
                  </a:lnTo>
                  <a:cubicBezTo>
                    <a:pt x="3196" y="2523"/>
                    <a:pt x="3204" y="2524"/>
                    <a:pt x="3211" y="2524"/>
                  </a:cubicBezTo>
                  <a:cubicBezTo>
                    <a:pt x="3217" y="2524"/>
                    <a:pt x="3222" y="2524"/>
                    <a:pt x="3227" y="2523"/>
                  </a:cubicBezTo>
                  <a:cubicBezTo>
                    <a:pt x="3237" y="2519"/>
                    <a:pt x="3247" y="2508"/>
                    <a:pt x="3252" y="2498"/>
                  </a:cubicBezTo>
                  <a:lnTo>
                    <a:pt x="4254" y="61"/>
                  </a:lnTo>
                  <a:cubicBezTo>
                    <a:pt x="4263" y="38"/>
                    <a:pt x="4253" y="13"/>
                    <a:pt x="4229" y="3"/>
                  </a:cubicBezTo>
                  <a:cubicBezTo>
                    <a:pt x="4224" y="1"/>
                    <a:pt x="4218" y="0"/>
                    <a:pt x="4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8" name="Google Shape;2008;p45"/>
          <p:cNvSpPr/>
          <p:nvPr/>
        </p:nvSpPr>
        <p:spPr>
          <a:xfrm flipH="1">
            <a:off x="3709601" y="2607388"/>
            <a:ext cx="189739" cy="278569"/>
          </a:xfrm>
          <a:custGeom>
            <a:avLst/>
            <a:gdLst/>
            <a:ahLst/>
            <a:cxnLst/>
            <a:rect l="l" t="t" r="r" b="b"/>
            <a:pathLst>
              <a:path w="7162" h="10515" extrusionOk="0">
                <a:moveTo>
                  <a:pt x="3554" y="1539"/>
                </a:moveTo>
                <a:cubicBezTo>
                  <a:pt x="4646" y="1539"/>
                  <a:pt x="5530" y="2401"/>
                  <a:pt x="5530" y="3463"/>
                </a:cubicBezTo>
                <a:cubicBezTo>
                  <a:pt x="5527" y="4526"/>
                  <a:pt x="4644" y="5388"/>
                  <a:pt x="3554" y="5388"/>
                </a:cubicBezTo>
                <a:cubicBezTo>
                  <a:pt x="2462" y="5388"/>
                  <a:pt x="1579" y="4525"/>
                  <a:pt x="1579" y="3463"/>
                </a:cubicBezTo>
                <a:cubicBezTo>
                  <a:pt x="1579" y="2401"/>
                  <a:pt x="2462" y="1539"/>
                  <a:pt x="3554" y="1539"/>
                </a:cubicBezTo>
                <a:close/>
                <a:moveTo>
                  <a:pt x="3553" y="0"/>
                </a:moveTo>
                <a:cubicBezTo>
                  <a:pt x="1592" y="0"/>
                  <a:pt x="0" y="1549"/>
                  <a:pt x="0" y="3461"/>
                </a:cubicBezTo>
                <a:cubicBezTo>
                  <a:pt x="0" y="4018"/>
                  <a:pt x="138" y="4544"/>
                  <a:pt x="378" y="5010"/>
                </a:cubicBezTo>
                <a:lnTo>
                  <a:pt x="395" y="5038"/>
                </a:lnTo>
                <a:cubicBezTo>
                  <a:pt x="416" y="5083"/>
                  <a:pt x="441" y="5126"/>
                  <a:pt x="466" y="5169"/>
                </a:cubicBezTo>
                <a:lnTo>
                  <a:pt x="3377" y="10410"/>
                </a:lnTo>
                <a:cubicBezTo>
                  <a:pt x="3415" y="10480"/>
                  <a:pt x="3485" y="10515"/>
                  <a:pt x="3556" y="10515"/>
                </a:cubicBezTo>
                <a:cubicBezTo>
                  <a:pt x="3626" y="10515"/>
                  <a:pt x="3696" y="10480"/>
                  <a:pt x="3734" y="10410"/>
                </a:cubicBezTo>
                <a:lnTo>
                  <a:pt x="6458" y="5456"/>
                </a:lnTo>
                <a:cubicBezTo>
                  <a:pt x="6913" y="4826"/>
                  <a:pt x="7162" y="4039"/>
                  <a:pt x="7096" y="3193"/>
                </a:cubicBezTo>
                <a:cubicBezTo>
                  <a:pt x="6963" y="1488"/>
                  <a:pt x="5530" y="113"/>
                  <a:pt x="3779" y="7"/>
                </a:cubicBezTo>
                <a:cubicBezTo>
                  <a:pt x="3703" y="3"/>
                  <a:pt x="3628" y="0"/>
                  <a:pt x="355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09" name="Google Shape;2009;p45"/>
          <p:cNvSpPr/>
          <p:nvPr/>
        </p:nvSpPr>
        <p:spPr>
          <a:xfrm flipH="1">
            <a:off x="3255806" y="1412723"/>
            <a:ext cx="189713" cy="278595"/>
          </a:xfrm>
          <a:custGeom>
            <a:avLst/>
            <a:gdLst/>
            <a:ahLst/>
            <a:cxnLst/>
            <a:rect l="l" t="t" r="r" b="b"/>
            <a:pathLst>
              <a:path w="7161" h="10516" extrusionOk="0">
                <a:moveTo>
                  <a:pt x="3554" y="1536"/>
                </a:moveTo>
                <a:cubicBezTo>
                  <a:pt x="4644" y="1536"/>
                  <a:pt x="5529" y="2398"/>
                  <a:pt x="5529" y="3461"/>
                </a:cubicBezTo>
                <a:cubicBezTo>
                  <a:pt x="5527" y="4523"/>
                  <a:pt x="4643" y="5385"/>
                  <a:pt x="3554" y="5385"/>
                </a:cubicBezTo>
                <a:cubicBezTo>
                  <a:pt x="2463" y="5385"/>
                  <a:pt x="1578" y="4523"/>
                  <a:pt x="1578" y="3461"/>
                </a:cubicBezTo>
                <a:cubicBezTo>
                  <a:pt x="1578" y="2398"/>
                  <a:pt x="2463" y="1536"/>
                  <a:pt x="3554" y="1536"/>
                </a:cubicBezTo>
                <a:close/>
                <a:moveTo>
                  <a:pt x="3554" y="1"/>
                </a:moveTo>
                <a:cubicBezTo>
                  <a:pt x="1592" y="1"/>
                  <a:pt x="1" y="1550"/>
                  <a:pt x="1" y="3461"/>
                </a:cubicBezTo>
                <a:cubicBezTo>
                  <a:pt x="1" y="4018"/>
                  <a:pt x="137" y="4545"/>
                  <a:pt x="377" y="5010"/>
                </a:cubicBezTo>
                <a:lnTo>
                  <a:pt x="393" y="5039"/>
                </a:lnTo>
                <a:cubicBezTo>
                  <a:pt x="417" y="5083"/>
                  <a:pt x="441" y="5126"/>
                  <a:pt x="466" y="5169"/>
                </a:cubicBezTo>
                <a:lnTo>
                  <a:pt x="3375" y="10411"/>
                </a:lnTo>
                <a:cubicBezTo>
                  <a:pt x="3413" y="10480"/>
                  <a:pt x="3484" y="10515"/>
                  <a:pt x="3554" y="10515"/>
                </a:cubicBezTo>
                <a:cubicBezTo>
                  <a:pt x="3625" y="10515"/>
                  <a:pt x="3695" y="10480"/>
                  <a:pt x="3733" y="10411"/>
                </a:cubicBezTo>
                <a:lnTo>
                  <a:pt x="6457" y="5456"/>
                </a:lnTo>
                <a:cubicBezTo>
                  <a:pt x="6912" y="4823"/>
                  <a:pt x="7161" y="4036"/>
                  <a:pt x="7094" y="3191"/>
                </a:cubicBezTo>
                <a:cubicBezTo>
                  <a:pt x="6962" y="1488"/>
                  <a:pt x="5529" y="113"/>
                  <a:pt x="3780" y="7"/>
                </a:cubicBezTo>
                <a:cubicBezTo>
                  <a:pt x="3704" y="3"/>
                  <a:pt x="3629" y="1"/>
                  <a:pt x="355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flipH="1">
            <a:off x="3567646" y="3830530"/>
            <a:ext cx="189739" cy="278595"/>
          </a:xfrm>
          <a:custGeom>
            <a:avLst/>
            <a:gdLst/>
            <a:ahLst/>
            <a:cxnLst/>
            <a:rect l="l" t="t" r="r" b="b"/>
            <a:pathLst>
              <a:path w="7162" h="10516" extrusionOk="0">
                <a:moveTo>
                  <a:pt x="3554" y="1538"/>
                </a:moveTo>
                <a:cubicBezTo>
                  <a:pt x="4645" y="1538"/>
                  <a:pt x="5530" y="2400"/>
                  <a:pt x="5530" y="3462"/>
                </a:cubicBezTo>
                <a:cubicBezTo>
                  <a:pt x="5530" y="4523"/>
                  <a:pt x="4645" y="5385"/>
                  <a:pt x="3554" y="5385"/>
                </a:cubicBezTo>
                <a:cubicBezTo>
                  <a:pt x="2464" y="5385"/>
                  <a:pt x="1579" y="4523"/>
                  <a:pt x="1579" y="3462"/>
                </a:cubicBezTo>
                <a:cubicBezTo>
                  <a:pt x="1579" y="2400"/>
                  <a:pt x="2464" y="1538"/>
                  <a:pt x="3554" y="1538"/>
                </a:cubicBezTo>
                <a:close/>
                <a:moveTo>
                  <a:pt x="3553" y="1"/>
                </a:moveTo>
                <a:cubicBezTo>
                  <a:pt x="1591" y="1"/>
                  <a:pt x="0" y="1551"/>
                  <a:pt x="0" y="3462"/>
                </a:cubicBezTo>
                <a:cubicBezTo>
                  <a:pt x="0" y="4018"/>
                  <a:pt x="138" y="4545"/>
                  <a:pt x="378" y="5011"/>
                </a:cubicBezTo>
                <a:lnTo>
                  <a:pt x="394" y="5040"/>
                </a:lnTo>
                <a:cubicBezTo>
                  <a:pt x="416" y="5083"/>
                  <a:pt x="441" y="5126"/>
                  <a:pt x="466" y="5170"/>
                </a:cubicBezTo>
                <a:lnTo>
                  <a:pt x="3376" y="10411"/>
                </a:lnTo>
                <a:cubicBezTo>
                  <a:pt x="3414" y="10481"/>
                  <a:pt x="3485" y="10515"/>
                  <a:pt x="3555" y="10515"/>
                </a:cubicBezTo>
                <a:cubicBezTo>
                  <a:pt x="3626" y="10515"/>
                  <a:pt x="3696" y="10481"/>
                  <a:pt x="3734" y="10411"/>
                </a:cubicBezTo>
                <a:lnTo>
                  <a:pt x="6458" y="5456"/>
                </a:lnTo>
                <a:cubicBezTo>
                  <a:pt x="6915" y="4825"/>
                  <a:pt x="7162" y="4038"/>
                  <a:pt x="7095" y="3193"/>
                </a:cubicBezTo>
                <a:cubicBezTo>
                  <a:pt x="6963" y="1489"/>
                  <a:pt x="5530" y="114"/>
                  <a:pt x="3779" y="8"/>
                </a:cubicBezTo>
                <a:cubicBezTo>
                  <a:pt x="3703" y="3"/>
                  <a:pt x="3628" y="1"/>
                  <a:pt x="3553"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4"/>
        <p:cNvGrpSpPr/>
        <p:nvPr/>
      </p:nvGrpSpPr>
      <p:grpSpPr>
        <a:xfrm>
          <a:off x="0" y="0"/>
          <a:ext cx="0" cy="0"/>
          <a:chOff x="0" y="0"/>
          <a:chExt cx="0" cy="0"/>
        </a:xfrm>
      </p:grpSpPr>
      <p:sp>
        <p:nvSpPr>
          <p:cNvPr id="3155" name="Google Shape;3155;p60"/>
          <p:cNvSpPr/>
          <p:nvPr/>
        </p:nvSpPr>
        <p:spPr>
          <a:xfrm>
            <a:off x="1572475" y="1372500"/>
            <a:ext cx="2210700" cy="3390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60"/>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r>
              <a:rPr lang="en" dirty="0"/>
              <a:t>Conclusion:</a:t>
            </a:r>
            <a:endParaRPr lang="en-US" dirty="0"/>
          </a:p>
        </p:txBody>
      </p:sp>
      <p:sp>
        <p:nvSpPr>
          <p:cNvPr id="3157" name="Google Shape;3157;p60"/>
          <p:cNvSpPr txBox="1">
            <a:spLocks noGrp="1"/>
          </p:cNvSpPr>
          <p:nvPr>
            <p:ph type="subTitle" idx="1"/>
          </p:nvPr>
        </p:nvSpPr>
        <p:spPr>
          <a:xfrm>
            <a:off x="4572000" y="1067138"/>
            <a:ext cx="4133762" cy="3112537"/>
          </a:xfrm>
          <a:prstGeom prst="rect">
            <a:avLst/>
          </a:prstGeom>
        </p:spPr>
        <p:txBody>
          <a:bodyPr spcFirstLastPara="1" wrap="square" lIns="91425" tIns="91425" rIns="91425" bIns="91425" anchor="ctr" anchorCtr="0">
            <a:noAutofit/>
          </a:bodyPr>
          <a:lstStyle/>
          <a:p>
            <a:pPr marL="0" indent="0">
              <a:spcAft>
                <a:spcPts val="1600"/>
              </a:spcAft>
            </a:pPr>
            <a:r>
              <a:rPr lang="en" dirty="0"/>
              <a:t>smart public restrooms offer improved hygiene, resource conservation, and accessibility. They showcase the potential of technology to enhance everyday experiences, promoting public health and environmental responsibility in our urban environments. These innovations represent a brighter future for public facilities</a:t>
            </a:r>
            <a:endParaRPr lang="en-US" dirty="0"/>
          </a:p>
        </p:txBody>
      </p:sp>
      <p:pic>
        <p:nvPicPr>
          <p:cNvPr id="3158" name="Google Shape;3158;p60" descr="A bathroom with sinks and mirrors&#10;&#10;Description automatically generated"/>
          <p:cNvPicPr preferRelativeResize="0"/>
          <p:nvPr/>
        </p:nvPicPr>
        <p:blipFill>
          <a:blip r:embed="rId3"/>
          <a:stretch>
            <a:fillRect/>
          </a:stretch>
        </p:blipFill>
        <p:spPr>
          <a:xfrm>
            <a:off x="1461250" y="1332750"/>
            <a:ext cx="2203658" cy="3240124"/>
          </a:xfrm>
          <a:prstGeom prst="rect">
            <a:avLst/>
          </a:prstGeom>
          <a:noFill/>
          <a:ln>
            <a:noFill/>
          </a:ln>
        </p:spPr>
      </p:pic>
      <p:grpSp>
        <p:nvGrpSpPr>
          <p:cNvPr id="3159" name="Google Shape;3159;p60"/>
          <p:cNvGrpSpPr/>
          <p:nvPr/>
        </p:nvGrpSpPr>
        <p:grpSpPr>
          <a:xfrm>
            <a:off x="4681075" y="4184125"/>
            <a:ext cx="591275" cy="423625"/>
            <a:chOff x="3594625" y="4184125"/>
            <a:chExt cx="591275" cy="423625"/>
          </a:xfrm>
        </p:grpSpPr>
        <p:grpSp>
          <p:nvGrpSpPr>
            <p:cNvPr id="3160" name="Google Shape;3160;p60"/>
            <p:cNvGrpSpPr/>
            <p:nvPr/>
          </p:nvGrpSpPr>
          <p:grpSpPr>
            <a:xfrm>
              <a:off x="3594625" y="4184125"/>
              <a:ext cx="591275" cy="423625"/>
              <a:chOff x="6423800" y="3391463"/>
              <a:chExt cx="591275" cy="423625"/>
            </a:xfrm>
          </p:grpSpPr>
          <p:sp>
            <p:nvSpPr>
              <p:cNvPr id="3161" name="Google Shape;3161;p60"/>
              <p:cNvSpPr/>
              <p:nvPr/>
            </p:nvSpPr>
            <p:spPr>
              <a:xfrm>
                <a:off x="6732875" y="3391463"/>
                <a:ext cx="282200" cy="257125"/>
              </a:xfrm>
              <a:custGeom>
                <a:avLst/>
                <a:gdLst/>
                <a:ahLst/>
                <a:cxnLst/>
                <a:rect l="l" t="t" r="r" b="b"/>
                <a:pathLst>
                  <a:path w="11288" h="10285" extrusionOk="0">
                    <a:moveTo>
                      <a:pt x="5644" y="1"/>
                    </a:moveTo>
                    <a:cubicBezTo>
                      <a:pt x="4328" y="1"/>
                      <a:pt x="3012" y="503"/>
                      <a:pt x="2008" y="1507"/>
                    </a:cubicBezTo>
                    <a:cubicBezTo>
                      <a:pt x="1" y="3514"/>
                      <a:pt x="1" y="6771"/>
                      <a:pt x="2008" y="8779"/>
                    </a:cubicBezTo>
                    <a:cubicBezTo>
                      <a:pt x="3012" y="9783"/>
                      <a:pt x="4328" y="10285"/>
                      <a:pt x="5644" y="10285"/>
                    </a:cubicBezTo>
                    <a:cubicBezTo>
                      <a:pt x="6960" y="10285"/>
                      <a:pt x="8275" y="9783"/>
                      <a:pt x="9279" y="8779"/>
                    </a:cubicBezTo>
                    <a:cubicBezTo>
                      <a:pt x="11287" y="6771"/>
                      <a:pt x="11287" y="3514"/>
                      <a:pt x="9279" y="1507"/>
                    </a:cubicBezTo>
                    <a:cubicBezTo>
                      <a:pt x="8275" y="503"/>
                      <a:pt x="6960" y="1"/>
                      <a:pt x="5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60"/>
              <p:cNvSpPr/>
              <p:nvPr/>
            </p:nvSpPr>
            <p:spPr>
              <a:xfrm>
                <a:off x="6869850" y="3446263"/>
                <a:ext cx="8300" cy="368825"/>
              </a:xfrm>
              <a:custGeom>
                <a:avLst/>
                <a:gdLst/>
                <a:ahLst/>
                <a:cxnLst/>
                <a:rect l="l" t="t" r="r" b="b"/>
                <a:pathLst>
                  <a:path w="332" h="14753" extrusionOk="0">
                    <a:moveTo>
                      <a:pt x="166" y="0"/>
                    </a:moveTo>
                    <a:cubicBezTo>
                      <a:pt x="75" y="0"/>
                      <a:pt x="0" y="75"/>
                      <a:pt x="0" y="166"/>
                    </a:cubicBezTo>
                    <a:lnTo>
                      <a:pt x="0" y="14587"/>
                    </a:lnTo>
                    <a:cubicBezTo>
                      <a:pt x="0" y="14678"/>
                      <a:pt x="75" y="14752"/>
                      <a:pt x="166" y="14752"/>
                    </a:cubicBezTo>
                    <a:cubicBezTo>
                      <a:pt x="257" y="14752"/>
                      <a:pt x="331" y="14678"/>
                      <a:pt x="331" y="14587"/>
                    </a:cubicBezTo>
                    <a:lnTo>
                      <a:pt x="331" y="166"/>
                    </a:lnTo>
                    <a:cubicBezTo>
                      <a:pt x="331" y="75"/>
                      <a:pt x="257" y="0"/>
                      <a:pt x="166" y="0"/>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60"/>
              <p:cNvSpPr/>
              <p:nvPr/>
            </p:nvSpPr>
            <p:spPr>
              <a:xfrm>
                <a:off x="6819300" y="3492713"/>
                <a:ext cx="114050" cy="45300"/>
              </a:xfrm>
              <a:custGeom>
                <a:avLst/>
                <a:gdLst/>
                <a:ahLst/>
                <a:cxnLst/>
                <a:rect l="l" t="t" r="r" b="b"/>
                <a:pathLst>
                  <a:path w="4562" h="1812" extrusionOk="0">
                    <a:moveTo>
                      <a:pt x="4372" y="1"/>
                    </a:moveTo>
                    <a:cubicBezTo>
                      <a:pt x="4340" y="1"/>
                      <a:pt x="4308" y="10"/>
                      <a:pt x="4280" y="29"/>
                    </a:cubicBezTo>
                    <a:lnTo>
                      <a:pt x="2194" y="1444"/>
                    </a:lnTo>
                    <a:lnTo>
                      <a:pt x="288" y="34"/>
                    </a:lnTo>
                    <a:cubicBezTo>
                      <a:pt x="258" y="12"/>
                      <a:pt x="223" y="2"/>
                      <a:pt x="189" y="2"/>
                    </a:cubicBezTo>
                    <a:cubicBezTo>
                      <a:pt x="138" y="2"/>
                      <a:pt x="87" y="25"/>
                      <a:pt x="56" y="69"/>
                    </a:cubicBezTo>
                    <a:cubicBezTo>
                      <a:pt x="1" y="144"/>
                      <a:pt x="18" y="246"/>
                      <a:pt x="90" y="301"/>
                    </a:cubicBezTo>
                    <a:lnTo>
                      <a:pt x="2092" y="1779"/>
                    </a:lnTo>
                    <a:cubicBezTo>
                      <a:pt x="2120" y="1802"/>
                      <a:pt x="2153" y="1812"/>
                      <a:pt x="2188" y="1812"/>
                    </a:cubicBezTo>
                    <a:cubicBezTo>
                      <a:pt x="2221" y="1812"/>
                      <a:pt x="2252" y="1802"/>
                      <a:pt x="2284" y="1782"/>
                    </a:cubicBezTo>
                    <a:lnTo>
                      <a:pt x="4465" y="303"/>
                    </a:lnTo>
                    <a:cubicBezTo>
                      <a:pt x="4540" y="251"/>
                      <a:pt x="4562" y="150"/>
                      <a:pt x="4510" y="72"/>
                    </a:cubicBezTo>
                    <a:cubicBezTo>
                      <a:pt x="4477" y="26"/>
                      <a:pt x="4425" y="1"/>
                      <a:pt x="4372" y="1"/>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60"/>
              <p:cNvSpPr/>
              <p:nvPr/>
            </p:nvSpPr>
            <p:spPr>
              <a:xfrm>
                <a:off x="6819300" y="3552763"/>
                <a:ext cx="114050" cy="45300"/>
              </a:xfrm>
              <a:custGeom>
                <a:avLst/>
                <a:gdLst/>
                <a:ahLst/>
                <a:cxnLst/>
                <a:rect l="l" t="t" r="r" b="b"/>
                <a:pathLst>
                  <a:path w="4562" h="1812" extrusionOk="0">
                    <a:moveTo>
                      <a:pt x="4372" y="1"/>
                    </a:moveTo>
                    <a:cubicBezTo>
                      <a:pt x="4340" y="1"/>
                      <a:pt x="4308" y="10"/>
                      <a:pt x="4280" y="29"/>
                    </a:cubicBezTo>
                    <a:lnTo>
                      <a:pt x="2194" y="1444"/>
                    </a:lnTo>
                    <a:lnTo>
                      <a:pt x="288" y="34"/>
                    </a:lnTo>
                    <a:cubicBezTo>
                      <a:pt x="258" y="12"/>
                      <a:pt x="223" y="2"/>
                      <a:pt x="189" y="2"/>
                    </a:cubicBezTo>
                    <a:cubicBezTo>
                      <a:pt x="138" y="2"/>
                      <a:pt x="87" y="25"/>
                      <a:pt x="56" y="69"/>
                    </a:cubicBezTo>
                    <a:cubicBezTo>
                      <a:pt x="1" y="144"/>
                      <a:pt x="18" y="246"/>
                      <a:pt x="90" y="301"/>
                    </a:cubicBezTo>
                    <a:lnTo>
                      <a:pt x="2092" y="1779"/>
                    </a:lnTo>
                    <a:cubicBezTo>
                      <a:pt x="2120" y="1802"/>
                      <a:pt x="2153" y="1812"/>
                      <a:pt x="2188" y="1812"/>
                    </a:cubicBezTo>
                    <a:cubicBezTo>
                      <a:pt x="2221" y="1812"/>
                      <a:pt x="2252" y="1802"/>
                      <a:pt x="2284" y="1782"/>
                    </a:cubicBezTo>
                    <a:lnTo>
                      <a:pt x="4465" y="303"/>
                    </a:lnTo>
                    <a:cubicBezTo>
                      <a:pt x="4540" y="251"/>
                      <a:pt x="4562" y="150"/>
                      <a:pt x="4510" y="72"/>
                    </a:cubicBezTo>
                    <a:cubicBezTo>
                      <a:pt x="4477" y="26"/>
                      <a:pt x="4425" y="1"/>
                      <a:pt x="4372" y="1"/>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60"/>
              <p:cNvSpPr/>
              <p:nvPr/>
            </p:nvSpPr>
            <p:spPr>
              <a:xfrm>
                <a:off x="6423800" y="3391763"/>
                <a:ext cx="257125" cy="257125"/>
              </a:xfrm>
              <a:custGeom>
                <a:avLst/>
                <a:gdLst/>
                <a:ahLst/>
                <a:cxnLst/>
                <a:rect l="l" t="t" r="r" b="b"/>
                <a:pathLst>
                  <a:path w="10285" h="10285" extrusionOk="0">
                    <a:moveTo>
                      <a:pt x="5143" y="0"/>
                    </a:moveTo>
                    <a:cubicBezTo>
                      <a:pt x="2303" y="0"/>
                      <a:pt x="0" y="2303"/>
                      <a:pt x="0" y="5142"/>
                    </a:cubicBezTo>
                    <a:cubicBezTo>
                      <a:pt x="0" y="7982"/>
                      <a:pt x="2303" y="10284"/>
                      <a:pt x="5143" y="10284"/>
                    </a:cubicBezTo>
                    <a:cubicBezTo>
                      <a:pt x="7982" y="10284"/>
                      <a:pt x="10285" y="7982"/>
                      <a:pt x="10285" y="5142"/>
                    </a:cubicBezTo>
                    <a:cubicBezTo>
                      <a:pt x="10285" y="2303"/>
                      <a:pt x="7982" y="0"/>
                      <a:pt x="5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60"/>
              <p:cNvSpPr/>
              <p:nvPr/>
            </p:nvSpPr>
            <p:spPr>
              <a:xfrm>
                <a:off x="6548450" y="3446013"/>
                <a:ext cx="8325" cy="368825"/>
              </a:xfrm>
              <a:custGeom>
                <a:avLst/>
                <a:gdLst/>
                <a:ahLst/>
                <a:cxnLst/>
                <a:rect l="l" t="t" r="r" b="b"/>
                <a:pathLst>
                  <a:path w="333" h="14753" extrusionOk="0">
                    <a:moveTo>
                      <a:pt x="166" y="0"/>
                    </a:moveTo>
                    <a:cubicBezTo>
                      <a:pt x="75" y="0"/>
                      <a:pt x="1" y="75"/>
                      <a:pt x="1" y="166"/>
                    </a:cubicBezTo>
                    <a:lnTo>
                      <a:pt x="1" y="14587"/>
                    </a:lnTo>
                    <a:cubicBezTo>
                      <a:pt x="1" y="14678"/>
                      <a:pt x="75" y="14752"/>
                      <a:pt x="166" y="14752"/>
                    </a:cubicBezTo>
                    <a:cubicBezTo>
                      <a:pt x="258" y="14752"/>
                      <a:pt x="332" y="14678"/>
                      <a:pt x="332" y="14587"/>
                    </a:cubicBezTo>
                    <a:lnTo>
                      <a:pt x="332" y="166"/>
                    </a:lnTo>
                    <a:cubicBezTo>
                      <a:pt x="332" y="75"/>
                      <a:pt x="258" y="0"/>
                      <a:pt x="166" y="0"/>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60"/>
              <p:cNvSpPr/>
              <p:nvPr/>
            </p:nvSpPr>
            <p:spPr>
              <a:xfrm>
                <a:off x="6497925" y="3492463"/>
                <a:ext cx="114050" cy="45300"/>
              </a:xfrm>
              <a:custGeom>
                <a:avLst/>
                <a:gdLst/>
                <a:ahLst/>
                <a:cxnLst/>
                <a:rect l="l" t="t" r="r" b="b"/>
                <a:pathLst>
                  <a:path w="4562" h="1812" extrusionOk="0">
                    <a:moveTo>
                      <a:pt x="4372" y="1"/>
                    </a:moveTo>
                    <a:cubicBezTo>
                      <a:pt x="4340" y="1"/>
                      <a:pt x="4308" y="10"/>
                      <a:pt x="4280" y="29"/>
                    </a:cubicBezTo>
                    <a:lnTo>
                      <a:pt x="2194" y="1444"/>
                    </a:lnTo>
                    <a:lnTo>
                      <a:pt x="287" y="33"/>
                    </a:lnTo>
                    <a:cubicBezTo>
                      <a:pt x="258" y="12"/>
                      <a:pt x="224" y="2"/>
                      <a:pt x="190" y="2"/>
                    </a:cubicBezTo>
                    <a:cubicBezTo>
                      <a:pt x="138" y="2"/>
                      <a:pt x="87" y="25"/>
                      <a:pt x="55" y="69"/>
                    </a:cubicBezTo>
                    <a:cubicBezTo>
                      <a:pt x="1" y="144"/>
                      <a:pt x="17" y="246"/>
                      <a:pt x="90" y="301"/>
                    </a:cubicBezTo>
                    <a:lnTo>
                      <a:pt x="2091" y="1779"/>
                    </a:lnTo>
                    <a:cubicBezTo>
                      <a:pt x="2120" y="1802"/>
                      <a:pt x="2153" y="1812"/>
                      <a:pt x="2187" y="1812"/>
                    </a:cubicBezTo>
                    <a:cubicBezTo>
                      <a:pt x="2221" y="1812"/>
                      <a:pt x="2252" y="1802"/>
                      <a:pt x="2284" y="1780"/>
                    </a:cubicBezTo>
                    <a:lnTo>
                      <a:pt x="4465" y="303"/>
                    </a:lnTo>
                    <a:cubicBezTo>
                      <a:pt x="4540" y="251"/>
                      <a:pt x="4561" y="149"/>
                      <a:pt x="4510" y="72"/>
                    </a:cubicBezTo>
                    <a:cubicBezTo>
                      <a:pt x="4477" y="26"/>
                      <a:pt x="4425" y="1"/>
                      <a:pt x="4372" y="1"/>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60"/>
              <p:cNvSpPr/>
              <p:nvPr/>
            </p:nvSpPr>
            <p:spPr>
              <a:xfrm>
                <a:off x="6497925" y="3552463"/>
                <a:ext cx="114050" cy="45325"/>
              </a:xfrm>
              <a:custGeom>
                <a:avLst/>
                <a:gdLst/>
                <a:ahLst/>
                <a:cxnLst/>
                <a:rect l="l" t="t" r="r" b="b"/>
                <a:pathLst>
                  <a:path w="4562" h="1813" extrusionOk="0">
                    <a:moveTo>
                      <a:pt x="4372" y="0"/>
                    </a:moveTo>
                    <a:cubicBezTo>
                      <a:pt x="4340" y="0"/>
                      <a:pt x="4308" y="10"/>
                      <a:pt x="4280" y="30"/>
                    </a:cubicBezTo>
                    <a:lnTo>
                      <a:pt x="2194" y="1443"/>
                    </a:lnTo>
                    <a:lnTo>
                      <a:pt x="287" y="33"/>
                    </a:lnTo>
                    <a:cubicBezTo>
                      <a:pt x="258" y="12"/>
                      <a:pt x="223" y="2"/>
                      <a:pt x="189" y="2"/>
                    </a:cubicBezTo>
                    <a:cubicBezTo>
                      <a:pt x="138" y="2"/>
                      <a:pt x="87" y="25"/>
                      <a:pt x="55" y="68"/>
                    </a:cubicBezTo>
                    <a:cubicBezTo>
                      <a:pt x="1" y="142"/>
                      <a:pt x="17" y="247"/>
                      <a:pt x="90" y="300"/>
                    </a:cubicBezTo>
                    <a:lnTo>
                      <a:pt x="2091" y="1779"/>
                    </a:lnTo>
                    <a:cubicBezTo>
                      <a:pt x="2120" y="1802"/>
                      <a:pt x="2153" y="1812"/>
                      <a:pt x="2187" y="1812"/>
                    </a:cubicBezTo>
                    <a:cubicBezTo>
                      <a:pt x="2221" y="1812"/>
                      <a:pt x="2252" y="1804"/>
                      <a:pt x="2284" y="1781"/>
                    </a:cubicBezTo>
                    <a:lnTo>
                      <a:pt x="4465" y="303"/>
                    </a:lnTo>
                    <a:cubicBezTo>
                      <a:pt x="4540" y="250"/>
                      <a:pt x="4561" y="149"/>
                      <a:pt x="4510" y="73"/>
                    </a:cubicBezTo>
                    <a:cubicBezTo>
                      <a:pt x="4477" y="26"/>
                      <a:pt x="4425" y="0"/>
                      <a:pt x="4372" y="0"/>
                    </a:cubicBezTo>
                    <a:close/>
                  </a:path>
                </a:pathLst>
              </a:custGeom>
              <a:solidFill>
                <a:srgbClr val="423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69" name="Google Shape;3169;p60"/>
            <p:cNvCxnSpPr/>
            <p:nvPr/>
          </p:nvCxnSpPr>
          <p:spPr>
            <a:xfrm rot="10800000">
              <a:off x="3617563" y="4603500"/>
              <a:ext cx="5454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41"/>
          <p:cNvSpPr txBox="1">
            <a:spLocks noGrp="1"/>
          </p:cNvSpPr>
          <p:nvPr>
            <p:ph type="subTitle" idx="1"/>
          </p:nvPr>
        </p:nvSpPr>
        <p:spPr>
          <a:xfrm>
            <a:off x="1494950" y="1810350"/>
            <a:ext cx="6155700" cy="1522800"/>
          </a:xfrm>
          <a:prstGeom prst="rect">
            <a:avLst/>
          </a:prstGeom>
        </p:spPr>
        <p:txBody>
          <a:bodyPr spcFirstLastPara="1" wrap="square" lIns="91425" tIns="91425" rIns="91425" bIns="91425" anchor="ctr" anchorCtr="0">
            <a:noAutofit/>
          </a:bodyPr>
          <a:lstStyle/>
          <a:p>
            <a:pPr marL="0" indent="0">
              <a:spcAft>
                <a:spcPts val="1600"/>
              </a:spcAft>
            </a:pPr>
            <a:r>
              <a:rPr lang="en" sz="1500" b="1" dirty="0"/>
              <a:t>“</a:t>
            </a:r>
            <a:r>
              <a:rPr lang="en" sz="2400" b="1" dirty="0">
                <a:latin typeface="Calibri"/>
              </a:rPr>
              <a:t>Always go to the restroom when you have a chance.”</a:t>
            </a:r>
            <a:endParaRPr lang="en-US" sz="2400">
              <a:latin typeface="Calibri"/>
            </a:endParaRPr>
          </a:p>
        </p:txBody>
      </p:sp>
      <p:sp>
        <p:nvSpPr>
          <p:cNvPr id="1594" name="Google Shape;1594;p41"/>
          <p:cNvSpPr txBox="1">
            <a:spLocks noGrp="1"/>
          </p:cNvSpPr>
          <p:nvPr>
            <p:ph type="title"/>
          </p:nvPr>
        </p:nvSpPr>
        <p:spPr>
          <a:xfrm>
            <a:off x="2450281" y="3437988"/>
            <a:ext cx="4245300" cy="531900"/>
          </a:xfrm>
          <a:prstGeom prst="rect">
            <a:avLst/>
          </a:prstGeom>
        </p:spPr>
        <p:txBody>
          <a:bodyPr spcFirstLastPara="1" wrap="square" lIns="91425" tIns="91425" rIns="91425" bIns="91425" anchor="ctr" anchorCtr="0">
            <a:noAutofit/>
          </a:bodyPr>
          <a:lstStyle/>
          <a:p>
            <a:r>
              <a:rPr lang="en" sz="1500" b="1" dirty="0"/>
              <a:t> -King George V</a:t>
            </a:r>
            <a:endParaRPr lang="en" sz="1500" dirty="0"/>
          </a:p>
          <a:p>
            <a:pPr marL="0" lvl="0" indent="0" algn="ctr">
              <a:spcBef>
                <a:spcPts val="0"/>
              </a:spcBef>
              <a:spcAft>
                <a:spcPts val="0"/>
              </a:spcAft>
              <a:buNone/>
            </a:pPr>
            <a:endParaRPr lang="en" dirty="0"/>
          </a:p>
        </p:txBody>
      </p:sp>
      <p:grpSp>
        <p:nvGrpSpPr>
          <p:cNvPr id="1595" name="Google Shape;1595;p41"/>
          <p:cNvGrpSpPr/>
          <p:nvPr/>
        </p:nvGrpSpPr>
        <p:grpSpPr>
          <a:xfrm>
            <a:off x="1501675" y="4053873"/>
            <a:ext cx="6142500" cy="559811"/>
            <a:chOff x="1501675" y="4053873"/>
            <a:chExt cx="6142500" cy="559811"/>
          </a:xfrm>
        </p:grpSpPr>
        <p:grpSp>
          <p:nvGrpSpPr>
            <p:cNvPr id="1596" name="Google Shape;1596;p41"/>
            <p:cNvGrpSpPr/>
            <p:nvPr/>
          </p:nvGrpSpPr>
          <p:grpSpPr>
            <a:xfrm>
              <a:off x="7128000" y="4152875"/>
              <a:ext cx="198650" cy="450625"/>
              <a:chOff x="4668225" y="1611725"/>
              <a:chExt cx="198650" cy="450625"/>
            </a:xfrm>
          </p:grpSpPr>
          <p:sp>
            <p:nvSpPr>
              <p:cNvPr id="1597" name="Google Shape;1597;p41"/>
              <p:cNvSpPr/>
              <p:nvPr/>
            </p:nvSpPr>
            <p:spPr>
              <a:xfrm>
                <a:off x="4668225" y="1611725"/>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1"/>
              <p:cNvSpPr/>
              <p:nvPr/>
            </p:nvSpPr>
            <p:spPr>
              <a:xfrm>
                <a:off x="4759250" y="1700425"/>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1"/>
              <p:cNvSpPr/>
              <p:nvPr/>
            </p:nvSpPr>
            <p:spPr>
              <a:xfrm>
                <a:off x="4726350" y="1746275"/>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1"/>
              <p:cNvSpPr/>
              <p:nvPr/>
            </p:nvSpPr>
            <p:spPr>
              <a:xfrm>
                <a:off x="4760325" y="1810950"/>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01" name="Google Shape;1601;p41"/>
            <p:cNvCxnSpPr/>
            <p:nvPr/>
          </p:nvCxnSpPr>
          <p:spPr>
            <a:xfrm>
              <a:off x="7098775" y="4608350"/>
              <a:ext cx="545400" cy="0"/>
            </a:xfrm>
            <a:prstGeom prst="straightConnector1">
              <a:avLst/>
            </a:prstGeom>
            <a:noFill/>
            <a:ln w="9525" cap="flat" cmpd="sng">
              <a:solidFill>
                <a:schemeClr val="dk1"/>
              </a:solidFill>
              <a:prstDash val="solid"/>
              <a:round/>
              <a:headEnd type="none" w="med" len="med"/>
              <a:tailEnd type="none" w="med" len="med"/>
            </a:ln>
          </p:spPr>
        </p:cxnSp>
        <p:grpSp>
          <p:nvGrpSpPr>
            <p:cNvPr id="1602" name="Google Shape;1602;p41"/>
            <p:cNvGrpSpPr/>
            <p:nvPr/>
          </p:nvGrpSpPr>
          <p:grpSpPr>
            <a:xfrm flipH="1">
              <a:off x="1507806" y="4053873"/>
              <a:ext cx="246783" cy="559811"/>
              <a:chOff x="4668225" y="1611725"/>
              <a:chExt cx="198650" cy="450625"/>
            </a:xfrm>
          </p:grpSpPr>
          <p:sp>
            <p:nvSpPr>
              <p:cNvPr id="1603" name="Google Shape;1603;p41"/>
              <p:cNvSpPr/>
              <p:nvPr/>
            </p:nvSpPr>
            <p:spPr>
              <a:xfrm>
                <a:off x="4668225" y="1611725"/>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1"/>
              <p:cNvSpPr/>
              <p:nvPr/>
            </p:nvSpPr>
            <p:spPr>
              <a:xfrm>
                <a:off x="4759250" y="1700425"/>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1"/>
              <p:cNvSpPr/>
              <p:nvPr/>
            </p:nvSpPr>
            <p:spPr>
              <a:xfrm>
                <a:off x="4726350" y="1746275"/>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1"/>
              <p:cNvSpPr/>
              <p:nvPr/>
            </p:nvSpPr>
            <p:spPr>
              <a:xfrm>
                <a:off x="4760325" y="1810950"/>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07" name="Google Shape;1607;p41"/>
            <p:cNvCxnSpPr/>
            <p:nvPr/>
          </p:nvCxnSpPr>
          <p:spPr>
            <a:xfrm rot="10800000">
              <a:off x="1501675" y="4608350"/>
              <a:ext cx="545400" cy="0"/>
            </a:xfrm>
            <a:prstGeom prst="straightConnector1">
              <a:avLst/>
            </a:prstGeom>
            <a:noFill/>
            <a:ln w="9525" cap="flat" cmpd="sng">
              <a:solidFill>
                <a:schemeClr val="dk1"/>
              </a:solidFill>
              <a:prstDash val="solid"/>
              <a:round/>
              <a:headEnd type="none" w="med" len="med"/>
              <a:tailEnd type="none" w="med" len="med"/>
            </a:ln>
          </p:spPr>
        </p:cxnSp>
        <p:grpSp>
          <p:nvGrpSpPr>
            <p:cNvPr id="1608" name="Google Shape;1608;p41"/>
            <p:cNvGrpSpPr/>
            <p:nvPr/>
          </p:nvGrpSpPr>
          <p:grpSpPr>
            <a:xfrm>
              <a:off x="7391262" y="4053873"/>
              <a:ext cx="246783" cy="559811"/>
              <a:chOff x="4668225" y="1611725"/>
              <a:chExt cx="198650" cy="450625"/>
            </a:xfrm>
          </p:grpSpPr>
          <p:sp>
            <p:nvSpPr>
              <p:cNvPr id="1609" name="Google Shape;1609;p41"/>
              <p:cNvSpPr/>
              <p:nvPr/>
            </p:nvSpPr>
            <p:spPr>
              <a:xfrm>
                <a:off x="4668225" y="1611725"/>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1"/>
              <p:cNvSpPr/>
              <p:nvPr/>
            </p:nvSpPr>
            <p:spPr>
              <a:xfrm>
                <a:off x="4759250" y="1700425"/>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1"/>
              <p:cNvSpPr/>
              <p:nvPr/>
            </p:nvSpPr>
            <p:spPr>
              <a:xfrm>
                <a:off x="4726350" y="1746275"/>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1"/>
              <p:cNvSpPr/>
              <p:nvPr/>
            </p:nvSpPr>
            <p:spPr>
              <a:xfrm>
                <a:off x="4760325" y="1810950"/>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1"/>
            <p:cNvGrpSpPr/>
            <p:nvPr/>
          </p:nvGrpSpPr>
          <p:grpSpPr>
            <a:xfrm flipH="1">
              <a:off x="1819200" y="4152875"/>
              <a:ext cx="198650" cy="450625"/>
              <a:chOff x="4668225" y="1611725"/>
              <a:chExt cx="198650" cy="450625"/>
            </a:xfrm>
          </p:grpSpPr>
          <p:sp>
            <p:nvSpPr>
              <p:cNvPr id="1614" name="Google Shape;1614;p41"/>
              <p:cNvSpPr/>
              <p:nvPr/>
            </p:nvSpPr>
            <p:spPr>
              <a:xfrm>
                <a:off x="4668225" y="1611725"/>
                <a:ext cx="198650" cy="360900"/>
              </a:xfrm>
              <a:custGeom>
                <a:avLst/>
                <a:gdLst/>
                <a:ahLst/>
                <a:cxnLst/>
                <a:rect l="l" t="t" r="r" b="b"/>
                <a:pathLst>
                  <a:path w="7946" h="14436" extrusionOk="0">
                    <a:moveTo>
                      <a:pt x="3974" y="0"/>
                    </a:moveTo>
                    <a:cubicBezTo>
                      <a:pt x="2329" y="0"/>
                      <a:pt x="995" y="1563"/>
                      <a:pt x="995" y="3487"/>
                    </a:cubicBezTo>
                    <a:cubicBezTo>
                      <a:pt x="995" y="3655"/>
                      <a:pt x="1005" y="3820"/>
                      <a:pt x="1025" y="3980"/>
                    </a:cubicBezTo>
                    <a:cubicBezTo>
                      <a:pt x="1062" y="4279"/>
                      <a:pt x="989" y="4577"/>
                      <a:pt x="814" y="4821"/>
                    </a:cubicBezTo>
                    <a:cubicBezTo>
                      <a:pt x="304" y="5527"/>
                      <a:pt x="0" y="6409"/>
                      <a:pt x="0" y="7367"/>
                    </a:cubicBezTo>
                    <a:cubicBezTo>
                      <a:pt x="0" y="8293"/>
                      <a:pt x="286" y="9148"/>
                      <a:pt x="767" y="9845"/>
                    </a:cubicBezTo>
                    <a:cubicBezTo>
                      <a:pt x="942" y="10095"/>
                      <a:pt x="1023" y="10397"/>
                      <a:pt x="1003" y="10702"/>
                    </a:cubicBezTo>
                    <a:cubicBezTo>
                      <a:pt x="999" y="10783"/>
                      <a:pt x="995" y="10864"/>
                      <a:pt x="995" y="10948"/>
                    </a:cubicBezTo>
                    <a:cubicBezTo>
                      <a:pt x="995" y="12873"/>
                      <a:pt x="2329" y="14435"/>
                      <a:pt x="3974" y="14435"/>
                    </a:cubicBezTo>
                    <a:cubicBezTo>
                      <a:pt x="5619" y="14435"/>
                      <a:pt x="6951" y="12873"/>
                      <a:pt x="6951" y="10948"/>
                    </a:cubicBezTo>
                    <a:cubicBezTo>
                      <a:pt x="6951" y="10864"/>
                      <a:pt x="6947" y="10783"/>
                      <a:pt x="6943" y="10702"/>
                    </a:cubicBezTo>
                    <a:cubicBezTo>
                      <a:pt x="6923" y="10397"/>
                      <a:pt x="7008" y="10095"/>
                      <a:pt x="7179" y="9845"/>
                    </a:cubicBezTo>
                    <a:cubicBezTo>
                      <a:pt x="7660" y="9148"/>
                      <a:pt x="7946" y="8293"/>
                      <a:pt x="7946" y="7367"/>
                    </a:cubicBezTo>
                    <a:cubicBezTo>
                      <a:pt x="7946" y="6409"/>
                      <a:pt x="7642" y="5527"/>
                      <a:pt x="7132" y="4821"/>
                    </a:cubicBezTo>
                    <a:cubicBezTo>
                      <a:pt x="6959" y="4577"/>
                      <a:pt x="6884" y="4279"/>
                      <a:pt x="6921" y="3980"/>
                    </a:cubicBezTo>
                    <a:cubicBezTo>
                      <a:pt x="6941" y="3820"/>
                      <a:pt x="6951" y="3655"/>
                      <a:pt x="6951" y="3487"/>
                    </a:cubicBezTo>
                    <a:cubicBezTo>
                      <a:pt x="6951" y="1563"/>
                      <a:pt x="5617" y="0"/>
                      <a:pt x="3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1"/>
              <p:cNvSpPr/>
              <p:nvPr/>
            </p:nvSpPr>
            <p:spPr>
              <a:xfrm>
                <a:off x="4759250" y="1700425"/>
                <a:ext cx="8250" cy="361925"/>
              </a:xfrm>
              <a:custGeom>
                <a:avLst/>
                <a:gdLst/>
                <a:ahLst/>
                <a:cxnLst/>
                <a:rect l="l" t="t" r="r" b="b"/>
                <a:pathLst>
                  <a:path w="330" h="14477" extrusionOk="0">
                    <a:moveTo>
                      <a:pt x="0" y="1"/>
                    </a:moveTo>
                    <a:lnTo>
                      <a:pt x="0" y="14477"/>
                    </a:lnTo>
                    <a:lnTo>
                      <a:pt x="329" y="14477"/>
                    </a:lnTo>
                    <a:lnTo>
                      <a:pt x="329"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4726350" y="1746275"/>
                <a:ext cx="40250" cy="44650"/>
              </a:xfrm>
              <a:custGeom>
                <a:avLst/>
                <a:gdLst/>
                <a:ahLst/>
                <a:cxnLst/>
                <a:rect l="l" t="t" r="r" b="b"/>
                <a:pathLst>
                  <a:path w="1610" h="1786" extrusionOk="0">
                    <a:moveTo>
                      <a:pt x="250" y="1"/>
                    </a:moveTo>
                    <a:lnTo>
                      <a:pt x="0" y="217"/>
                    </a:lnTo>
                    <a:lnTo>
                      <a:pt x="1361" y="1786"/>
                    </a:lnTo>
                    <a:lnTo>
                      <a:pt x="1610" y="1569"/>
                    </a:lnTo>
                    <a:lnTo>
                      <a:pt x="250" y="1"/>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1"/>
              <p:cNvSpPr/>
              <p:nvPr/>
            </p:nvSpPr>
            <p:spPr>
              <a:xfrm>
                <a:off x="4760325" y="1810950"/>
                <a:ext cx="48200" cy="48150"/>
              </a:xfrm>
              <a:custGeom>
                <a:avLst/>
                <a:gdLst/>
                <a:ahLst/>
                <a:cxnLst/>
                <a:rect l="l" t="t" r="r" b="b"/>
                <a:pathLst>
                  <a:path w="1928" h="1926" extrusionOk="0">
                    <a:moveTo>
                      <a:pt x="1693" y="0"/>
                    </a:moveTo>
                    <a:lnTo>
                      <a:pt x="0" y="1693"/>
                    </a:lnTo>
                    <a:lnTo>
                      <a:pt x="233" y="1925"/>
                    </a:lnTo>
                    <a:lnTo>
                      <a:pt x="1927" y="233"/>
                    </a:lnTo>
                    <a:lnTo>
                      <a:pt x="1693" y="0"/>
                    </a:lnTo>
                    <a:close/>
                  </a:path>
                </a:pathLst>
              </a:custGeom>
              <a:solidFill>
                <a:srgbClr val="412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New York Travel Guide by Slidesgo">
  <a:themeElements>
    <a:clrScheme name="Simple Light">
      <a:dk1>
        <a:srgbClr val="191919"/>
      </a:dk1>
      <a:lt1>
        <a:srgbClr val="FFFFFF"/>
      </a:lt1>
      <a:dk2>
        <a:srgbClr val="F4E9E4"/>
      </a:dk2>
      <a:lt2>
        <a:srgbClr val="BDDBD2"/>
      </a:lt2>
      <a:accent1>
        <a:srgbClr val="EB405A"/>
      </a:accent1>
      <a:accent2>
        <a:srgbClr val="BA625A"/>
      </a:accent2>
      <a:accent3>
        <a:srgbClr val="BFF3E3"/>
      </a:accent3>
      <a:accent4>
        <a:srgbClr val="60A1B0"/>
      </a:accent4>
      <a:accent5>
        <a:srgbClr val="7EACA8"/>
      </a:accent5>
      <a:accent6>
        <a:srgbClr val="57B5A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10</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New York Travel Guide by Slidesgo</vt:lpstr>
      <vt:lpstr>Slidesgo Final Pages</vt:lpstr>
      <vt:lpstr>SMART PUBLIC RESTROOM</vt:lpstr>
      <vt:lpstr>INTRODUCTION:</vt:lpstr>
      <vt:lpstr>ATTRACTIONS</vt:lpstr>
      <vt:lpstr> HOW SMART TOILETS WORK? </vt:lpstr>
      <vt:lpstr>PowerPoint Presentation</vt:lpstr>
      <vt:lpstr> Components:</vt:lpstr>
      <vt:lpstr>Problem Solution:</vt:lpstr>
      <vt:lpstr>Conclusion:</vt:lpstr>
      <vt:lpstr> -King George V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dc:title>
  <cp:revision>212</cp:revision>
  <dcterms:modified xsi:type="dcterms:W3CDTF">2023-09-30T13:05:03Z</dcterms:modified>
</cp:coreProperties>
</file>