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59F5-FED7-49EE-B114-91AD26DE9893}" type="datetimeFigureOut">
              <a:rPr lang="en-CA" smtClean="0"/>
              <a:t>26/09/2018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C8F8-875D-4A24-9B24-A31563C1F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394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59F5-FED7-49EE-B114-91AD26DE9893}" type="datetimeFigureOut">
              <a:rPr lang="en-CA" smtClean="0"/>
              <a:t>26/09/2018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C8F8-875D-4A24-9B24-A31563C1F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076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59F5-FED7-49EE-B114-91AD26DE9893}" type="datetimeFigureOut">
              <a:rPr lang="en-CA" smtClean="0"/>
              <a:t>26/09/2018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C8F8-875D-4A24-9B24-A31563C1F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930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59F5-FED7-49EE-B114-91AD26DE9893}" type="datetimeFigureOut">
              <a:rPr lang="en-CA" smtClean="0"/>
              <a:t>26/09/2018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C8F8-875D-4A24-9B24-A31563C1F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12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59F5-FED7-49EE-B114-91AD26DE9893}" type="datetimeFigureOut">
              <a:rPr lang="en-CA" smtClean="0"/>
              <a:t>26/09/2018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C8F8-875D-4A24-9B24-A31563C1F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980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59F5-FED7-49EE-B114-91AD26DE9893}" type="datetimeFigureOut">
              <a:rPr lang="en-CA" smtClean="0"/>
              <a:t>26/09/2018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C8F8-875D-4A24-9B24-A31563C1F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955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59F5-FED7-49EE-B114-91AD26DE9893}" type="datetimeFigureOut">
              <a:rPr lang="en-CA" smtClean="0"/>
              <a:t>26/09/2018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C8F8-875D-4A24-9B24-A31563C1F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263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59F5-FED7-49EE-B114-91AD26DE9893}" type="datetimeFigureOut">
              <a:rPr lang="en-CA" smtClean="0"/>
              <a:t>26/09/2018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C8F8-875D-4A24-9B24-A31563C1F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01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59F5-FED7-49EE-B114-91AD26DE9893}" type="datetimeFigureOut">
              <a:rPr lang="en-CA" smtClean="0"/>
              <a:t>26/09/2018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C8F8-875D-4A24-9B24-A31563C1F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009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59F5-FED7-49EE-B114-91AD26DE9893}" type="datetimeFigureOut">
              <a:rPr lang="en-CA" smtClean="0"/>
              <a:t>26/09/2018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C8F8-875D-4A24-9B24-A31563C1F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4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59F5-FED7-49EE-B114-91AD26DE9893}" type="datetimeFigureOut">
              <a:rPr lang="en-CA" smtClean="0"/>
              <a:t>26/09/2018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AC8F8-875D-4A24-9B24-A31563C1F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71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E59F5-FED7-49EE-B114-91AD26DE9893}" type="datetimeFigureOut">
              <a:rPr lang="en-CA" smtClean="0"/>
              <a:t>26/09/2018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AC8F8-875D-4A24-9B24-A31563C1F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267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393" y="2342998"/>
            <a:ext cx="1705213" cy="21720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2009" y="3697941"/>
            <a:ext cx="1527982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Mad Coder</a:t>
            </a:r>
          </a:p>
          <a:p>
            <a:pPr algn="ctr"/>
            <a:r>
              <a:rPr 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Club</a:t>
            </a:r>
            <a:endParaRPr lang="en-CA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3975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PowerPoint Presentation</vt:lpstr>
    </vt:vector>
  </TitlesOfParts>
  <Company>Lassonde School of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S. Brown</dc:creator>
  <cp:lastModifiedBy>Michael S. Brown</cp:lastModifiedBy>
  <cp:revision>3</cp:revision>
  <dcterms:created xsi:type="dcterms:W3CDTF">2018-09-26T13:07:52Z</dcterms:created>
  <dcterms:modified xsi:type="dcterms:W3CDTF">2018-09-26T20:26:25Z</dcterms:modified>
</cp:coreProperties>
</file>