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IN"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Applied-Data-Science-Capstone-Project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Dr Rajkumar Jagdale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https://github.com/rajkumarjagdale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https://github.com/rajkumarjagdale/Applied-Data-Science-Capstone-Project/blob/main/3_labs-jupyter-spacex-Data%20wrangling.ipynb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722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https://github.com/rajkumarjagdale/Applied-Data-Science-Capstone-Project/blob/main/5_edadataviz.ipynb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https://github.com/rajkumarjagdale/Applied-Data-Science-Capstone-Project/blob/main/4_labs-eda-sql-coursera_sqllite.ipynb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4882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https://github.com/rajkumarjagdale/Applied-Data-Science-Capstone-Project/blob/main/6_lab_jupyter_launch_site_location_folium.ipynb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52688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https://github.com/rajkumarjagdale/Applied-Data-Science-Capstone-Project/blob/main/spacex_dash_app_SF.py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https://github.com/rajkumarjagdale/Applied-Data-Science-Capstone-Project/blob/main/8_SpaceX_Machine%20Learning%20Prediction.ipynb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43647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https://github.com/rajkumarjagdale/Applied-Data-Science-Capstone-Project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https://github.com/rajkumarjagdale/Applied-Data-Science-Capstone-Project/blob/main/2_labs-webscraping.ipynb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2559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RAJ</cp:lastModifiedBy>
  <cp:revision>10</cp:revision>
  <dcterms:created xsi:type="dcterms:W3CDTF">2021-08-26T16:53:12Z</dcterms:created>
  <dcterms:modified xsi:type="dcterms:W3CDTF">2024-08-28T19:08:12Z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