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  <p:sldId id="266" r:id="rId11"/>
    <p:sldId id="267" r:id="rId12"/>
    <p:sldId id="268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25AE"/>
    <a:srgbClr val="B52ACC"/>
    <a:srgbClr val="4A6F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17" autoAdjust="0"/>
    <p:restoredTop sz="94660"/>
  </p:normalViewPr>
  <p:slideViewPr>
    <p:cSldViewPr snapToGrid="0">
      <p:cViewPr>
        <p:scale>
          <a:sx n="50" d="100"/>
          <a:sy n="50" d="100"/>
        </p:scale>
        <p:origin x="13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C3FB-F4E3-4FD0-BC46-E9FA14EFD7E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625B0-023F-45EA-A50B-BE8DFC8B9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45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625B0-023F-45EA-A50B-BE8DFC8B91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30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88894-4155-4D84-9C5E-FE2DA2828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6A29-BC34-46A3-BAB5-86D8B792A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8BFD-DE3E-4135-964C-0AD1925D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91BF2-4E35-437E-8E8D-090448EF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37B1E-7BAB-4998-87DC-E186512F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70461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A355-38AD-41DF-A324-E7D69013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642A4-A234-4CCF-BECE-50D382E2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3C5-143E-4C1A-AB30-62A29DB28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D1F96-CB4F-436A-AB8C-2E58DAE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23CB2-93C9-4834-8FB4-6EE339ECE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1715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6DA8E5-22B5-465D-8FED-3E2F6463E2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2BED7-1D4B-4AFF-883C-E02ABDF72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5CC37-2BBB-4619-B66A-DEE44F93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735AE-23DE-4EEE-B3CF-AED96FE0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EDE2-8A1C-4EC3-8107-4E72ACCC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408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2C116-ECAD-4303-A896-3407D9A93E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99794"/>
            <a:ext cx="10515600" cy="770171"/>
          </a:xfrm>
        </p:spPr>
        <p:txBody>
          <a:bodyPr/>
          <a:lstStyle>
            <a:lvl1pPr>
              <a:defRPr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AA22A-CDA7-4400-9298-3D045B296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A983A-956B-450B-8E05-904A6384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13DFD-2903-4B27-85AD-3E0A79D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1CA66-118D-4580-811D-DA5ED21A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5956A7-AA72-4797-98BD-E6EBAE673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9965"/>
            <a:ext cx="10429240" cy="15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816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C6A5-FAB2-40F8-8BAF-FE6A5D00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F8013-D8C8-4740-B56D-444259A37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ABB6C-2E36-4B31-8428-ED7048D11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9BB5-8E56-4F93-8848-622EA7BA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6AF97-84BF-4D60-9264-E22A8C12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0125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1825-E5BD-45E6-84C7-E133C3A4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7D092-DFBB-45FB-828A-6A0DB330E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1EC57-E19F-4B2B-8406-1C53100D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765F8-A4F1-4623-8457-F12CB095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224BF-EC2C-4A1D-9B18-ED0833ED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6699F-011D-44AE-A0DA-3401655E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681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D697-52B3-43CF-88E0-F99E392EF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BA3FA-EC9A-4F5F-A3A2-9EF896290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052B8-5A68-4764-A4CE-8D9363E20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17DE9-A005-47E9-B712-E4F1AA51C2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1D8AA-3CDC-4376-91D9-722A9D2C4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927B3-FC77-4576-9A32-92998918C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D9DE0-A715-460B-814A-8026DE27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F2853-9BC0-400E-92D7-4985FFDB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49387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97B1-80AB-459A-9644-65A9F69B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7213B7-1608-4813-A97B-FB76B05D6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4C3D1-A8F6-4C9D-B60C-6BF62A595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40746B-D40D-46D7-BB93-3A33784C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4997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768-6484-41F2-B2A9-7012084C4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9184B5-F788-4F21-9026-011EA48F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0AE82-B26E-4962-B970-F15232AB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55139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E3A4F-9D1A-4926-86E5-E7130123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A4F9-798A-4677-8F4E-5549A0117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4FE3A-6BA2-4BD9-BE2E-DAC2668D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0871B-A600-4C4C-A3F2-334C8E47A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735C4-09C4-4C76-A82E-578462D5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F71A-C2EF-4A7A-942F-22B9CB32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15290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6F004-0B4A-4642-8FB6-D168BC7D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6E614-18C5-4C29-8C50-7E6DFBE78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82BB79-4F4D-4702-B6FD-F14270E44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889B-CFF9-41AB-A1C9-AC400E2C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F99A2-4880-43C4-B267-327FE780B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1651-4245-4DD9-9561-94D319E7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76926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12697-5905-4060-972C-055636AD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70361-75E7-45BA-AEAF-7DA913AE8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57C2-4B04-40B0-BD2D-1B87544A0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B2974-7422-4906-8C2D-CA7E2A1F2FAD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E8C28-69FA-48EC-AB64-A194B89A6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F9104-4FD5-42C6-87B6-002371A14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18F05-C3D0-4616-BBA3-717C141F9FDD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AC6A71-0258-8E15-596C-A49AC6B5AE73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259400"/>
            <a:ext cx="3142494" cy="36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023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cover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78E9DF-1AA3-152F-672B-644567EA472B}"/>
              </a:ext>
            </a:extLst>
          </p:cNvPr>
          <p:cNvSpPr txBox="1">
            <a:spLocks/>
          </p:cNvSpPr>
          <p:nvPr/>
        </p:nvSpPr>
        <p:spPr>
          <a:xfrm>
            <a:off x="1148081" y="1570437"/>
            <a:ext cx="10058400" cy="21006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400" dirty="0">
                <a:solidFill>
                  <a:srgbClr val="AB25AE"/>
                </a:solidFill>
                <a:latin typeface="Adani Bold" panose="02000503000000020004" pitchFamily="2" charset="0"/>
              </a:rPr>
              <a:t>Internship Progress Report</a:t>
            </a:r>
            <a:endParaRPr lang="en-IN" sz="4400" dirty="0">
              <a:solidFill>
                <a:srgbClr val="0070C0"/>
              </a:solidFill>
              <a:latin typeface="Adani Bold" panose="02000503000000020004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C73E9A0-553C-F6EB-D6CA-62142406725D}"/>
              </a:ext>
            </a:extLst>
          </p:cNvPr>
          <p:cNvSpPr txBox="1">
            <a:spLocks/>
          </p:cNvSpPr>
          <p:nvPr/>
        </p:nvSpPr>
        <p:spPr>
          <a:xfrm>
            <a:off x="1148081" y="4060545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Presented By: Rajkumar Mali	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Adani Bold" panose="02000503000000020004" pitchFamily="2" charset="0"/>
              </a:rPr>
              <a:t>Enrolment Number – 20241048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en-IN" dirty="0"/>
              <a:t>Date: 18-June-2025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Adani Bold" panose="02000503000000020004" pitchFamily="2" charset="0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973D6E-3359-CD25-E580-65A3FFE7B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665807"/>
              </p:ext>
            </p:extLst>
          </p:nvPr>
        </p:nvGraphicFramePr>
        <p:xfrm>
          <a:off x="1148081" y="3771807"/>
          <a:ext cx="10207625" cy="8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10206925" imgH="86536" progId="CorelDraw.Graphic.20">
                  <p:embed/>
                </p:oleObj>
              </mc:Choice>
              <mc:Fallback>
                <p:oleObj name="CorelDRAW" r:id="rId2" imgW="10206925" imgH="86536" progId="CorelDraw.Graphic.2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1973D6E-3359-CD25-E580-65A3FFE7B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48081" y="3771807"/>
                        <a:ext cx="10207625" cy="87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7F32EB3E-3698-EA02-5353-00B68F76FB4B}"/>
              </a:ext>
            </a:extLst>
          </p:cNvPr>
          <p:cNvSpPr txBox="1">
            <a:spLocks/>
          </p:cNvSpPr>
          <p:nvPr/>
        </p:nvSpPr>
        <p:spPr>
          <a:xfrm>
            <a:off x="1148081" y="4553556"/>
            <a:ext cx="9144000" cy="5831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560509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D8827-59CE-45CA-E686-A2431234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In Python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281F2-C870-E49F-E7DE-8A31B454C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Days Visited.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3E2B7E-08C8-6B17-EFB0-60B7FAEA612C}"/>
              </a:ext>
            </a:extLst>
          </p:cNvPr>
          <p:cNvSpPr/>
          <p:nvPr/>
        </p:nvSpPr>
        <p:spPr>
          <a:xfrm>
            <a:off x="4692650" y="2057400"/>
            <a:ext cx="28067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 Output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F79B4D58-2472-9EF8-1EE4-31B48F01A821}"/>
              </a:ext>
            </a:extLst>
          </p:cNvPr>
          <p:cNvSpPr/>
          <p:nvPr/>
        </p:nvSpPr>
        <p:spPr>
          <a:xfrm>
            <a:off x="5930900" y="2794000"/>
            <a:ext cx="393700" cy="876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2EEFB-26DD-B5A9-B024-93C3564BB43B}"/>
              </a:ext>
            </a:extLst>
          </p:cNvPr>
          <p:cNvSpPr/>
          <p:nvPr/>
        </p:nvSpPr>
        <p:spPr>
          <a:xfrm>
            <a:off x="2673350" y="3724360"/>
            <a:ext cx="6845300" cy="25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33D83014-9295-9D49-5BC5-1879DD27366C}"/>
              </a:ext>
            </a:extLst>
          </p:cNvPr>
          <p:cNvSpPr/>
          <p:nvPr/>
        </p:nvSpPr>
        <p:spPr>
          <a:xfrm>
            <a:off x="2413000" y="3702801"/>
            <a:ext cx="393700" cy="876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EC1EC45-7E7E-C346-E426-3670FBF83880}"/>
              </a:ext>
            </a:extLst>
          </p:cNvPr>
          <p:cNvSpPr/>
          <p:nvPr/>
        </p:nvSpPr>
        <p:spPr>
          <a:xfrm>
            <a:off x="9385300" y="3724360"/>
            <a:ext cx="393700" cy="8763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AD02D4-63B3-F9A8-3C08-BE3CF98CDC60}"/>
              </a:ext>
            </a:extLst>
          </p:cNvPr>
          <p:cNvSpPr/>
          <p:nvPr/>
        </p:nvSpPr>
        <p:spPr>
          <a:xfrm>
            <a:off x="1270000" y="4656931"/>
            <a:ext cx="28067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For </a:t>
            </a:r>
            <a:r>
              <a:rPr lang="en-US" dirty="0" err="1"/>
              <a:t>Atwork</a:t>
            </a:r>
            <a:r>
              <a:rPr lang="en-US" dirty="0"/>
              <a:t> Employee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352B68C-7D95-3A09-4D4A-0EB9976162D6}"/>
              </a:ext>
            </a:extLst>
          </p:cNvPr>
          <p:cNvSpPr/>
          <p:nvPr/>
        </p:nvSpPr>
        <p:spPr>
          <a:xfrm>
            <a:off x="8178800" y="4691062"/>
            <a:ext cx="28067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For Visitor </a:t>
            </a:r>
          </a:p>
        </p:txBody>
      </p:sp>
    </p:spTree>
    <p:extLst>
      <p:ext uri="{BB962C8B-B14F-4D97-AF65-F5344CB8AC3E}">
        <p14:creationId xmlns:p14="http://schemas.microsoft.com/office/powerpoint/2010/main" val="3835708155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1800-DD82-F2A6-55CD-BDE4DF241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 for  (</a:t>
            </a:r>
            <a:r>
              <a:rPr lang="en-US" dirty="0" err="1"/>
              <a:t>Atwork</a:t>
            </a:r>
            <a:r>
              <a:rPr lang="en-US" dirty="0"/>
              <a:t> Building Analysis)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8A232-D6C6-A53E-7F79-E2C169996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Department Wise Analysis of Employe’s Efficiency.</a:t>
            </a:r>
          </a:p>
          <a:p>
            <a:r>
              <a:rPr lang="en-US" dirty="0"/>
              <a:t>Total Occupancy of Building.(</a:t>
            </a:r>
            <a:r>
              <a:rPr lang="en-US" dirty="0" err="1"/>
              <a:t>Atwork</a:t>
            </a:r>
            <a:r>
              <a:rPr lang="en-US" dirty="0"/>
              <a:t> + Visitor)</a:t>
            </a:r>
          </a:p>
          <a:p>
            <a:r>
              <a:rPr lang="en-US" dirty="0"/>
              <a:t>Narrow Down Till Name of Employee.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85522E4-B06A-35EB-8A49-9E216113BBD7}"/>
              </a:ext>
            </a:extLst>
          </p:cNvPr>
          <p:cNvSpPr/>
          <p:nvPr/>
        </p:nvSpPr>
        <p:spPr>
          <a:xfrm>
            <a:off x="2184400" y="4094163"/>
            <a:ext cx="7162800" cy="2082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144DE1-481C-FDDD-2AAE-FA4CF6E54B98}"/>
              </a:ext>
            </a:extLst>
          </p:cNvPr>
          <p:cNvSpPr txBox="1"/>
          <p:nvPr/>
        </p:nvSpPr>
        <p:spPr>
          <a:xfrm>
            <a:off x="2578100" y="4757877"/>
            <a:ext cx="608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Eliminated Manul Process.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----(Which  earlier Taking Whole Day ,Now Just in 5 mins)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Improved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Proper Visualization of Data.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5BD14-24DF-3057-D675-158BB37F2455}"/>
              </a:ext>
            </a:extLst>
          </p:cNvPr>
          <p:cNvSpPr txBox="1"/>
          <p:nvPr/>
        </p:nvSpPr>
        <p:spPr>
          <a:xfrm>
            <a:off x="2743200" y="4254500"/>
            <a:ext cx="461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</a:rPr>
              <a:t>Value Added By Me </a:t>
            </a:r>
          </a:p>
        </p:txBody>
      </p:sp>
    </p:spTree>
    <p:extLst>
      <p:ext uri="{BB962C8B-B14F-4D97-AF65-F5344CB8AC3E}">
        <p14:creationId xmlns:p14="http://schemas.microsoft.com/office/powerpoint/2010/main" val="951156868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95FD-FC66-2E68-923E-21130981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Going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02396-A11A-1D04-E3CC-8391BC5D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Python Script of ELCM Analysis.</a:t>
            </a:r>
          </a:p>
          <a:p>
            <a:r>
              <a:rPr lang="en-US" dirty="0"/>
              <a:t>Manipulate That And Add Seating of Each And Every Employee.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261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D8B6-1197-B151-9D7C-6918402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CF11F-659E-19B6-BD98-88E7D3CAB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100" y="2442928"/>
            <a:ext cx="10515600" cy="320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600" b="1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261542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C4904-5500-7E35-969F-A885E080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tall building with a circular shape&#10;&#10;AI-generated content may be incorrect.">
            <a:extLst>
              <a:ext uri="{FF2B5EF4-FFF2-40B4-BE49-F238E27FC236}">
                <a16:creationId xmlns:a16="http://schemas.microsoft.com/office/drawing/2014/main" id="{4C5F45CF-F0FF-70B5-A3D0-A132EE772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9747" cy="6858000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71EEEF1-5E46-1FFB-A5ED-856F3A2A683B}"/>
              </a:ext>
            </a:extLst>
          </p:cNvPr>
          <p:cNvSpPr/>
          <p:nvPr/>
        </p:nvSpPr>
        <p:spPr>
          <a:xfrm>
            <a:off x="0" y="0"/>
            <a:ext cx="12229746" cy="6858000"/>
          </a:xfrm>
          <a:custGeom>
            <a:avLst/>
            <a:gdLst/>
            <a:ahLst/>
            <a:cxnLst/>
            <a:rect l="l" t="t" r="r" b="b"/>
            <a:pathLst>
              <a:path w="12229746" h="6858000">
                <a:moveTo>
                  <a:pt x="8941200" y="1881814"/>
                </a:moveTo>
                <a:cubicBezTo>
                  <a:pt x="8598886" y="1881814"/>
                  <a:pt x="8293952" y="1990016"/>
                  <a:pt x="8026396" y="2206422"/>
                </a:cubicBezTo>
                <a:cubicBezTo>
                  <a:pt x="7685394" y="2483158"/>
                  <a:pt x="7514892" y="2844490"/>
                  <a:pt x="7514892" y="3290416"/>
                </a:cubicBezTo>
                <a:cubicBezTo>
                  <a:pt x="7514892" y="3735031"/>
                  <a:pt x="7685394" y="4095707"/>
                  <a:pt x="8026396" y="4372443"/>
                </a:cubicBezTo>
                <a:cubicBezTo>
                  <a:pt x="8293952" y="4588848"/>
                  <a:pt x="8596919" y="4697051"/>
                  <a:pt x="8935298" y="4697051"/>
                </a:cubicBezTo>
                <a:cubicBezTo>
                  <a:pt x="9129408" y="4697051"/>
                  <a:pt x="9340567" y="4651803"/>
                  <a:pt x="9568776" y="4561306"/>
                </a:cubicBezTo>
                <a:lnTo>
                  <a:pt x="9568776" y="3725194"/>
                </a:lnTo>
                <a:cubicBezTo>
                  <a:pt x="9501785" y="3807063"/>
                  <a:pt x="9434793" y="3867804"/>
                  <a:pt x="9367802" y="3907417"/>
                </a:cubicBezTo>
                <a:cubicBezTo>
                  <a:pt x="9243020" y="3982667"/>
                  <a:pt x="9109048" y="4020292"/>
                  <a:pt x="8965884" y="4020292"/>
                </a:cubicBezTo>
                <a:cubicBezTo>
                  <a:pt x="8784624" y="4020292"/>
                  <a:pt x="8627003" y="3965720"/>
                  <a:pt x="8493020" y="3856574"/>
                </a:cubicBezTo>
                <a:cubicBezTo>
                  <a:pt x="8323584" y="3718493"/>
                  <a:pt x="8238867" y="3529774"/>
                  <a:pt x="8238867" y="3290416"/>
                </a:cubicBezTo>
                <a:cubicBezTo>
                  <a:pt x="8238867" y="3049747"/>
                  <a:pt x="8323584" y="2860372"/>
                  <a:pt x="8493020" y="2722291"/>
                </a:cubicBezTo>
                <a:cubicBezTo>
                  <a:pt x="8627003" y="2613145"/>
                  <a:pt x="8784624" y="2558572"/>
                  <a:pt x="8965884" y="2558572"/>
                </a:cubicBezTo>
                <a:cubicBezTo>
                  <a:pt x="9109048" y="2558572"/>
                  <a:pt x="9243020" y="2596197"/>
                  <a:pt x="9367802" y="2671447"/>
                </a:cubicBezTo>
                <a:cubicBezTo>
                  <a:pt x="9436104" y="2712392"/>
                  <a:pt x="9503096" y="2773133"/>
                  <a:pt x="9568776" y="2853671"/>
                </a:cubicBezTo>
                <a:lnTo>
                  <a:pt x="9568776" y="2017559"/>
                </a:lnTo>
                <a:cubicBezTo>
                  <a:pt x="9336632" y="1927062"/>
                  <a:pt x="9127440" y="1881814"/>
                  <a:pt x="8941200" y="1881814"/>
                </a:cubicBezTo>
                <a:close/>
                <a:moveTo>
                  <a:pt x="6559951" y="1881814"/>
                </a:moveTo>
                <a:cubicBezTo>
                  <a:pt x="6217637" y="1881814"/>
                  <a:pt x="5912703" y="1990016"/>
                  <a:pt x="5645146" y="2206422"/>
                </a:cubicBezTo>
                <a:cubicBezTo>
                  <a:pt x="5304144" y="2483158"/>
                  <a:pt x="5133643" y="2844490"/>
                  <a:pt x="5133643" y="3290416"/>
                </a:cubicBezTo>
                <a:cubicBezTo>
                  <a:pt x="5133643" y="3735031"/>
                  <a:pt x="5304144" y="4095707"/>
                  <a:pt x="5645146" y="4372443"/>
                </a:cubicBezTo>
                <a:cubicBezTo>
                  <a:pt x="5912703" y="4588848"/>
                  <a:pt x="6215670" y="4697051"/>
                  <a:pt x="6554049" y="4697051"/>
                </a:cubicBezTo>
                <a:cubicBezTo>
                  <a:pt x="6748158" y="4697051"/>
                  <a:pt x="6959317" y="4651803"/>
                  <a:pt x="7187526" y="4561306"/>
                </a:cubicBezTo>
                <a:lnTo>
                  <a:pt x="7187526" y="3725194"/>
                </a:lnTo>
                <a:cubicBezTo>
                  <a:pt x="7120535" y="3807063"/>
                  <a:pt x="7053543" y="3867804"/>
                  <a:pt x="6986552" y="3907417"/>
                </a:cubicBezTo>
                <a:cubicBezTo>
                  <a:pt x="6861771" y="3982667"/>
                  <a:pt x="6727798" y="4020292"/>
                  <a:pt x="6584635" y="4020292"/>
                </a:cubicBezTo>
                <a:cubicBezTo>
                  <a:pt x="6403374" y="4020292"/>
                  <a:pt x="6245754" y="3965720"/>
                  <a:pt x="6111770" y="3856574"/>
                </a:cubicBezTo>
                <a:cubicBezTo>
                  <a:pt x="5942335" y="3718493"/>
                  <a:pt x="5857617" y="3529774"/>
                  <a:pt x="5857617" y="3290416"/>
                </a:cubicBezTo>
                <a:cubicBezTo>
                  <a:pt x="5857617" y="3049747"/>
                  <a:pt x="5942335" y="2860372"/>
                  <a:pt x="6111770" y="2722291"/>
                </a:cubicBezTo>
                <a:cubicBezTo>
                  <a:pt x="6245754" y="2613145"/>
                  <a:pt x="6403374" y="2558572"/>
                  <a:pt x="6584635" y="2558572"/>
                </a:cubicBezTo>
                <a:cubicBezTo>
                  <a:pt x="6727798" y="2558572"/>
                  <a:pt x="6861771" y="2596197"/>
                  <a:pt x="6986552" y="2671447"/>
                </a:cubicBezTo>
                <a:cubicBezTo>
                  <a:pt x="7054855" y="2712392"/>
                  <a:pt x="7121847" y="2773133"/>
                  <a:pt x="7187526" y="2853671"/>
                </a:cubicBezTo>
                <a:lnTo>
                  <a:pt x="7187526" y="2017559"/>
                </a:lnTo>
                <a:cubicBezTo>
                  <a:pt x="6955382" y="1927062"/>
                  <a:pt x="6746190" y="1881814"/>
                  <a:pt x="6559951" y="1881814"/>
                </a:cubicBezTo>
                <a:close/>
                <a:moveTo>
                  <a:pt x="3457703" y="1852304"/>
                </a:moveTo>
                <a:cubicBezTo>
                  <a:pt x="2982923" y="1852304"/>
                  <a:pt x="2613066" y="2003788"/>
                  <a:pt x="2348134" y="2306755"/>
                </a:cubicBezTo>
                <a:cubicBezTo>
                  <a:pt x="2114678" y="2573000"/>
                  <a:pt x="1997951" y="2901542"/>
                  <a:pt x="1997951" y="3292384"/>
                </a:cubicBezTo>
                <a:cubicBezTo>
                  <a:pt x="1997951" y="3645190"/>
                  <a:pt x="2097628" y="3948813"/>
                  <a:pt x="2296983" y="4203253"/>
                </a:cubicBezTo>
                <a:cubicBezTo>
                  <a:pt x="2560605" y="4539009"/>
                  <a:pt x="2938986" y="4706888"/>
                  <a:pt x="3432128" y="4706888"/>
                </a:cubicBezTo>
                <a:cubicBezTo>
                  <a:pt x="3735096" y="4706888"/>
                  <a:pt x="3997405" y="4634752"/>
                  <a:pt x="4219057" y="4490482"/>
                </a:cubicBezTo>
                <a:cubicBezTo>
                  <a:pt x="4448577" y="4339654"/>
                  <a:pt x="4613177" y="4124560"/>
                  <a:pt x="4712855" y="3845201"/>
                </a:cubicBezTo>
                <a:cubicBezTo>
                  <a:pt x="4778432" y="3661584"/>
                  <a:pt x="4811220" y="3424194"/>
                  <a:pt x="4811220" y="3133030"/>
                </a:cubicBezTo>
                <a:lnTo>
                  <a:pt x="3426226" y="3133030"/>
                </a:lnTo>
                <a:lnTo>
                  <a:pt x="3426226" y="3664207"/>
                </a:lnTo>
                <a:lnTo>
                  <a:pt x="4000684" y="3664207"/>
                </a:lnTo>
                <a:cubicBezTo>
                  <a:pt x="3979638" y="3797411"/>
                  <a:pt x="3934912" y="3897970"/>
                  <a:pt x="3866507" y="3965884"/>
                </a:cubicBezTo>
                <a:cubicBezTo>
                  <a:pt x="3762567" y="4069045"/>
                  <a:pt x="3621790" y="4120626"/>
                  <a:pt x="3444178" y="4120626"/>
                </a:cubicBezTo>
                <a:cubicBezTo>
                  <a:pt x="3244208" y="4120626"/>
                  <a:pt x="3084363" y="4057169"/>
                  <a:pt x="2964643" y="3930257"/>
                </a:cubicBezTo>
                <a:cubicBezTo>
                  <a:pt x="2802831" y="3760145"/>
                  <a:pt x="2721925" y="3547520"/>
                  <a:pt x="2721925" y="3292384"/>
                </a:cubicBezTo>
                <a:cubicBezTo>
                  <a:pt x="2721925" y="3169385"/>
                  <a:pt x="2744293" y="3050321"/>
                  <a:pt x="2789029" y="2935192"/>
                </a:cubicBezTo>
                <a:cubicBezTo>
                  <a:pt x="2908749" y="2622469"/>
                  <a:pt x="3120554" y="2466108"/>
                  <a:pt x="3424443" y="2466108"/>
                </a:cubicBezTo>
                <a:cubicBezTo>
                  <a:pt x="3573099" y="2466108"/>
                  <a:pt x="3701364" y="2510486"/>
                  <a:pt x="3809239" y="2599241"/>
                </a:cubicBezTo>
                <a:cubicBezTo>
                  <a:pt x="3884243" y="2661908"/>
                  <a:pt x="3950025" y="2755899"/>
                  <a:pt x="4006586" y="2881213"/>
                </a:cubicBezTo>
                <a:lnTo>
                  <a:pt x="4667606" y="2607755"/>
                </a:lnTo>
                <a:cubicBezTo>
                  <a:pt x="4556124" y="2382169"/>
                  <a:pt x="4421691" y="2211668"/>
                  <a:pt x="4264305" y="2096252"/>
                </a:cubicBezTo>
                <a:cubicBezTo>
                  <a:pt x="4043965" y="1933620"/>
                  <a:pt x="3775098" y="1852304"/>
                  <a:pt x="3457703" y="1852304"/>
                </a:cubicBezTo>
                <a:close/>
                <a:moveTo>
                  <a:pt x="0" y="0"/>
                </a:moveTo>
                <a:lnTo>
                  <a:pt x="12229746" y="0"/>
                </a:lnTo>
                <a:lnTo>
                  <a:pt x="1222974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9566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70CD1-742D-C570-E4F1-9F891CD85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8509-18C4-0E87-92F7-8012D5862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Content Placeholder 8" descr="A tall building with a circular shape&#10;&#10;AI-generated content may be incorrect.">
            <a:extLst>
              <a:ext uri="{FF2B5EF4-FFF2-40B4-BE49-F238E27FC236}">
                <a16:creationId xmlns:a16="http://schemas.microsoft.com/office/drawing/2014/main" id="{2C15FF7C-0816-1045-8D0B-10C1A7505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9747" cy="6858000"/>
          </a:xfr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DDEDA30-B97A-F641-ADBD-A88B2486664E}"/>
              </a:ext>
            </a:extLst>
          </p:cNvPr>
          <p:cNvSpPr/>
          <p:nvPr/>
        </p:nvSpPr>
        <p:spPr>
          <a:xfrm>
            <a:off x="-24819431" y="-21568320"/>
            <a:ext cx="92419718" cy="47563406"/>
          </a:xfrm>
          <a:custGeom>
            <a:avLst/>
            <a:gdLst/>
            <a:ahLst/>
            <a:cxnLst/>
            <a:rect l="l" t="t" r="r" b="b"/>
            <a:pathLst>
              <a:path w="12229746" h="6858000">
                <a:moveTo>
                  <a:pt x="8941200" y="1881814"/>
                </a:moveTo>
                <a:cubicBezTo>
                  <a:pt x="8598886" y="1881814"/>
                  <a:pt x="8293952" y="1990016"/>
                  <a:pt x="8026396" y="2206422"/>
                </a:cubicBezTo>
                <a:cubicBezTo>
                  <a:pt x="7685394" y="2483158"/>
                  <a:pt x="7514892" y="2844490"/>
                  <a:pt x="7514892" y="3290416"/>
                </a:cubicBezTo>
                <a:cubicBezTo>
                  <a:pt x="7514892" y="3735031"/>
                  <a:pt x="7685394" y="4095707"/>
                  <a:pt x="8026396" y="4372443"/>
                </a:cubicBezTo>
                <a:cubicBezTo>
                  <a:pt x="8293952" y="4588848"/>
                  <a:pt x="8596919" y="4697051"/>
                  <a:pt x="8935298" y="4697051"/>
                </a:cubicBezTo>
                <a:cubicBezTo>
                  <a:pt x="9129408" y="4697051"/>
                  <a:pt x="9340567" y="4651803"/>
                  <a:pt x="9568776" y="4561306"/>
                </a:cubicBezTo>
                <a:lnTo>
                  <a:pt x="9568776" y="3725194"/>
                </a:lnTo>
                <a:cubicBezTo>
                  <a:pt x="9501785" y="3807063"/>
                  <a:pt x="9434793" y="3867804"/>
                  <a:pt x="9367802" y="3907417"/>
                </a:cubicBezTo>
                <a:cubicBezTo>
                  <a:pt x="9243020" y="3982667"/>
                  <a:pt x="9109048" y="4020292"/>
                  <a:pt x="8965884" y="4020292"/>
                </a:cubicBezTo>
                <a:cubicBezTo>
                  <a:pt x="8784624" y="4020292"/>
                  <a:pt x="8627003" y="3965720"/>
                  <a:pt x="8493020" y="3856574"/>
                </a:cubicBezTo>
                <a:cubicBezTo>
                  <a:pt x="8323584" y="3718493"/>
                  <a:pt x="8238867" y="3529774"/>
                  <a:pt x="8238867" y="3290416"/>
                </a:cubicBezTo>
                <a:cubicBezTo>
                  <a:pt x="8238867" y="3049747"/>
                  <a:pt x="8323584" y="2860372"/>
                  <a:pt x="8493020" y="2722291"/>
                </a:cubicBezTo>
                <a:cubicBezTo>
                  <a:pt x="8627003" y="2613145"/>
                  <a:pt x="8784624" y="2558572"/>
                  <a:pt x="8965884" y="2558572"/>
                </a:cubicBezTo>
                <a:cubicBezTo>
                  <a:pt x="9109048" y="2558572"/>
                  <a:pt x="9243020" y="2596197"/>
                  <a:pt x="9367802" y="2671447"/>
                </a:cubicBezTo>
                <a:cubicBezTo>
                  <a:pt x="9436104" y="2712392"/>
                  <a:pt x="9503096" y="2773133"/>
                  <a:pt x="9568776" y="2853671"/>
                </a:cubicBezTo>
                <a:lnTo>
                  <a:pt x="9568776" y="2017559"/>
                </a:lnTo>
                <a:cubicBezTo>
                  <a:pt x="9336632" y="1927062"/>
                  <a:pt x="9127440" y="1881814"/>
                  <a:pt x="8941200" y="1881814"/>
                </a:cubicBezTo>
                <a:close/>
                <a:moveTo>
                  <a:pt x="6559951" y="1881814"/>
                </a:moveTo>
                <a:cubicBezTo>
                  <a:pt x="6217637" y="1881814"/>
                  <a:pt x="5912703" y="1990016"/>
                  <a:pt x="5645146" y="2206422"/>
                </a:cubicBezTo>
                <a:cubicBezTo>
                  <a:pt x="5304144" y="2483158"/>
                  <a:pt x="5133643" y="2844490"/>
                  <a:pt x="5133643" y="3290416"/>
                </a:cubicBezTo>
                <a:cubicBezTo>
                  <a:pt x="5133643" y="3735031"/>
                  <a:pt x="5304144" y="4095707"/>
                  <a:pt x="5645146" y="4372443"/>
                </a:cubicBezTo>
                <a:cubicBezTo>
                  <a:pt x="5912703" y="4588848"/>
                  <a:pt x="6215670" y="4697051"/>
                  <a:pt x="6554049" y="4697051"/>
                </a:cubicBezTo>
                <a:cubicBezTo>
                  <a:pt x="6748158" y="4697051"/>
                  <a:pt x="6959317" y="4651803"/>
                  <a:pt x="7187526" y="4561306"/>
                </a:cubicBezTo>
                <a:lnTo>
                  <a:pt x="7187526" y="3725194"/>
                </a:lnTo>
                <a:cubicBezTo>
                  <a:pt x="7120535" y="3807063"/>
                  <a:pt x="7053543" y="3867804"/>
                  <a:pt x="6986552" y="3907417"/>
                </a:cubicBezTo>
                <a:cubicBezTo>
                  <a:pt x="6861771" y="3982667"/>
                  <a:pt x="6727798" y="4020292"/>
                  <a:pt x="6584635" y="4020292"/>
                </a:cubicBezTo>
                <a:cubicBezTo>
                  <a:pt x="6403374" y="4020292"/>
                  <a:pt x="6245754" y="3965720"/>
                  <a:pt x="6111770" y="3856574"/>
                </a:cubicBezTo>
                <a:cubicBezTo>
                  <a:pt x="5942335" y="3718493"/>
                  <a:pt x="5857617" y="3529774"/>
                  <a:pt x="5857617" y="3290416"/>
                </a:cubicBezTo>
                <a:cubicBezTo>
                  <a:pt x="5857617" y="3049747"/>
                  <a:pt x="5942335" y="2860372"/>
                  <a:pt x="6111770" y="2722291"/>
                </a:cubicBezTo>
                <a:cubicBezTo>
                  <a:pt x="6245754" y="2613145"/>
                  <a:pt x="6403374" y="2558572"/>
                  <a:pt x="6584635" y="2558572"/>
                </a:cubicBezTo>
                <a:cubicBezTo>
                  <a:pt x="6727798" y="2558572"/>
                  <a:pt x="6861771" y="2596197"/>
                  <a:pt x="6986552" y="2671447"/>
                </a:cubicBezTo>
                <a:cubicBezTo>
                  <a:pt x="7054855" y="2712392"/>
                  <a:pt x="7121847" y="2773133"/>
                  <a:pt x="7187526" y="2853671"/>
                </a:cubicBezTo>
                <a:lnTo>
                  <a:pt x="7187526" y="2017559"/>
                </a:lnTo>
                <a:cubicBezTo>
                  <a:pt x="6955382" y="1927062"/>
                  <a:pt x="6746190" y="1881814"/>
                  <a:pt x="6559951" y="1881814"/>
                </a:cubicBezTo>
                <a:close/>
                <a:moveTo>
                  <a:pt x="3457703" y="1852304"/>
                </a:moveTo>
                <a:cubicBezTo>
                  <a:pt x="2982923" y="1852304"/>
                  <a:pt x="2613066" y="2003788"/>
                  <a:pt x="2348134" y="2306755"/>
                </a:cubicBezTo>
                <a:cubicBezTo>
                  <a:pt x="2114678" y="2573000"/>
                  <a:pt x="1997951" y="2901542"/>
                  <a:pt x="1997951" y="3292384"/>
                </a:cubicBezTo>
                <a:cubicBezTo>
                  <a:pt x="1997951" y="3645190"/>
                  <a:pt x="2097628" y="3948813"/>
                  <a:pt x="2296983" y="4203253"/>
                </a:cubicBezTo>
                <a:cubicBezTo>
                  <a:pt x="2560605" y="4539009"/>
                  <a:pt x="2938986" y="4706888"/>
                  <a:pt x="3432128" y="4706888"/>
                </a:cubicBezTo>
                <a:cubicBezTo>
                  <a:pt x="3735096" y="4706888"/>
                  <a:pt x="3997405" y="4634752"/>
                  <a:pt x="4219057" y="4490482"/>
                </a:cubicBezTo>
                <a:cubicBezTo>
                  <a:pt x="4448577" y="4339654"/>
                  <a:pt x="4613177" y="4124560"/>
                  <a:pt x="4712855" y="3845201"/>
                </a:cubicBezTo>
                <a:cubicBezTo>
                  <a:pt x="4778432" y="3661584"/>
                  <a:pt x="4811220" y="3424194"/>
                  <a:pt x="4811220" y="3133030"/>
                </a:cubicBezTo>
                <a:lnTo>
                  <a:pt x="3426226" y="3133030"/>
                </a:lnTo>
                <a:lnTo>
                  <a:pt x="3426226" y="3664207"/>
                </a:lnTo>
                <a:lnTo>
                  <a:pt x="4000684" y="3664207"/>
                </a:lnTo>
                <a:cubicBezTo>
                  <a:pt x="3979638" y="3797411"/>
                  <a:pt x="3934912" y="3897970"/>
                  <a:pt x="3866507" y="3965884"/>
                </a:cubicBezTo>
                <a:cubicBezTo>
                  <a:pt x="3762567" y="4069045"/>
                  <a:pt x="3621790" y="4120626"/>
                  <a:pt x="3444178" y="4120626"/>
                </a:cubicBezTo>
                <a:cubicBezTo>
                  <a:pt x="3244208" y="4120626"/>
                  <a:pt x="3084363" y="4057169"/>
                  <a:pt x="2964643" y="3930257"/>
                </a:cubicBezTo>
                <a:cubicBezTo>
                  <a:pt x="2802831" y="3760145"/>
                  <a:pt x="2721925" y="3547520"/>
                  <a:pt x="2721925" y="3292384"/>
                </a:cubicBezTo>
                <a:cubicBezTo>
                  <a:pt x="2721925" y="3169385"/>
                  <a:pt x="2744293" y="3050321"/>
                  <a:pt x="2789029" y="2935192"/>
                </a:cubicBezTo>
                <a:cubicBezTo>
                  <a:pt x="2908749" y="2622469"/>
                  <a:pt x="3120554" y="2466108"/>
                  <a:pt x="3424443" y="2466108"/>
                </a:cubicBezTo>
                <a:cubicBezTo>
                  <a:pt x="3573099" y="2466108"/>
                  <a:pt x="3701364" y="2510486"/>
                  <a:pt x="3809239" y="2599241"/>
                </a:cubicBezTo>
                <a:cubicBezTo>
                  <a:pt x="3884243" y="2661908"/>
                  <a:pt x="3950025" y="2755899"/>
                  <a:pt x="4006586" y="2881213"/>
                </a:cubicBezTo>
                <a:lnTo>
                  <a:pt x="4667606" y="2607755"/>
                </a:lnTo>
                <a:cubicBezTo>
                  <a:pt x="4556124" y="2382169"/>
                  <a:pt x="4421691" y="2211668"/>
                  <a:pt x="4264305" y="2096252"/>
                </a:cubicBezTo>
                <a:cubicBezTo>
                  <a:pt x="4043965" y="1933620"/>
                  <a:pt x="3775098" y="1852304"/>
                  <a:pt x="3457703" y="1852304"/>
                </a:cubicBezTo>
                <a:close/>
                <a:moveTo>
                  <a:pt x="0" y="0"/>
                </a:moveTo>
                <a:lnTo>
                  <a:pt x="12229746" y="0"/>
                </a:lnTo>
                <a:lnTo>
                  <a:pt x="1222974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3B9E-7320-5814-4B06-7E9A81EA2355}"/>
              </a:ext>
            </a:extLst>
          </p:cNvPr>
          <p:cNvSpPr txBox="1"/>
          <p:nvPr/>
        </p:nvSpPr>
        <p:spPr>
          <a:xfrm>
            <a:off x="838200" y="4471638"/>
            <a:ext cx="38007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Department :- PMO </a:t>
            </a:r>
            <a:br>
              <a:rPr lang="en-US" sz="2800" dirty="0"/>
            </a:br>
            <a:r>
              <a:rPr lang="en-US" sz="2800" dirty="0"/>
              <a:t>Mentor :- Deepak Batra </a:t>
            </a:r>
          </a:p>
        </p:txBody>
      </p:sp>
    </p:spTree>
    <p:extLst>
      <p:ext uri="{BB962C8B-B14F-4D97-AF65-F5344CB8AC3E}">
        <p14:creationId xmlns:p14="http://schemas.microsoft.com/office/powerpoint/2010/main" val="811254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788D6-049E-9069-2C52-6DF26E4F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I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E931A-5BC8-7361-E610-6D08E02E1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9171"/>
            <a:ext cx="3570514" cy="3879035"/>
          </a:xfrm>
        </p:spPr>
        <p:txBody>
          <a:bodyPr>
            <a:normAutofit/>
          </a:bodyPr>
          <a:lstStyle/>
          <a:p>
            <a:r>
              <a:rPr lang="en-US" sz="5000" b="1" dirty="0"/>
              <a:t>Excel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63898-D045-9307-E4EE-F5B2D681A241}"/>
              </a:ext>
            </a:extLst>
          </p:cNvPr>
          <p:cNvSpPr txBox="1"/>
          <p:nvPr/>
        </p:nvSpPr>
        <p:spPr>
          <a:xfrm>
            <a:off x="6901543" y="1923596"/>
            <a:ext cx="44522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000" b="1" dirty="0"/>
              <a:t>Project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B230D-C028-3B87-F3E7-807F0748ED7D}"/>
              </a:ext>
            </a:extLst>
          </p:cNvPr>
          <p:cNvSpPr/>
          <p:nvPr/>
        </p:nvSpPr>
        <p:spPr>
          <a:xfrm>
            <a:off x="1523264" y="3008040"/>
            <a:ext cx="2024743" cy="2677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85931-1E04-734E-7882-87B46CDA9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706" y="3428999"/>
            <a:ext cx="1849103" cy="2075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124ADD-6D0F-1132-00E9-AD1306ECD528}"/>
              </a:ext>
            </a:extLst>
          </p:cNvPr>
          <p:cNvSpPr/>
          <p:nvPr/>
        </p:nvSpPr>
        <p:spPr>
          <a:xfrm>
            <a:off x="7696199" y="3127782"/>
            <a:ext cx="2024743" cy="2677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CC47F8-0ECB-12D0-A693-C57194D26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70" y="3251171"/>
            <a:ext cx="1834024" cy="219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738441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90BA-25DF-9E5D-82E7-69E86E6B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solidFill>
                  <a:schemeClr val="tx1"/>
                </a:solidFill>
              </a:rPr>
              <a:t>Task Performed :-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F09BB-FD9A-941A-1664-F8A780D3E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6325"/>
            <a:ext cx="10515600" cy="3432176"/>
          </a:xfrm>
        </p:spPr>
        <p:txBody>
          <a:bodyPr/>
          <a:lstStyle/>
          <a:p>
            <a:r>
              <a:rPr lang="en-US" dirty="0"/>
              <a:t>Data Collection </a:t>
            </a:r>
          </a:p>
          <a:p>
            <a:r>
              <a:rPr lang="en-US" dirty="0"/>
              <a:t>Analysis of Seating Plan of @work :- Vacancy Of Desk etc.</a:t>
            </a:r>
          </a:p>
          <a:p>
            <a:r>
              <a:rPr lang="en-US" dirty="0"/>
              <a:t>Communication With Different Department </a:t>
            </a:r>
          </a:p>
          <a:p>
            <a:pPr lvl="1"/>
            <a:r>
              <a:rPr lang="en-US" dirty="0"/>
              <a:t>HR , TC , Finance , IT &amp; Support</a:t>
            </a:r>
          </a:p>
          <a:p>
            <a:r>
              <a:rPr lang="en-US" dirty="0"/>
              <a:t>Creation of Effective New Seating Plan.</a:t>
            </a:r>
          </a:p>
          <a:p>
            <a:r>
              <a:rPr lang="en-US" dirty="0"/>
              <a:t>Task Assignment Dashboard Creation in Project App for – GCC.</a:t>
            </a:r>
          </a:p>
        </p:txBody>
      </p:sp>
    </p:spTree>
    <p:extLst>
      <p:ext uri="{BB962C8B-B14F-4D97-AF65-F5344CB8AC3E}">
        <p14:creationId xmlns:p14="http://schemas.microsoft.com/office/powerpoint/2010/main" val="395399155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10E6C-A390-9418-1834-32F5A6B4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of My Task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0117-A759-E14D-1C4B-4CB6D5EE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Manul Attendance Analysis is Hard</a:t>
            </a:r>
          </a:p>
          <a:p>
            <a:r>
              <a:rPr lang="en-US" dirty="0"/>
              <a:t>It Time Taking Process (Like It Take Whole Day)</a:t>
            </a:r>
          </a:p>
          <a:p>
            <a:r>
              <a:rPr lang="en-US" dirty="0"/>
              <a:t>Not That Much Accurate Result.</a:t>
            </a:r>
          </a:p>
          <a:p>
            <a:r>
              <a:rPr lang="en-US" dirty="0"/>
              <a:t>Unfriendly Data Format</a:t>
            </a:r>
          </a:p>
          <a:p>
            <a:r>
              <a:rPr lang="en-US" dirty="0"/>
              <a:t>Also We have to Submit these Report in very short period of 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B8774-6E16-C462-1836-178588BCEFFE}"/>
              </a:ext>
            </a:extLst>
          </p:cNvPr>
          <p:cNvSpPr txBox="1"/>
          <p:nvPr/>
        </p:nvSpPr>
        <p:spPr>
          <a:xfrm>
            <a:off x="1317172" y="2100943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Employee Time Analysis of </a:t>
            </a:r>
            <a:r>
              <a:rPr lang="en-US" sz="3200" b="1" i="1" dirty="0" err="1"/>
              <a:t>Atwork</a:t>
            </a:r>
            <a:r>
              <a:rPr lang="en-US" sz="3200" b="1" i="1" dirty="0"/>
              <a:t> Building </a:t>
            </a:r>
          </a:p>
        </p:txBody>
      </p:sp>
    </p:spTree>
    <p:extLst>
      <p:ext uri="{BB962C8B-B14F-4D97-AF65-F5344CB8AC3E}">
        <p14:creationId xmlns:p14="http://schemas.microsoft.com/office/powerpoint/2010/main" val="16794302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04AA-6C70-B18B-30C1-30320F283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Employee Time Analysis Tool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F71F6-AE96-94A2-664C-A6A0E1993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Created Using Python.</a:t>
            </a:r>
          </a:p>
          <a:p>
            <a:pPr marL="0" indent="0">
              <a:buNone/>
            </a:pPr>
            <a:r>
              <a:rPr lang="en-US" b="1" dirty="0"/>
              <a:t>Libraries </a:t>
            </a:r>
            <a:r>
              <a:rPr lang="en-US" dirty="0"/>
              <a:t> I used in These</a:t>
            </a:r>
          </a:p>
          <a:p>
            <a:pPr marL="457200" lvl="1" indent="0">
              <a:buNone/>
            </a:pPr>
            <a:r>
              <a:rPr lang="en-US" dirty="0"/>
              <a:t>Pandas</a:t>
            </a:r>
          </a:p>
          <a:p>
            <a:pPr marL="457200" lvl="1" indent="0">
              <a:buNone/>
            </a:pPr>
            <a:r>
              <a:rPr lang="en-US" dirty="0" err="1"/>
              <a:t>Streamlit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Datetime </a:t>
            </a:r>
          </a:p>
          <a:p>
            <a:r>
              <a:rPr lang="en-US" b="1" dirty="0"/>
              <a:t>It Gives 3 Different  analysis In just 10 mins.</a:t>
            </a:r>
          </a:p>
          <a:p>
            <a:r>
              <a:rPr lang="en-US" b="1" dirty="0"/>
              <a:t>It gives result with zero error.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591138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4A223-85FA-7D16-4797-D22419BBF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Dashboard / Frontend for My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AD94B-11EB-77E7-0546-D2FB46575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058" y="1825625"/>
            <a:ext cx="10177884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54AB1C-3A18-4EAE-8E5E-7AAD8FCE2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61" y="1749425"/>
            <a:ext cx="11032077" cy="47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329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1217-6323-EAE2-CC2D-65958D89A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9B837-94D6-7B14-8C3F-347732E7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Daily Office Time </a:t>
            </a:r>
          </a:p>
          <a:p>
            <a:pPr marL="0" indent="0">
              <a:buNone/>
            </a:pPr>
            <a:r>
              <a:rPr lang="en-US" dirty="0"/>
              <a:t>( From The difference of 1</a:t>
            </a:r>
            <a:r>
              <a:rPr lang="en-US" baseline="30000" dirty="0"/>
              <a:t>st</a:t>
            </a:r>
            <a:r>
              <a:rPr lang="en-US" dirty="0"/>
              <a:t> Punch in to Last Punch in )</a:t>
            </a:r>
          </a:p>
          <a:p>
            <a:r>
              <a:rPr lang="en-US" dirty="0"/>
              <a:t>Employee Who Stayed Below 9 Hours a day.</a:t>
            </a:r>
          </a:p>
          <a:p>
            <a:r>
              <a:rPr lang="en-US" dirty="0"/>
              <a:t>Employee Who Timing Are less then 49 hours A week.</a:t>
            </a:r>
          </a:p>
          <a:p>
            <a:r>
              <a:rPr lang="en-US" dirty="0"/>
              <a:t>Employee Who Has One of Two (Punch in or Punch out is Missing)</a:t>
            </a:r>
          </a:p>
          <a:p>
            <a:pPr lvl="1"/>
            <a:r>
              <a:rPr lang="en-US" dirty="0"/>
              <a:t>These Created for The security Feedback Purpose.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9693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ani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2">
      <a:majorFont>
        <a:latin typeface="Adani Regular"/>
        <a:ea typeface=""/>
        <a:cs typeface=""/>
      </a:majorFont>
      <a:minorFont>
        <a:latin typeface="Adani Regular"/>
        <a:ea typeface=""/>
        <a:cs typeface=""/>
      </a:minorFont>
    </a:fontScheme>
    <a:fmtScheme name="Grunge Tex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67000"/>
                <a:shade val="65000"/>
              </a:schemeClr>
              <a:schemeClr val="phClr">
                <a:tint val="10000"/>
                <a:satMod val="130000"/>
              </a:schemeClr>
            </a:duotone>
          </a:blip>
          <a:tile tx="0" ty="0" sx="60000" sy="59000" flip="none" algn="b"/>
        </a:blip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115000"/>
              </a:schemeClr>
              <a:schemeClr val="phClr">
                <a:tint val="34000"/>
              </a:schemeClr>
            </a:duotone>
          </a:blip>
          <a:tile tx="0" ty="0" sx="60000" sy="59000" flip="none" algn="b"/>
        </a:blipFill>
      </a:fillStyleLst>
      <a:lnStyleLst>
        <a:ln w="6350" cap="flat" cmpd="sng" algn="ctr">
          <a:solidFill>
            <a:schemeClr val="phClr">
              <a:tint val="7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ni" id="{840098D3-ED67-4195-8788-9C53CA7E258D}" vid="{DF51B7E2-A5E1-433C-83FB-9D2DE903BD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4760</TotalTime>
  <Words>334</Words>
  <Application>Microsoft Office PowerPoint</Application>
  <PresentationFormat>Widescreen</PresentationFormat>
  <Paragraphs>60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Adani Bold</vt:lpstr>
      <vt:lpstr>Adani Regular</vt:lpstr>
      <vt:lpstr>Arial</vt:lpstr>
      <vt:lpstr>Calibri</vt:lpstr>
      <vt:lpstr>Wingdings</vt:lpstr>
      <vt:lpstr>Adani</vt:lpstr>
      <vt:lpstr>CorelDRAW</vt:lpstr>
      <vt:lpstr>PowerPoint Presentation</vt:lpstr>
      <vt:lpstr>PowerPoint Presentation</vt:lpstr>
      <vt:lpstr>PowerPoint Presentation</vt:lpstr>
      <vt:lpstr>Tools I Used </vt:lpstr>
      <vt:lpstr>Task Performed :- </vt:lpstr>
      <vt:lpstr>Problem Statement of My Task </vt:lpstr>
      <vt:lpstr>Employee Time Analysis Tool </vt:lpstr>
      <vt:lpstr>Streamlit Dashboard / Frontend for My Code</vt:lpstr>
      <vt:lpstr>Output</vt:lpstr>
      <vt:lpstr>Changes In Python Script </vt:lpstr>
      <vt:lpstr>Power Bi  for  (Atwork Building Analysis)</vt:lpstr>
      <vt:lpstr>On Going Task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datatypes (Vectors)</dc:title>
  <dc:creator>Utkarsh  Sharma</dc:creator>
  <cp:lastModifiedBy>Rajkumar Mali</cp:lastModifiedBy>
  <cp:revision>134</cp:revision>
  <dcterms:created xsi:type="dcterms:W3CDTF">2022-04-02T05:42:11Z</dcterms:created>
  <dcterms:modified xsi:type="dcterms:W3CDTF">2025-07-04T05:52:30Z</dcterms:modified>
</cp:coreProperties>
</file>