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D31A1-A5C9-4DE9-93BD-621394B8459C}" v="87" dt="2025-06-23T06:02:14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kumar Mali" userId="cbe06935-b453-46a3-97fe-df0ae8104add" providerId="ADAL" clId="{A55D31A1-A5C9-4DE9-93BD-621394B8459C}"/>
    <pc:docChg chg="undo redo custSel addSld delSld modSld sldOrd">
      <pc:chgData name="Rajkumar Mali" userId="cbe06935-b453-46a3-97fe-df0ae8104add" providerId="ADAL" clId="{A55D31A1-A5C9-4DE9-93BD-621394B8459C}" dt="2025-06-23T06:02:14.446" v="1784"/>
      <pc:docMkLst>
        <pc:docMk/>
      </pc:docMkLst>
      <pc:sldChg chg="addSp delSp modSp mod ord delAnim">
        <pc:chgData name="Rajkumar Mali" userId="cbe06935-b453-46a3-97fe-df0ae8104add" providerId="ADAL" clId="{A55D31A1-A5C9-4DE9-93BD-621394B8459C}" dt="2025-06-23T06:02:00.174" v="1780" actId="1076"/>
        <pc:sldMkLst>
          <pc:docMk/>
          <pc:sldMk cId="2234234751" sldId="256"/>
        </pc:sldMkLst>
        <pc:picChg chg="add del mod">
          <ac:chgData name="Rajkumar Mali" userId="cbe06935-b453-46a3-97fe-df0ae8104add" providerId="ADAL" clId="{A55D31A1-A5C9-4DE9-93BD-621394B8459C}" dt="2025-06-22T20:05:41.132" v="1719" actId="478"/>
          <ac:picMkLst>
            <pc:docMk/>
            <pc:sldMk cId="2234234751" sldId="256"/>
            <ac:picMk id="6" creationId="{43200BF5-6611-3FB6-D089-E8A75389684D}"/>
          </ac:picMkLst>
        </pc:picChg>
        <pc:picChg chg="add mod">
          <ac:chgData name="Rajkumar Mali" userId="cbe06935-b453-46a3-97fe-df0ae8104add" providerId="ADAL" clId="{A55D31A1-A5C9-4DE9-93BD-621394B8459C}" dt="2025-06-23T06:02:00.174" v="1780" actId="1076"/>
          <ac:picMkLst>
            <pc:docMk/>
            <pc:sldMk cId="2234234751" sldId="256"/>
            <ac:picMk id="1026" creationId="{0AA32338-E242-8343-394E-94A57DD0BC7C}"/>
          </ac:picMkLst>
        </pc:picChg>
        <pc:picChg chg="del mod">
          <ac:chgData name="Rajkumar Mali" userId="cbe06935-b453-46a3-97fe-df0ae8104add" providerId="ADAL" clId="{A55D31A1-A5C9-4DE9-93BD-621394B8459C}" dt="2025-06-23T06:01:56.187" v="1779" actId="478"/>
          <ac:picMkLst>
            <pc:docMk/>
            <pc:sldMk cId="2234234751" sldId="256"/>
            <ac:picMk id="1028" creationId="{E55CCA7E-E07E-5544-0901-1F3D57C67BC6}"/>
          </ac:picMkLst>
        </pc:picChg>
      </pc:sldChg>
      <pc:sldChg chg="modSp del mod">
        <pc:chgData name="Rajkumar Mali" userId="cbe06935-b453-46a3-97fe-df0ae8104add" providerId="ADAL" clId="{A55D31A1-A5C9-4DE9-93BD-621394B8459C}" dt="2025-06-22T19:56:39.225" v="1600" actId="2696"/>
        <pc:sldMkLst>
          <pc:docMk/>
          <pc:sldMk cId="1175037509" sldId="257"/>
        </pc:sldMkLst>
        <pc:spChg chg="mod">
          <ac:chgData name="Rajkumar Mali" userId="cbe06935-b453-46a3-97fe-df0ae8104add" providerId="ADAL" clId="{A55D31A1-A5C9-4DE9-93BD-621394B8459C}" dt="2025-06-22T15:17:23.678" v="68" actId="20577"/>
          <ac:spMkLst>
            <pc:docMk/>
            <pc:sldMk cId="1175037509" sldId="257"/>
            <ac:spMk id="3" creationId="{07325389-DAA1-0ABF-5008-7FA7147958ED}"/>
          </ac:spMkLst>
        </pc:spChg>
      </pc:sldChg>
      <pc:sldChg chg="addSp delSp modSp new del mod">
        <pc:chgData name="Rajkumar Mali" userId="cbe06935-b453-46a3-97fe-df0ae8104add" providerId="ADAL" clId="{A55D31A1-A5C9-4DE9-93BD-621394B8459C}" dt="2025-06-22T19:13:08.203" v="290" actId="2696"/>
        <pc:sldMkLst>
          <pc:docMk/>
          <pc:sldMk cId="2928693899" sldId="258"/>
        </pc:sldMkLst>
        <pc:spChg chg="mod">
          <ac:chgData name="Rajkumar Mali" userId="cbe06935-b453-46a3-97fe-df0ae8104add" providerId="ADAL" clId="{A55D31A1-A5C9-4DE9-93BD-621394B8459C}" dt="2025-06-22T15:38:43.563" v="123" actId="14100"/>
          <ac:spMkLst>
            <pc:docMk/>
            <pc:sldMk cId="2928693899" sldId="258"/>
            <ac:spMk id="2" creationId="{0772E9A5-0927-811F-F71F-1FF880B816EC}"/>
          </ac:spMkLst>
        </pc:spChg>
        <pc:spChg chg="del mod">
          <ac:chgData name="Rajkumar Mali" userId="cbe06935-b453-46a3-97fe-df0ae8104add" providerId="ADAL" clId="{A55D31A1-A5C9-4DE9-93BD-621394B8459C}" dt="2025-06-22T18:44:04.531" v="180"/>
          <ac:spMkLst>
            <pc:docMk/>
            <pc:sldMk cId="2928693899" sldId="258"/>
            <ac:spMk id="3" creationId="{13539C80-4ED3-9B01-C074-7A9BCFFBF2A4}"/>
          </ac:spMkLst>
        </pc:spChg>
        <pc:spChg chg="add del mod">
          <ac:chgData name="Rajkumar Mali" userId="cbe06935-b453-46a3-97fe-df0ae8104add" providerId="ADAL" clId="{A55D31A1-A5C9-4DE9-93BD-621394B8459C}" dt="2025-06-22T15:36:47.076" v="104" actId="478"/>
          <ac:spMkLst>
            <pc:docMk/>
            <pc:sldMk cId="2928693899" sldId="258"/>
            <ac:spMk id="4" creationId="{09A04603-9214-5AC8-CE8C-D88D36259F5F}"/>
          </ac:spMkLst>
        </pc:spChg>
        <pc:spChg chg="add del mod">
          <ac:chgData name="Rajkumar Mali" userId="cbe06935-b453-46a3-97fe-df0ae8104add" providerId="ADAL" clId="{A55D31A1-A5C9-4DE9-93BD-621394B8459C}" dt="2025-06-22T15:36:45.295" v="103" actId="478"/>
          <ac:spMkLst>
            <pc:docMk/>
            <pc:sldMk cId="2928693899" sldId="258"/>
            <ac:spMk id="5" creationId="{843E24FC-02E3-27C0-B281-54BBFDD95CA9}"/>
          </ac:spMkLst>
        </pc:spChg>
        <pc:spChg chg="add del mod">
          <ac:chgData name="Rajkumar Mali" userId="cbe06935-b453-46a3-97fe-df0ae8104add" providerId="ADAL" clId="{A55D31A1-A5C9-4DE9-93BD-621394B8459C}" dt="2025-06-22T15:40:54.339" v="128"/>
          <ac:spMkLst>
            <pc:docMk/>
            <pc:sldMk cId="2928693899" sldId="258"/>
            <ac:spMk id="6" creationId="{36E2297C-D4F0-0349-4480-3BE6615DBD53}"/>
          </ac:spMkLst>
        </pc:spChg>
        <pc:spChg chg="add del mod">
          <ac:chgData name="Rajkumar Mali" userId="cbe06935-b453-46a3-97fe-df0ae8104add" providerId="ADAL" clId="{A55D31A1-A5C9-4DE9-93BD-621394B8459C}" dt="2025-06-22T15:40:54.339" v="128"/>
          <ac:spMkLst>
            <pc:docMk/>
            <pc:sldMk cId="2928693899" sldId="258"/>
            <ac:spMk id="7" creationId="{B12B50B3-A597-D576-3DB1-53672F13DC18}"/>
          </ac:spMkLst>
        </pc:spChg>
        <pc:spChg chg="add del mod">
          <ac:chgData name="Rajkumar Mali" userId="cbe06935-b453-46a3-97fe-df0ae8104add" providerId="ADAL" clId="{A55D31A1-A5C9-4DE9-93BD-621394B8459C}" dt="2025-06-22T15:40:54.339" v="128"/>
          <ac:spMkLst>
            <pc:docMk/>
            <pc:sldMk cId="2928693899" sldId="258"/>
            <ac:spMk id="8" creationId="{C71865D2-00B8-BFD2-CBC3-650A433ABE36}"/>
          </ac:spMkLst>
        </pc:spChg>
        <pc:spChg chg="add del mod">
          <ac:chgData name="Rajkumar Mali" userId="cbe06935-b453-46a3-97fe-df0ae8104add" providerId="ADAL" clId="{A55D31A1-A5C9-4DE9-93BD-621394B8459C}" dt="2025-06-22T15:40:54.339" v="128"/>
          <ac:spMkLst>
            <pc:docMk/>
            <pc:sldMk cId="2928693899" sldId="258"/>
            <ac:spMk id="9" creationId="{F2BEE9E5-0651-7B34-F7CE-91AD9D30AF5E}"/>
          </ac:spMkLst>
        </pc:spChg>
        <pc:spChg chg="add del mod">
          <ac:chgData name="Rajkumar Mali" userId="cbe06935-b453-46a3-97fe-df0ae8104add" providerId="ADAL" clId="{A55D31A1-A5C9-4DE9-93BD-621394B8459C}" dt="2025-06-22T15:41:16.295" v="131" actId="478"/>
          <ac:spMkLst>
            <pc:docMk/>
            <pc:sldMk cId="2928693899" sldId="258"/>
            <ac:spMk id="10" creationId="{06346137-24D2-509A-76CD-0BED7EA27D75}"/>
          </ac:spMkLst>
        </pc:spChg>
        <pc:spChg chg="add del mod">
          <ac:chgData name="Rajkumar Mali" userId="cbe06935-b453-46a3-97fe-df0ae8104add" providerId="ADAL" clId="{A55D31A1-A5C9-4DE9-93BD-621394B8459C}" dt="2025-06-22T15:41:16.295" v="131" actId="478"/>
          <ac:spMkLst>
            <pc:docMk/>
            <pc:sldMk cId="2928693899" sldId="258"/>
            <ac:spMk id="11" creationId="{7B24530D-34D0-6F72-4C23-EF19E75F2E9A}"/>
          </ac:spMkLst>
        </pc:spChg>
        <pc:spChg chg="mod">
          <ac:chgData name="Rajkumar Mali" userId="cbe06935-b453-46a3-97fe-df0ae8104add" providerId="ADAL" clId="{A55D31A1-A5C9-4DE9-93BD-621394B8459C}" dt="2025-06-22T15:41:14.304" v="130"/>
          <ac:spMkLst>
            <pc:docMk/>
            <pc:sldMk cId="2928693899" sldId="258"/>
            <ac:spMk id="12" creationId="{38FF996F-8888-2C2F-04AE-3668492F9B69}"/>
          </ac:spMkLst>
        </pc:spChg>
        <pc:spChg chg="mod">
          <ac:chgData name="Rajkumar Mali" userId="cbe06935-b453-46a3-97fe-df0ae8104add" providerId="ADAL" clId="{A55D31A1-A5C9-4DE9-93BD-621394B8459C}" dt="2025-06-22T15:41:14.304" v="130"/>
          <ac:spMkLst>
            <pc:docMk/>
            <pc:sldMk cId="2928693899" sldId="258"/>
            <ac:spMk id="13" creationId="{AEC956DE-5BE7-D646-4105-F92C3FF05A1E}"/>
          </ac:spMkLst>
        </pc:spChg>
        <pc:spChg chg="add del mod">
          <ac:chgData name="Rajkumar Mali" userId="cbe06935-b453-46a3-97fe-df0ae8104add" providerId="ADAL" clId="{A55D31A1-A5C9-4DE9-93BD-621394B8459C}" dt="2025-06-22T15:43:21.239" v="143"/>
          <ac:spMkLst>
            <pc:docMk/>
            <pc:sldMk cId="2928693899" sldId="258"/>
            <ac:spMk id="14" creationId="{CFBDB2B4-67C1-E0C7-9871-7C1373A8C08E}"/>
          </ac:spMkLst>
        </pc:spChg>
        <pc:spChg chg="add del mod">
          <ac:chgData name="Rajkumar Mali" userId="cbe06935-b453-46a3-97fe-df0ae8104add" providerId="ADAL" clId="{A55D31A1-A5C9-4DE9-93BD-621394B8459C}" dt="2025-06-22T15:43:21.239" v="143"/>
          <ac:spMkLst>
            <pc:docMk/>
            <pc:sldMk cId="2928693899" sldId="258"/>
            <ac:spMk id="15" creationId="{12613C93-B6C1-E49C-4312-AD33E33E31C6}"/>
          </ac:spMkLst>
        </pc:spChg>
        <pc:spChg chg="add del mod">
          <ac:chgData name="Rajkumar Mali" userId="cbe06935-b453-46a3-97fe-df0ae8104add" providerId="ADAL" clId="{A55D31A1-A5C9-4DE9-93BD-621394B8459C}" dt="2025-06-22T15:43:21.239" v="143"/>
          <ac:spMkLst>
            <pc:docMk/>
            <pc:sldMk cId="2928693899" sldId="258"/>
            <ac:spMk id="18" creationId="{9BCF32AB-12D0-15C6-4743-A1B9C468B228}"/>
          </ac:spMkLst>
        </pc:spChg>
        <pc:spChg chg="add del mod">
          <ac:chgData name="Rajkumar Mali" userId="cbe06935-b453-46a3-97fe-df0ae8104add" providerId="ADAL" clId="{A55D31A1-A5C9-4DE9-93BD-621394B8459C}" dt="2025-06-22T15:43:21.239" v="143"/>
          <ac:spMkLst>
            <pc:docMk/>
            <pc:sldMk cId="2928693899" sldId="258"/>
            <ac:spMk id="19" creationId="{C12F7F25-6BBC-B809-6986-90725F9A46C4}"/>
          </ac:spMkLst>
        </pc:spChg>
        <pc:spChg chg="del mod">
          <ac:chgData name="Rajkumar Mali" userId="cbe06935-b453-46a3-97fe-df0ae8104add" providerId="ADAL" clId="{A55D31A1-A5C9-4DE9-93BD-621394B8459C}" dt="2025-06-22T15:43:29.813" v="144" actId="478"/>
          <ac:spMkLst>
            <pc:docMk/>
            <pc:sldMk cId="2928693899" sldId="258"/>
            <ac:spMk id="20" creationId="{B126E3F7-FFB6-9BBA-CD57-4ED2C87153BD}"/>
          </ac:spMkLst>
        </pc:spChg>
        <pc:spChg chg="del mod">
          <ac:chgData name="Rajkumar Mali" userId="cbe06935-b453-46a3-97fe-df0ae8104add" providerId="ADAL" clId="{A55D31A1-A5C9-4DE9-93BD-621394B8459C}" dt="2025-06-22T15:43:42.745" v="146"/>
          <ac:spMkLst>
            <pc:docMk/>
            <pc:sldMk cId="2928693899" sldId="258"/>
            <ac:spMk id="21" creationId="{5D6A29B5-2823-0EF2-F483-A878A42D638D}"/>
          </ac:spMkLst>
        </pc:spChg>
        <pc:spChg chg="del mod">
          <ac:chgData name="Rajkumar Mali" userId="cbe06935-b453-46a3-97fe-df0ae8104add" providerId="ADAL" clId="{A55D31A1-A5C9-4DE9-93BD-621394B8459C}" dt="2025-06-22T15:43:48.500" v="147"/>
          <ac:spMkLst>
            <pc:docMk/>
            <pc:sldMk cId="2928693899" sldId="258"/>
            <ac:spMk id="22" creationId="{8C9E0AB5-B637-BFEE-B609-E3000765F2F4}"/>
          </ac:spMkLst>
        </pc:spChg>
        <pc:spChg chg="del mod">
          <ac:chgData name="Rajkumar Mali" userId="cbe06935-b453-46a3-97fe-df0ae8104add" providerId="ADAL" clId="{A55D31A1-A5C9-4DE9-93BD-621394B8459C}" dt="2025-06-22T15:43:31.498" v="145" actId="478"/>
          <ac:spMkLst>
            <pc:docMk/>
            <pc:sldMk cId="2928693899" sldId="258"/>
            <ac:spMk id="23" creationId="{EF85A886-B9E9-A9EC-F1DB-08C1EDD62477}"/>
          </ac:spMkLst>
        </pc:spChg>
        <pc:spChg chg="del">
          <ac:chgData name="Rajkumar Mali" userId="cbe06935-b453-46a3-97fe-df0ae8104add" providerId="ADAL" clId="{A55D31A1-A5C9-4DE9-93BD-621394B8459C}" dt="2025-06-22T15:43:42.745" v="146"/>
          <ac:spMkLst>
            <pc:docMk/>
            <pc:sldMk cId="2928693899" sldId="258"/>
            <ac:spMk id="24" creationId="{18D064BF-D1B5-3678-9F5B-EEB209FC0453}"/>
          </ac:spMkLst>
        </pc:spChg>
        <pc:spChg chg="del mod">
          <ac:chgData name="Rajkumar Mali" userId="cbe06935-b453-46a3-97fe-df0ae8104add" providerId="ADAL" clId="{A55D31A1-A5C9-4DE9-93BD-621394B8459C}" dt="2025-06-22T15:43:42.745" v="146"/>
          <ac:spMkLst>
            <pc:docMk/>
            <pc:sldMk cId="2928693899" sldId="258"/>
            <ac:spMk id="25" creationId="{62735257-7C5E-B39F-FE4C-C86CD44A4104}"/>
          </ac:spMkLst>
        </pc:spChg>
        <pc:spChg chg="del mod">
          <ac:chgData name="Rajkumar Mali" userId="cbe06935-b453-46a3-97fe-df0ae8104add" providerId="ADAL" clId="{A55D31A1-A5C9-4DE9-93BD-621394B8459C}" dt="2025-06-22T15:43:42.745" v="146"/>
          <ac:spMkLst>
            <pc:docMk/>
            <pc:sldMk cId="2928693899" sldId="258"/>
            <ac:spMk id="26" creationId="{A32B9251-C5F5-7626-922B-0FD68DF42F81}"/>
          </ac:spMkLst>
        </pc:spChg>
        <pc:spChg chg="del mod">
          <ac:chgData name="Rajkumar Mali" userId="cbe06935-b453-46a3-97fe-df0ae8104add" providerId="ADAL" clId="{A55D31A1-A5C9-4DE9-93BD-621394B8459C}" dt="2025-06-22T15:43:48.500" v="147"/>
          <ac:spMkLst>
            <pc:docMk/>
            <pc:sldMk cId="2928693899" sldId="258"/>
            <ac:spMk id="27" creationId="{9B404112-48E0-CB56-ABA1-5A46232860CD}"/>
          </ac:spMkLst>
        </pc:spChg>
        <pc:spChg chg="mod">
          <ac:chgData name="Rajkumar Mali" userId="cbe06935-b453-46a3-97fe-df0ae8104add" providerId="ADAL" clId="{A55D31A1-A5C9-4DE9-93BD-621394B8459C}" dt="2025-06-22T18:39:34.252" v="166" actId="164"/>
          <ac:spMkLst>
            <pc:docMk/>
            <pc:sldMk cId="2928693899" sldId="258"/>
            <ac:spMk id="28" creationId="{A002F7A0-56B2-CE74-17D4-6373CF27683B}"/>
          </ac:spMkLst>
        </pc:spChg>
        <pc:spChg chg="add mod">
          <ac:chgData name="Rajkumar Mali" userId="cbe06935-b453-46a3-97fe-df0ae8104add" providerId="ADAL" clId="{A55D31A1-A5C9-4DE9-93BD-621394B8459C}" dt="2025-06-22T18:39:04.064" v="163" actId="164"/>
          <ac:spMkLst>
            <pc:docMk/>
            <pc:sldMk cId="2928693899" sldId="258"/>
            <ac:spMk id="29" creationId="{B04326E3-1AFB-480C-7341-5859F405EEFB}"/>
          </ac:spMkLst>
        </pc:spChg>
        <pc:spChg chg="add mod">
          <ac:chgData name="Rajkumar Mali" userId="cbe06935-b453-46a3-97fe-df0ae8104add" providerId="ADAL" clId="{A55D31A1-A5C9-4DE9-93BD-621394B8459C}" dt="2025-06-22T18:39:04.064" v="163" actId="164"/>
          <ac:spMkLst>
            <pc:docMk/>
            <pc:sldMk cId="2928693899" sldId="258"/>
            <ac:spMk id="30" creationId="{78E6D415-DB7F-A201-9A87-186FF26CE93C}"/>
          </ac:spMkLst>
        </pc:spChg>
        <pc:spChg chg="mod">
          <ac:chgData name="Rajkumar Mali" userId="cbe06935-b453-46a3-97fe-df0ae8104add" providerId="ADAL" clId="{A55D31A1-A5C9-4DE9-93BD-621394B8459C}" dt="2025-06-22T18:39:46.815" v="168"/>
          <ac:spMkLst>
            <pc:docMk/>
            <pc:sldMk cId="2928693899" sldId="258"/>
            <ac:spMk id="34" creationId="{3FD1A87C-9226-1BAF-004C-AEC97B2E7E2F}"/>
          </ac:spMkLst>
        </pc:spChg>
        <pc:spChg chg="mod">
          <ac:chgData name="Rajkumar Mali" userId="cbe06935-b453-46a3-97fe-df0ae8104add" providerId="ADAL" clId="{A55D31A1-A5C9-4DE9-93BD-621394B8459C}" dt="2025-06-22T18:39:46.815" v="168"/>
          <ac:spMkLst>
            <pc:docMk/>
            <pc:sldMk cId="2928693899" sldId="258"/>
            <ac:spMk id="36" creationId="{4B584531-8174-AD99-D3A8-DBEDEB682E1E}"/>
          </ac:spMkLst>
        </pc:spChg>
        <pc:spChg chg="mod">
          <ac:chgData name="Rajkumar Mali" userId="cbe06935-b453-46a3-97fe-df0ae8104add" providerId="ADAL" clId="{A55D31A1-A5C9-4DE9-93BD-621394B8459C}" dt="2025-06-22T18:39:46.815" v="168"/>
          <ac:spMkLst>
            <pc:docMk/>
            <pc:sldMk cId="2928693899" sldId="258"/>
            <ac:spMk id="37" creationId="{5A25766B-C470-FBED-517A-90BB3D3872B3}"/>
          </ac:spMkLst>
        </pc:spChg>
        <pc:spChg chg="mod">
          <ac:chgData name="Rajkumar Mali" userId="cbe06935-b453-46a3-97fe-df0ae8104add" providerId="ADAL" clId="{A55D31A1-A5C9-4DE9-93BD-621394B8459C}" dt="2025-06-22T18:40:44.206" v="178" actId="1076"/>
          <ac:spMkLst>
            <pc:docMk/>
            <pc:sldMk cId="2928693899" sldId="258"/>
            <ac:spMk id="39" creationId="{26753A3A-E0C0-42E8-3BD8-CAB09D4A16CE}"/>
          </ac:spMkLst>
        </pc:spChg>
        <pc:spChg chg="mod">
          <ac:chgData name="Rajkumar Mali" userId="cbe06935-b453-46a3-97fe-df0ae8104add" providerId="ADAL" clId="{A55D31A1-A5C9-4DE9-93BD-621394B8459C}" dt="2025-06-22T18:39:52.560" v="171"/>
          <ac:spMkLst>
            <pc:docMk/>
            <pc:sldMk cId="2928693899" sldId="258"/>
            <ac:spMk id="41" creationId="{8C8D0E69-1826-7BE0-4891-257F592BB5DC}"/>
          </ac:spMkLst>
        </pc:spChg>
        <pc:spChg chg="mod">
          <ac:chgData name="Rajkumar Mali" userId="cbe06935-b453-46a3-97fe-df0ae8104add" providerId="ADAL" clId="{A55D31A1-A5C9-4DE9-93BD-621394B8459C}" dt="2025-06-22T18:39:52.560" v="171"/>
          <ac:spMkLst>
            <pc:docMk/>
            <pc:sldMk cId="2928693899" sldId="258"/>
            <ac:spMk id="42" creationId="{C004E574-1DFA-2080-FB52-11077CFF3CBC}"/>
          </ac:spMkLst>
        </pc:spChg>
        <pc:spChg chg="add mod">
          <ac:chgData name="Rajkumar Mali" userId="cbe06935-b453-46a3-97fe-df0ae8104add" providerId="ADAL" clId="{A55D31A1-A5C9-4DE9-93BD-621394B8459C}" dt="2025-06-22T18:44:39.434" v="182" actId="478"/>
          <ac:spMkLst>
            <pc:docMk/>
            <pc:sldMk cId="2928693899" sldId="258"/>
            <ac:spMk id="45" creationId="{4E46B2B3-B2C1-0EC5-224C-62A60B7E3BD0}"/>
          </ac:spMkLst>
        </pc:spChg>
        <pc:grpChg chg="add mod">
          <ac:chgData name="Rajkumar Mali" userId="cbe06935-b453-46a3-97fe-df0ae8104add" providerId="ADAL" clId="{A55D31A1-A5C9-4DE9-93BD-621394B8459C}" dt="2025-06-22T18:39:34.252" v="166" actId="164"/>
          <ac:grpSpMkLst>
            <pc:docMk/>
            <pc:sldMk cId="2928693899" sldId="258"/>
            <ac:grpSpMk id="31" creationId="{BB19938A-DB34-AF93-FB2F-6A50A36FC7CC}"/>
          </ac:grpSpMkLst>
        </pc:grpChg>
        <pc:grpChg chg="add mod">
          <ac:chgData name="Rajkumar Mali" userId="cbe06935-b453-46a3-97fe-df0ae8104add" providerId="ADAL" clId="{A55D31A1-A5C9-4DE9-93BD-621394B8459C}" dt="2025-06-22T18:40:07.637" v="175" actId="1076"/>
          <ac:grpSpMkLst>
            <pc:docMk/>
            <pc:sldMk cId="2928693899" sldId="258"/>
            <ac:grpSpMk id="32" creationId="{172F6393-DD7B-B873-E00F-F9C10DAB58EF}"/>
          </ac:grpSpMkLst>
        </pc:grpChg>
        <pc:grpChg chg="add mod">
          <ac:chgData name="Rajkumar Mali" userId="cbe06935-b453-46a3-97fe-df0ae8104add" providerId="ADAL" clId="{A55D31A1-A5C9-4DE9-93BD-621394B8459C}" dt="2025-06-22T18:40:31.948" v="177" actId="1076"/>
          <ac:grpSpMkLst>
            <pc:docMk/>
            <pc:sldMk cId="2928693899" sldId="258"/>
            <ac:grpSpMk id="33" creationId="{B71C56F2-8318-7297-A6C9-128BA11B1CC5}"/>
          </ac:grpSpMkLst>
        </pc:grpChg>
        <pc:grpChg chg="mod">
          <ac:chgData name="Rajkumar Mali" userId="cbe06935-b453-46a3-97fe-df0ae8104add" providerId="ADAL" clId="{A55D31A1-A5C9-4DE9-93BD-621394B8459C}" dt="2025-06-22T18:39:46.815" v="168"/>
          <ac:grpSpMkLst>
            <pc:docMk/>
            <pc:sldMk cId="2928693899" sldId="258"/>
            <ac:grpSpMk id="35" creationId="{8FEE3B09-AD57-A104-A329-11392DDB8251}"/>
          </ac:grpSpMkLst>
        </pc:grpChg>
        <pc:grpChg chg="add mod">
          <ac:chgData name="Rajkumar Mali" userId="cbe06935-b453-46a3-97fe-df0ae8104add" providerId="ADAL" clId="{A55D31A1-A5C9-4DE9-93BD-621394B8459C}" dt="2025-06-22T18:39:58.851" v="173" actId="688"/>
          <ac:grpSpMkLst>
            <pc:docMk/>
            <pc:sldMk cId="2928693899" sldId="258"/>
            <ac:grpSpMk id="38" creationId="{5F581DE3-CB33-F00E-24FE-5B34D618CB34}"/>
          </ac:grpSpMkLst>
        </pc:grpChg>
        <pc:grpChg chg="mod">
          <ac:chgData name="Rajkumar Mali" userId="cbe06935-b453-46a3-97fe-df0ae8104add" providerId="ADAL" clId="{A55D31A1-A5C9-4DE9-93BD-621394B8459C}" dt="2025-06-22T18:39:52.560" v="171"/>
          <ac:grpSpMkLst>
            <pc:docMk/>
            <pc:sldMk cId="2928693899" sldId="258"/>
            <ac:grpSpMk id="40" creationId="{966ECBBA-45BE-FB84-EA37-84608B8314A9}"/>
          </ac:grpSpMkLst>
        </pc:grpChg>
        <pc:graphicFrameChg chg="add del mod">
          <ac:chgData name="Rajkumar Mali" userId="cbe06935-b453-46a3-97fe-df0ae8104add" providerId="ADAL" clId="{A55D31A1-A5C9-4DE9-93BD-621394B8459C}" dt="2025-06-22T18:44:39.434" v="182" actId="478"/>
          <ac:graphicFrameMkLst>
            <pc:docMk/>
            <pc:sldMk cId="2928693899" sldId="258"/>
            <ac:graphicFrameMk id="43" creationId="{397A802E-D894-1726-416D-BB07FEBA9B88}"/>
          </ac:graphicFrameMkLst>
        </pc:graphicFrameChg>
      </pc:sldChg>
      <pc:sldChg chg="modSp new del mod">
        <pc:chgData name="Rajkumar Mali" userId="cbe06935-b453-46a3-97fe-df0ae8104add" providerId="ADAL" clId="{A55D31A1-A5C9-4DE9-93BD-621394B8459C}" dt="2025-06-22T18:46:11.523" v="185" actId="2696"/>
        <pc:sldMkLst>
          <pc:docMk/>
          <pc:sldMk cId="3296202474" sldId="259"/>
        </pc:sldMkLst>
        <pc:spChg chg="mod">
          <ac:chgData name="Rajkumar Mali" userId="cbe06935-b453-46a3-97fe-df0ae8104add" providerId="ADAL" clId="{A55D31A1-A5C9-4DE9-93BD-621394B8459C}" dt="2025-06-22T18:46:07.378" v="184" actId="14100"/>
          <ac:spMkLst>
            <pc:docMk/>
            <pc:sldMk cId="3296202474" sldId="259"/>
            <ac:spMk id="2" creationId="{54B58E69-F9C7-7F9F-A002-328F6E838996}"/>
          </ac:spMkLst>
        </pc:spChg>
      </pc:sldChg>
      <pc:sldChg chg="addSp delSp modSp new del mod modTransition">
        <pc:chgData name="Rajkumar Mali" userId="cbe06935-b453-46a3-97fe-df0ae8104add" providerId="ADAL" clId="{A55D31A1-A5C9-4DE9-93BD-621394B8459C}" dt="2025-06-22T19:19:08.180" v="417" actId="2696"/>
        <pc:sldMkLst>
          <pc:docMk/>
          <pc:sldMk cId="3950346208" sldId="259"/>
        </pc:sldMkLst>
        <pc:spChg chg="add del mod">
          <ac:chgData name="Rajkumar Mali" userId="cbe06935-b453-46a3-97fe-df0ae8104add" providerId="ADAL" clId="{A55D31A1-A5C9-4DE9-93BD-621394B8459C}" dt="2025-06-22T18:48:14.596" v="199"/>
          <ac:spMkLst>
            <pc:docMk/>
            <pc:sldMk cId="3950346208" sldId="259"/>
            <ac:spMk id="2" creationId="{A3434F55-D863-E286-A66B-69AEFC3CCEE8}"/>
          </ac:spMkLst>
        </pc:spChg>
        <pc:spChg chg="add del mod">
          <ac:chgData name="Rajkumar Mali" userId="cbe06935-b453-46a3-97fe-df0ae8104add" providerId="ADAL" clId="{A55D31A1-A5C9-4DE9-93BD-621394B8459C}" dt="2025-06-22T18:48:14.596" v="199"/>
          <ac:spMkLst>
            <pc:docMk/>
            <pc:sldMk cId="3950346208" sldId="259"/>
            <ac:spMk id="3" creationId="{F7A52E13-22C5-C141-492A-10E948B3E7E7}"/>
          </ac:spMkLst>
        </pc:spChg>
        <pc:spChg chg="add del mod">
          <ac:chgData name="Rajkumar Mali" userId="cbe06935-b453-46a3-97fe-df0ae8104add" providerId="ADAL" clId="{A55D31A1-A5C9-4DE9-93BD-621394B8459C}" dt="2025-06-22T18:48:14.596" v="199"/>
          <ac:spMkLst>
            <pc:docMk/>
            <pc:sldMk cId="3950346208" sldId="259"/>
            <ac:spMk id="4" creationId="{053585B9-20F7-5F9A-5ACD-60979EE304F0}"/>
          </ac:spMkLst>
        </pc:spChg>
        <pc:spChg chg="add del mod">
          <ac:chgData name="Rajkumar Mali" userId="cbe06935-b453-46a3-97fe-df0ae8104add" providerId="ADAL" clId="{A55D31A1-A5C9-4DE9-93BD-621394B8459C}" dt="2025-06-22T18:48:14.596" v="199"/>
          <ac:spMkLst>
            <pc:docMk/>
            <pc:sldMk cId="3950346208" sldId="259"/>
            <ac:spMk id="5" creationId="{DD6318FF-F945-CA69-F1B0-5154AC33E36D}"/>
          </ac:spMkLst>
        </pc:spChg>
        <pc:spChg chg="del mod">
          <ac:chgData name="Rajkumar Mali" userId="cbe06935-b453-46a3-97fe-df0ae8104add" providerId="ADAL" clId="{A55D31A1-A5C9-4DE9-93BD-621394B8459C}" dt="2025-06-22T18:48:26.691" v="200" actId="478"/>
          <ac:spMkLst>
            <pc:docMk/>
            <pc:sldMk cId="3950346208" sldId="259"/>
            <ac:spMk id="6" creationId="{AEC30718-9B2F-F71D-E13B-2EA5A3C1467B}"/>
          </ac:spMkLst>
        </pc:spChg>
        <pc:spChg chg="del mod">
          <ac:chgData name="Rajkumar Mali" userId="cbe06935-b453-46a3-97fe-df0ae8104add" providerId="ADAL" clId="{A55D31A1-A5C9-4DE9-93BD-621394B8459C}" dt="2025-06-22T18:48:39.388" v="202"/>
          <ac:spMkLst>
            <pc:docMk/>
            <pc:sldMk cId="3950346208" sldId="259"/>
            <ac:spMk id="7" creationId="{7E03E55D-0282-20AE-9258-4F88209B047B}"/>
          </ac:spMkLst>
        </pc:spChg>
        <pc:spChg chg="del mod">
          <ac:chgData name="Rajkumar Mali" userId="cbe06935-b453-46a3-97fe-df0ae8104add" providerId="ADAL" clId="{A55D31A1-A5C9-4DE9-93BD-621394B8459C}" dt="2025-06-22T18:48:39.388" v="202"/>
          <ac:spMkLst>
            <pc:docMk/>
            <pc:sldMk cId="3950346208" sldId="259"/>
            <ac:spMk id="8" creationId="{B309899C-1284-7A15-BDD1-BA59DFA451E8}"/>
          </ac:spMkLst>
        </pc:spChg>
        <pc:spChg chg="del mod">
          <ac:chgData name="Rajkumar Mali" userId="cbe06935-b453-46a3-97fe-df0ae8104add" providerId="ADAL" clId="{A55D31A1-A5C9-4DE9-93BD-621394B8459C}" dt="2025-06-22T18:48:28.447" v="201" actId="478"/>
          <ac:spMkLst>
            <pc:docMk/>
            <pc:sldMk cId="3950346208" sldId="259"/>
            <ac:spMk id="9" creationId="{BC7D3E68-FFF3-1277-4FDB-3A86A9BE587C}"/>
          </ac:spMkLst>
        </pc:spChg>
        <pc:spChg chg="del mod">
          <ac:chgData name="Rajkumar Mali" userId="cbe06935-b453-46a3-97fe-df0ae8104add" providerId="ADAL" clId="{A55D31A1-A5C9-4DE9-93BD-621394B8459C}" dt="2025-06-22T18:48:59.986" v="204"/>
          <ac:spMkLst>
            <pc:docMk/>
            <pc:sldMk cId="3950346208" sldId="259"/>
            <ac:spMk id="10" creationId="{097DCA75-AD1B-C4A1-BE31-864F379A59D0}"/>
          </ac:spMkLst>
        </pc:spChg>
        <pc:spChg chg="del mod">
          <ac:chgData name="Rajkumar Mali" userId="cbe06935-b453-46a3-97fe-df0ae8104add" providerId="ADAL" clId="{A55D31A1-A5C9-4DE9-93BD-621394B8459C}" dt="2025-06-22T18:48:59.986" v="204"/>
          <ac:spMkLst>
            <pc:docMk/>
            <pc:sldMk cId="3950346208" sldId="259"/>
            <ac:spMk id="11" creationId="{2ACD03AE-DEDB-A768-A1F7-6EAC0E2A8D14}"/>
          </ac:spMkLst>
        </pc:spChg>
        <pc:spChg chg="mod">
          <ac:chgData name="Rajkumar Mali" userId="cbe06935-b453-46a3-97fe-df0ae8104add" providerId="ADAL" clId="{A55D31A1-A5C9-4DE9-93BD-621394B8459C}" dt="2025-06-22T19:09:20.004" v="248" actId="164"/>
          <ac:spMkLst>
            <pc:docMk/>
            <pc:sldMk cId="3950346208" sldId="259"/>
            <ac:spMk id="12" creationId="{145E736F-F88E-592F-C40B-86D52652F3ED}"/>
          </ac:spMkLst>
        </pc:spChg>
        <pc:spChg chg="add mod">
          <ac:chgData name="Rajkumar Mali" userId="cbe06935-b453-46a3-97fe-df0ae8104add" providerId="ADAL" clId="{A55D31A1-A5C9-4DE9-93BD-621394B8459C}" dt="2025-06-22T19:09:20.004" v="248" actId="164"/>
          <ac:spMkLst>
            <pc:docMk/>
            <pc:sldMk cId="3950346208" sldId="259"/>
            <ac:spMk id="13" creationId="{A924052D-BA93-A939-EA7C-A52805DB294B}"/>
          </ac:spMkLst>
        </pc:spChg>
        <pc:spChg chg="add mod">
          <ac:chgData name="Rajkumar Mali" userId="cbe06935-b453-46a3-97fe-df0ae8104add" providerId="ADAL" clId="{A55D31A1-A5C9-4DE9-93BD-621394B8459C}" dt="2025-06-22T19:09:20.004" v="248" actId="164"/>
          <ac:spMkLst>
            <pc:docMk/>
            <pc:sldMk cId="3950346208" sldId="259"/>
            <ac:spMk id="14" creationId="{F946B8A3-EE1A-860F-63A1-00F565BD8189}"/>
          </ac:spMkLst>
        </pc:spChg>
        <pc:spChg chg="mod">
          <ac:chgData name="Rajkumar Mali" userId="cbe06935-b453-46a3-97fe-df0ae8104add" providerId="ADAL" clId="{A55D31A1-A5C9-4DE9-93BD-621394B8459C}" dt="2025-06-22T19:09:20.004" v="248" actId="164"/>
          <ac:spMkLst>
            <pc:docMk/>
            <pc:sldMk cId="3950346208" sldId="259"/>
            <ac:spMk id="18" creationId="{A2EC23E7-B2BA-A503-4894-576F7099CF57}"/>
          </ac:spMkLst>
        </pc:spChg>
        <pc:spChg chg="mod">
          <ac:chgData name="Rajkumar Mali" userId="cbe06935-b453-46a3-97fe-df0ae8104add" providerId="ADAL" clId="{A55D31A1-A5C9-4DE9-93BD-621394B8459C}" dt="2025-06-22T19:09:20.004" v="248" actId="164"/>
          <ac:spMkLst>
            <pc:docMk/>
            <pc:sldMk cId="3950346208" sldId="259"/>
            <ac:spMk id="20" creationId="{68EA0D18-F419-5264-A366-EAF9BD5C509F}"/>
          </ac:spMkLst>
        </pc:spChg>
        <pc:spChg chg="mod">
          <ac:chgData name="Rajkumar Mali" userId="cbe06935-b453-46a3-97fe-df0ae8104add" providerId="ADAL" clId="{A55D31A1-A5C9-4DE9-93BD-621394B8459C}" dt="2025-06-22T19:09:20.004" v="248" actId="164"/>
          <ac:spMkLst>
            <pc:docMk/>
            <pc:sldMk cId="3950346208" sldId="259"/>
            <ac:spMk id="21" creationId="{7025342A-2BE7-48C6-664A-6870D732C7AD}"/>
          </ac:spMkLst>
        </pc:spChg>
        <pc:spChg chg="mod">
          <ac:chgData name="Rajkumar Mali" userId="cbe06935-b453-46a3-97fe-df0ae8104add" providerId="ADAL" clId="{A55D31A1-A5C9-4DE9-93BD-621394B8459C}" dt="2025-06-22T19:09:20.004" v="248" actId="164"/>
          <ac:spMkLst>
            <pc:docMk/>
            <pc:sldMk cId="3950346208" sldId="259"/>
            <ac:spMk id="23" creationId="{1B8E0330-7987-0D53-5FEB-A5D38E84251A}"/>
          </ac:spMkLst>
        </pc:spChg>
        <pc:spChg chg="mod">
          <ac:chgData name="Rajkumar Mali" userId="cbe06935-b453-46a3-97fe-df0ae8104add" providerId="ADAL" clId="{A55D31A1-A5C9-4DE9-93BD-621394B8459C}" dt="2025-06-22T19:09:20.004" v="248" actId="164"/>
          <ac:spMkLst>
            <pc:docMk/>
            <pc:sldMk cId="3950346208" sldId="259"/>
            <ac:spMk id="25" creationId="{95AFFEC6-6704-F5FC-4AAD-97CD972AB535}"/>
          </ac:spMkLst>
        </pc:spChg>
        <pc:spChg chg="mod">
          <ac:chgData name="Rajkumar Mali" userId="cbe06935-b453-46a3-97fe-df0ae8104add" providerId="ADAL" clId="{A55D31A1-A5C9-4DE9-93BD-621394B8459C}" dt="2025-06-22T19:09:20.004" v="248" actId="164"/>
          <ac:spMkLst>
            <pc:docMk/>
            <pc:sldMk cId="3950346208" sldId="259"/>
            <ac:spMk id="26" creationId="{C27887C6-0E18-71B0-380C-7002F11B527C}"/>
          </ac:spMkLst>
        </pc:spChg>
        <pc:spChg chg="mod">
          <ac:chgData name="Rajkumar Mali" userId="cbe06935-b453-46a3-97fe-df0ae8104add" providerId="ADAL" clId="{A55D31A1-A5C9-4DE9-93BD-621394B8459C}" dt="2025-06-22T19:12:47.762" v="287" actId="207"/>
          <ac:spMkLst>
            <pc:docMk/>
            <pc:sldMk cId="3950346208" sldId="259"/>
            <ac:spMk id="29" creationId="{7BCCD119-9D92-2371-4D1F-0E779C6668DF}"/>
          </ac:spMkLst>
        </pc:spChg>
        <pc:spChg chg="mod">
          <ac:chgData name="Rajkumar Mali" userId="cbe06935-b453-46a3-97fe-df0ae8104add" providerId="ADAL" clId="{A55D31A1-A5C9-4DE9-93BD-621394B8459C}" dt="2025-06-22T19:12:52.144" v="288" actId="207"/>
          <ac:spMkLst>
            <pc:docMk/>
            <pc:sldMk cId="3950346208" sldId="259"/>
            <ac:spMk id="31" creationId="{D6D00308-750D-6094-C312-9DCAF8E9BCAA}"/>
          </ac:spMkLst>
        </pc:spChg>
        <pc:spChg chg="mod">
          <ac:chgData name="Rajkumar Mali" userId="cbe06935-b453-46a3-97fe-df0ae8104add" providerId="ADAL" clId="{A55D31A1-A5C9-4DE9-93BD-621394B8459C}" dt="2025-06-22T19:15:03.362" v="298" actId="108"/>
          <ac:spMkLst>
            <pc:docMk/>
            <pc:sldMk cId="3950346208" sldId="259"/>
            <ac:spMk id="32" creationId="{B9FD51A8-4F3A-1854-1D53-A9B340FE3BC1}"/>
          </ac:spMkLst>
        </pc:spChg>
        <pc:spChg chg="mod">
          <ac:chgData name="Rajkumar Mali" userId="cbe06935-b453-46a3-97fe-df0ae8104add" providerId="ADAL" clId="{A55D31A1-A5C9-4DE9-93BD-621394B8459C}" dt="2025-06-22T19:15:15.470" v="302" actId="108"/>
          <ac:spMkLst>
            <pc:docMk/>
            <pc:sldMk cId="3950346208" sldId="259"/>
            <ac:spMk id="34" creationId="{18A7C451-5874-C4DF-11BF-6CB2E1E4E4A1}"/>
          </ac:spMkLst>
        </pc:spChg>
        <pc:spChg chg="mod">
          <ac:chgData name="Rajkumar Mali" userId="cbe06935-b453-46a3-97fe-df0ae8104add" providerId="ADAL" clId="{A55D31A1-A5C9-4DE9-93BD-621394B8459C}" dt="2025-06-22T19:15:21.654" v="303" actId="207"/>
          <ac:spMkLst>
            <pc:docMk/>
            <pc:sldMk cId="3950346208" sldId="259"/>
            <ac:spMk id="36" creationId="{199A404E-120E-FE78-44D8-687D3A805B00}"/>
          </ac:spMkLst>
        </pc:spChg>
        <pc:spChg chg="mod">
          <ac:chgData name="Rajkumar Mali" userId="cbe06935-b453-46a3-97fe-df0ae8104add" providerId="ADAL" clId="{A55D31A1-A5C9-4DE9-93BD-621394B8459C}" dt="2025-06-22T19:15:15.470" v="302" actId="108"/>
          <ac:spMkLst>
            <pc:docMk/>
            <pc:sldMk cId="3950346208" sldId="259"/>
            <ac:spMk id="37" creationId="{01BCA6E0-0CC7-4AB4-81B3-5FA313921799}"/>
          </ac:spMkLst>
        </pc:spChg>
        <pc:spChg chg="mod">
          <ac:chgData name="Rajkumar Mali" userId="cbe06935-b453-46a3-97fe-df0ae8104add" providerId="ADAL" clId="{A55D31A1-A5C9-4DE9-93BD-621394B8459C}" dt="2025-06-22T19:17:31.082" v="318" actId="1076"/>
          <ac:spMkLst>
            <pc:docMk/>
            <pc:sldMk cId="3950346208" sldId="259"/>
            <ac:spMk id="39" creationId="{D18A4271-5F7E-E0A1-E0ED-E92441D47413}"/>
          </ac:spMkLst>
        </pc:spChg>
        <pc:spChg chg="mod">
          <ac:chgData name="Rajkumar Mali" userId="cbe06935-b453-46a3-97fe-df0ae8104add" providerId="ADAL" clId="{A55D31A1-A5C9-4DE9-93BD-621394B8459C}" dt="2025-06-22T19:12:37.524" v="285" actId="207"/>
          <ac:spMkLst>
            <pc:docMk/>
            <pc:sldMk cId="3950346208" sldId="259"/>
            <ac:spMk id="41" creationId="{D5C0A776-FEC9-D320-D0D3-47443BBB7A9B}"/>
          </ac:spMkLst>
        </pc:spChg>
        <pc:spChg chg="mod">
          <ac:chgData name="Rajkumar Mali" userId="cbe06935-b453-46a3-97fe-df0ae8104add" providerId="ADAL" clId="{A55D31A1-A5C9-4DE9-93BD-621394B8459C}" dt="2025-06-22T19:12:42.408" v="286" actId="207"/>
          <ac:spMkLst>
            <pc:docMk/>
            <pc:sldMk cId="3950346208" sldId="259"/>
            <ac:spMk id="42" creationId="{CA586CE7-A446-9A05-24A6-E87A46E9AE23}"/>
          </ac:spMkLst>
        </pc:spChg>
        <pc:grpChg chg="add mod">
          <ac:chgData name="Rajkumar Mali" userId="cbe06935-b453-46a3-97fe-df0ae8104add" providerId="ADAL" clId="{A55D31A1-A5C9-4DE9-93BD-621394B8459C}" dt="2025-06-22T19:05:49.207" v="225" actId="164"/>
          <ac:grpSpMkLst>
            <pc:docMk/>
            <pc:sldMk cId="3950346208" sldId="259"/>
            <ac:grpSpMk id="15" creationId="{782946B7-B452-3360-F8F4-C939CD1C131D}"/>
          </ac:grpSpMkLst>
        </pc:grpChg>
        <pc:grpChg chg="add del mod">
          <ac:chgData name="Rajkumar Mali" userId="cbe06935-b453-46a3-97fe-df0ae8104add" providerId="ADAL" clId="{A55D31A1-A5C9-4DE9-93BD-621394B8459C}" dt="2025-06-22T19:10:31.627" v="268" actId="478"/>
          <ac:grpSpMkLst>
            <pc:docMk/>
            <pc:sldMk cId="3950346208" sldId="259"/>
            <ac:grpSpMk id="16" creationId="{E75364D1-B579-CDD2-9292-F181B26A9F7F}"/>
          </ac:grpSpMkLst>
        </pc:grpChg>
        <pc:grpChg chg="add mod">
          <ac:chgData name="Rajkumar Mali" userId="cbe06935-b453-46a3-97fe-df0ae8104add" providerId="ADAL" clId="{A55D31A1-A5C9-4DE9-93BD-621394B8459C}" dt="2025-06-22T19:09:24.358" v="259" actId="1076"/>
          <ac:grpSpMkLst>
            <pc:docMk/>
            <pc:sldMk cId="3950346208" sldId="259"/>
            <ac:grpSpMk id="17" creationId="{680366B5-6E32-AE32-6E65-08971A1DF3ED}"/>
          </ac:grpSpMkLst>
        </pc:grpChg>
        <pc:grpChg chg="mod">
          <ac:chgData name="Rajkumar Mali" userId="cbe06935-b453-46a3-97fe-df0ae8104add" providerId="ADAL" clId="{A55D31A1-A5C9-4DE9-93BD-621394B8459C}" dt="2025-06-22T19:06:01.366" v="227"/>
          <ac:grpSpMkLst>
            <pc:docMk/>
            <pc:sldMk cId="3950346208" sldId="259"/>
            <ac:grpSpMk id="19" creationId="{F5DD5BB8-47A2-8DE1-BCB2-0E11C26B03DF}"/>
          </ac:grpSpMkLst>
        </pc:grpChg>
        <pc:grpChg chg="add mod">
          <ac:chgData name="Rajkumar Mali" userId="cbe06935-b453-46a3-97fe-df0ae8104add" providerId="ADAL" clId="{A55D31A1-A5C9-4DE9-93BD-621394B8459C}" dt="2025-06-22T19:09:24.735" v="260" actId="1076"/>
          <ac:grpSpMkLst>
            <pc:docMk/>
            <pc:sldMk cId="3950346208" sldId="259"/>
            <ac:grpSpMk id="22" creationId="{EF333C8C-81B9-00F2-AD5B-C7C3F1F177F3}"/>
          </ac:grpSpMkLst>
        </pc:grpChg>
        <pc:grpChg chg="mod">
          <ac:chgData name="Rajkumar Mali" userId="cbe06935-b453-46a3-97fe-df0ae8104add" providerId="ADAL" clId="{A55D31A1-A5C9-4DE9-93BD-621394B8459C}" dt="2025-06-22T19:06:01.633" v="228"/>
          <ac:grpSpMkLst>
            <pc:docMk/>
            <pc:sldMk cId="3950346208" sldId="259"/>
            <ac:grpSpMk id="24" creationId="{B3A26DD8-34A5-663E-3A9C-CA936E476933}"/>
          </ac:grpSpMkLst>
        </pc:grpChg>
        <pc:grpChg chg="add mod">
          <ac:chgData name="Rajkumar Mali" userId="cbe06935-b453-46a3-97fe-df0ae8104add" providerId="ADAL" clId="{A55D31A1-A5C9-4DE9-93BD-621394B8459C}" dt="2025-06-22T19:09:19.641" v="247" actId="1076"/>
          <ac:grpSpMkLst>
            <pc:docMk/>
            <pc:sldMk cId="3950346208" sldId="259"/>
            <ac:grpSpMk id="27" creationId="{34EE7548-EBA7-AE6B-61B2-1ED24D0457F6}"/>
          </ac:grpSpMkLst>
        </pc:grpChg>
        <pc:grpChg chg="add mod">
          <ac:chgData name="Rajkumar Mali" userId="cbe06935-b453-46a3-97fe-df0ae8104add" providerId="ADAL" clId="{A55D31A1-A5C9-4DE9-93BD-621394B8459C}" dt="2025-06-22T19:17:44.554" v="332" actId="164"/>
          <ac:grpSpMkLst>
            <pc:docMk/>
            <pc:sldMk cId="3950346208" sldId="259"/>
            <ac:grpSpMk id="28" creationId="{CADDAE5A-BDD3-02DF-200D-05EF78CDF2DE}"/>
          </ac:grpSpMkLst>
        </pc:grpChg>
        <pc:grpChg chg="mod">
          <ac:chgData name="Rajkumar Mali" userId="cbe06935-b453-46a3-97fe-df0ae8104add" providerId="ADAL" clId="{A55D31A1-A5C9-4DE9-93BD-621394B8459C}" dt="2025-06-22T19:12:47.762" v="287" actId="207"/>
          <ac:grpSpMkLst>
            <pc:docMk/>
            <pc:sldMk cId="3950346208" sldId="259"/>
            <ac:grpSpMk id="30" creationId="{2779F210-3E85-A4F3-FB61-E4E7ACE75523}"/>
          </ac:grpSpMkLst>
        </pc:grpChg>
        <pc:grpChg chg="add mod">
          <ac:chgData name="Rajkumar Mali" userId="cbe06935-b453-46a3-97fe-df0ae8104add" providerId="ADAL" clId="{A55D31A1-A5C9-4DE9-93BD-621394B8459C}" dt="2025-06-22T19:17:44.554" v="332" actId="164"/>
          <ac:grpSpMkLst>
            <pc:docMk/>
            <pc:sldMk cId="3950346208" sldId="259"/>
            <ac:grpSpMk id="33" creationId="{69C4C26E-7E8A-C778-2E2A-E8CD3D310414}"/>
          </ac:grpSpMkLst>
        </pc:grpChg>
        <pc:grpChg chg="mod">
          <ac:chgData name="Rajkumar Mali" userId="cbe06935-b453-46a3-97fe-df0ae8104add" providerId="ADAL" clId="{A55D31A1-A5C9-4DE9-93BD-621394B8459C}" dt="2025-06-22T19:12:22.129" v="282" actId="207"/>
          <ac:grpSpMkLst>
            <pc:docMk/>
            <pc:sldMk cId="3950346208" sldId="259"/>
            <ac:grpSpMk id="35" creationId="{D10AB00A-BDFA-DE99-4002-442CF66FAFDB}"/>
          </ac:grpSpMkLst>
        </pc:grpChg>
        <pc:grpChg chg="add mod">
          <ac:chgData name="Rajkumar Mali" userId="cbe06935-b453-46a3-97fe-df0ae8104add" providerId="ADAL" clId="{A55D31A1-A5C9-4DE9-93BD-621394B8459C}" dt="2025-06-22T19:17:44.554" v="332" actId="164"/>
          <ac:grpSpMkLst>
            <pc:docMk/>
            <pc:sldMk cId="3950346208" sldId="259"/>
            <ac:grpSpMk id="38" creationId="{4FC7C2F7-AEE2-A874-4B04-DFAA47852E31}"/>
          </ac:grpSpMkLst>
        </pc:grpChg>
        <pc:grpChg chg="mod">
          <ac:chgData name="Rajkumar Mali" userId="cbe06935-b453-46a3-97fe-df0ae8104add" providerId="ADAL" clId="{A55D31A1-A5C9-4DE9-93BD-621394B8459C}" dt="2025-06-22T19:12:32.296" v="284" actId="207"/>
          <ac:grpSpMkLst>
            <pc:docMk/>
            <pc:sldMk cId="3950346208" sldId="259"/>
            <ac:grpSpMk id="40" creationId="{1BEE0948-DFF6-0266-2D35-373905A2F5D2}"/>
          </ac:grpSpMkLst>
        </pc:grpChg>
        <pc:grpChg chg="add mod">
          <ac:chgData name="Rajkumar Mali" userId="cbe06935-b453-46a3-97fe-df0ae8104add" providerId="ADAL" clId="{A55D31A1-A5C9-4DE9-93BD-621394B8459C}" dt="2025-06-22T19:18:33.898" v="416" actId="1076"/>
          <ac:grpSpMkLst>
            <pc:docMk/>
            <pc:sldMk cId="3950346208" sldId="259"/>
            <ac:grpSpMk id="43" creationId="{1DE968EC-090A-1E69-A208-F72FA8F45073}"/>
          </ac:grpSpMkLst>
        </pc:grpChg>
      </pc:sldChg>
      <pc:sldChg chg="addSp delSp modSp add del mod modTransition">
        <pc:chgData name="Rajkumar Mali" userId="cbe06935-b453-46a3-97fe-df0ae8104add" providerId="ADAL" clId="{A55D31A1-A5C9-4DE9-93BD-621394B8459C}" dt="2025-06-22T19:20:13.274" v="426" actId="2696"/>
        <pc:sldMkLst>
          <pc:docMk/>
          <pc:sldMk cId="2752685198" sldId="260"/>
        </pc:sldMkLst>
        <pc:spChg chg="mod">
          <ac:chgData name="Rajkumar Mali" userId="cbe06935-b453-46a3-97fe-df0ae8104add" providerId="ADAL" clId="{A55D31A1-A5C9-4DE9-93BD-621394B8459C}" dt="2025-06-22T19:19:42.571" v="421" actId="165"/>
          <ac:spMkLst>
            <pc:docMk/>
            <pc:sldMk cId="2752685198" sldId="260"/>
            <ac:spMk id="29" creationId="{5265EFBA-4C6D-E446-AF07-5C8F352896A6}"/>
          </ac:spMkLst>
        </pc:spChg>
        <pc:spChg chg="mod">
          <ac:chgData name="Rajkumar Mali" userId="cbe06935-b453-46a3-97fe-df0ae8104add" providerId="ADAL" clId="{A55D31A1-A5C9-4DE9-93BD-621394B8459C}" dt="2025-06-22T19:19:42.571" v="421" actId="165"/>
          <ac:spMkLst>
            <pc:docMk/>
            <pc:sldMk cId="2752685198" sldId="260"/>
            <ac:spMk id="31" creationId="{84868490-6069-8099-27C7-500E18BB24AA}"/>
          </ac:spMkLst>
        </pc:spChg>
        <pc:spChg chg="mod">
          <ac:chgData name="Rajkumar Mali" userId="cbe06935-b453-46a3-97fe-df0ae8104add" providerId="ADAL" clId="{A55D31A1-A5C9-4DE9-93BD-621394B8459C}" dt="2025-06-22T19:19:42.571" v="421" actId="165"/>
          <ac:spMkLst>
            <pc:docMk/>
            <pc:sldMk cId="2752685198" sldId="260"/>
            <ac:spMk id="32" creationId="{E097929A-B81A-2E10-7B8C-BF5A6DC351E2}"/>
          </ac:spMkLst>
        </pc:spChg>
        <pc:spChg chg="mod">
          <ac:chgData name="Rajkumar Mali" userId="cbe06935-b453-46a3-97fe-df0ae8104add" providerId="ADAL" clId="{A55D31A1-A5C9-4DE9-93BD-621394B8459C}" dt="2025-06-22T19:19:42.571" v="421" actId="165"/>
          <ac:spMkLst>
            <pc:docMk/>
            <pc:sldMk cId="2752685198" sldId="260"/>
            <ac:spMk id="34" creationId="{4C0F016E-E67D-A653-AF24-4E9DBB3FBE2D}"/>
          </ac:spMkLst>
        </pc:spChg>
        <pc:spChg chg="mod">
          <ac:chgData name="Rajkumar Mali" userId="cbe06935-b453-46a3-97fe-df0ae8104add" providerId="ADAL" clId="{A55D31A1-A5C9-4DE9-93BD-621394B8459C}" dt="2025-06-22T19:19:42.571" v="421" actId="165"/>
          <ac:spMkLst>
            <pc:docMk/>
            <pc:sldMk cId="2752685198" sldId="260"/>
            <ac:spMk id="36" creationId="{30C9B700-D762-9182-23D6-DFEA4FEAD664}"/>
          </ac:spMkLst>
        </pc:spChg>
        <pc:spChg chg="mod">
          <ac:chgData name="Rajkumar Mali" userId="cbe06935-b453-46a3-97fe-df0ae8104add" providerId="ADAL" clId="{A55D31A1-A5C9-4DE9-93BD-621394B8459C}" dt="2025-06-22T19:19:42.571" v="421" actId="165"/>
          <ac:spMkLst>
            <pc:docMk/>
            <pc:sldMk cId="2752685198" sldId="260"/>
            <ac:spMk id="37" creationId="{98F9580F-2267-C6A1-30AB-9B16A1F278F6}"/>
          </ac:spMkLst>
        </pc:spChg>
        <pc:spChg chg="mod">
          <ac:chgData name="Rajkumar Mali" userId="cbe06935-b453-46a3-97fe-df0ae8104add" providerId="ADAL" clId="{A55D31A1-A5C9-4DE9-93BD-621394B8459C}" dt="2025-06-22T19:19:42.571" v="421" actId="165"/>
          <ac:spMkLst>
            <pc:docMk/>
            <pc:sldMk cId="2752685198" sldId="260"/>
            <ac:spMk id="39" creationId="{7341FDDC-AAE7-EF8C-0D82-A9AECCA01008}"/>
          </ac:spMkLst>
        </pc:spChg>
        <pc:spChg chg="mod">
          <ac:chgData name="Rajkumar Mali" userId="cbe06935-b453-46a3-97fe-df0ae8104add" providerId="ADAL" clId="{A55D31A1-A5C9-4DE9-93BD-621394B8459C}" dt="2025-06-22T19:19:42.571" v="421" actId="165"/>
          <ac:spMkLst>
            <pc:docMk/>
            <pc:sldMk cId="2752685198" sldId="260"/>
            <ac:spMk id="41" creationId="{CCAC6D0B-77FC-BE40-8A20-4A9844ECFD68}"/>
          </ac:spMkLst>
        </pc:spChg>
        <pc:spChg chg="mod">
          <ac:chgData name="Rajkumar Mali" userId="cbe06935-b453-46a3-97fe-df0ae8104add" providerId="ADAL" clId="{A55D31A1-A5C9-4DE9-93BD-621394B8459C}" dt="2025-06-22T19:19:42.571" v="421" actId="165"/>
          <ac:spMkLst>
            <pc:docMk/>
            <pc:sldMk cId="2752685198" sldId="260"/>
            <ac:spMk id="42" creationId="{832C20F6-A0B5-3038-1704-78B7017BB8EA}"/>
          </ac:spMkLst>
        </pc:spChg>
        <pc:grpChg chg="add del mod">
          <ac:chgData name="Rajkumar Mali" userId="cbe06935-b453-46a3-97fe-df0ae8104add" providerId="ADAL" clId="{A55D31A1-A5C9-4DE9-93BD-621394B8459C}" dt="2025-06-22T19:19:42.571" v="421" actId="165"/>
          <ac:grpSpMkLst>
            <pc:docMk/>
            <pc:sldMk cId="2752685198" sldId="260"/>
            <ac:grpSpMk id="2" creationId="{4D22E07F-31E2-F1C1-A232-94B198B1381C}"/>
          </ac:grpSpMkLst>
        </pc:grpChg>
        <pc:grpChg chg="mod">
          <ac:chgData name="Rajkumar Mali" userId="cbe06935-b453-46a3-97fe-df0ae8104add" providerId="ADAL" clId="{A55D31A1-A5C9-4DE9-93BD-621394B8459C}" dt="2025-06-22T19:19:59.083" v="425" actId="1076"/>
          <ac:grpSpMkLst>
            <pc:docMk/>
            <pc:sldMk cId="2752685198" sldId="260"/>
            <ac:grpSpMk id="28" creationId="{EF9F393A-CC91-0B9C-88E9-DA5B46E7EDF1}"/>
          </ac:grpSpMkLst>
        </pc:grpChg>
        <pc:grpChg chg="mod">
          <ac:chgData name="Rajkumar Mali" userId="cbe06935-b453-46a3-97fe-df0ae8104add" providerId="ADAL" clId="{A55D31A1-A5C9-4DE9-93BD-621394B8459C}" dt="2025-06-22T19:19:59.083" v="425" actId="1076"/>
          <ac:grpSpMkLst>
            <pc:docMk/>
            <pc:sldMk cId="2752685198" sldId="260"/>
            <ac:grpSpMk id="33" creationId="{7A216F68-DCF1-2668-467B-B1D06368ACD6}"/>
          </ac:grpSpMkLst>
        </pc:grpChg>
        <pc:grpChg chg="mod">
          <ac:chgData name="Rajkumar Mali" userId="cbe06935-b453-46a3-97fe-df0ae8104add" providerId="ADAL" clId="{A55D31A1-A5C9-4DE9-93BD-621394B8459C}" dt="2025-06-22T19:19:59.083" v="425" actId="1076"/>
          <ac:grpSpMkLst>
            <pc:docMk/>
            <pc:sldMk cId="2752685198" sldId="260"/>
            <ac:grpSpMk id="38" creationId="{5575FC90-63F6-147C-FDB6-E3C179EC3587}"/>
          </ac:grpSpMkLst>
        </pc:grpChg>
      </pc:sldChg>
      <pc:sldChg chg="new del">
        <pc:chgData name="Rajkumar Mali" userId="cbe06935-b453-46a3-97fe-df0ae8104add" providerId="ADAL" clId="{A55D31A1-A5C9-4DE9-93BD-621394B8459C}" dt="2025-06-22T19:19:24.292" v="419" actId="2696"/>
        <pc:sldMkLst>
          <pc:docMk/>
          <pc:sldMk cId="2110424160" sldId="261"/>
        </pc:sldMkLst>
      </pc:sldChg>
      <pc:sldChg chg="addSp delSp modSp add mod delAnim">
        <pc:chgData name="Rajkumar Mali" userId="cbe06935-b453-46a3-97fe-df0ae8104add" providerId="ADAL" clId="{A55D31A1-A5C9-4DE9-93BD-621394B8459C}" dt="2025-06-23T06:02:09.538" v="1781"/>
        <pc:sldMkLst>
          <pc:docMk/>
          <pc:sldMk cId="3878316634" sldId="261"/>
        </pc:sldMkLst>
        <pc:spChg chg="add mod">
          <ac:chgData name="Rajkumar Mali" userId="cbe06935-b453-46a3-97fe-df0ae8104add" providerId="ADAL" clId="{A55D31A1-A5C9-4DE9-93BD-621394B8459C}" dt="2025-06-22T19:23:05.816" v="470" actId="1076"/>
          <ac:spMkLst>
            <pc:docMk/>
            <pc:sldMk cId="3878316634" sldId="261"/>
            <ac:spMk id="3" creationId="{DC3E2FA3-F90E-A060-0854-C97A3DEDE663}"/>
          </ac:spMkLst>
        </pc:spChg>
        <pc:spChg chg="add mod">
          <ac:chgData name="Rajkumar Mali" userId="cbe06935-b453-46a3-97fe-df0ae8104add" providerId="ADAL" clId="{A55D31A1-A5C9-4DE9-93BD-621394B8459C}" dt="2025-06-22T19:23:10.672" v="471" actId="1076"/>
          <ac:spMkLst>
            <pc:docMk/>
            <pc:sldMk cId="3878316634" sldId="261"/>
            <ac:spMk id="4" creationId="{54194625-CCFD-4EF1-3274-19267C36217A}"/>
          </ac:spMkLst>
        </pc:spChg>
        <pc:spChg chg="add mod">
          <ac:chgData name="Rajkumar Mali" userId="cbe06935-b453-46a3-97fe-df0ae8104add" providerId="ADAL" clId="{A55D31A1-A5C9-4DE9-93BD-621394B8459C}" dt="2025-06-22T19:59:44.792" v="1715" actId="1076"/>
          <ac:spMkLst>
            <pc:docMk/>
            <pc:sldMk cId="3878316634" sldId="261"/>
            <ac:spMk id="5" creationId="{59B650F2-C6CC-C85A-FC35-E6586AFDE405}"/>
          </ac:spMkLst>
        </pc:spChg>
        <pc:spChg chg="add del mod">
          <ac:chgData name="Rajkumar Mali" userId="cbe06935-b453-46a3-97fe-df0ae8104add" providerId="ADAL" clId="{A55D31A1-A5C9-4DE9-93BD-621394B8459C}" dt="2025-06-22T19:31:08.889" v="838"/>
          <ac:spMkLst>
            <pc:docMk/>
            <pc:sldMk cId="3878316634" sldId="261"/>
            <ac:spMk id="6" creationId="{70C41D41-3D3A-22A9-7B72-085CCDA5BE49}"/>
          </ac:spMkLst>
        </pc:spChg>
        <pc:spChg chg="add mod">
          <ac:chgData name="Rajkumar Mali" userId="cbe06935-b453-46a3-97fe-df0ae8104add" providerId="ADAL" clId="{A55D31A1-A5C9-4DE9-93BD-621394B8459C}" dt="2025-06-22T19:29:20.138" v="766"/>
          <ac:spMkLst>
            <pc:docMk/>
            <pc:sldMk cId="3878316634" sldId="261"/>
            <ac:spMk id="7" creationId="{BEFC81DA-244D-B99A-7416-F91C3E7519FF}"/>
          </ac:spMkLst>
        </pc:spChg>
        <pc:spChg chg="add del mod">
          <ac:chgData name="Rajkumar Mali" userId="cbe06935-b453-46a3-97fe-df0ae8104add" providerId="ADAL" clId="{A55D31A1-A5C9-4DE9-93BD-621394B8459C}" dt="2025-06-22T19:31:08.889" v="836"/>
          <ac:spMkLst>
            <pc:docMk/>
            <pc:sldMk cId="3878316634" sldId="261"/>
            <ac:spMk id="9" creationId="{A5FE11D9-1CBE-8B3B-46B7-C393B5F4F911}"/>
          </ac:spMkLst>
        </pc:spChg>
        <pc:spChg chg="mod">
          <ac:chgData name="Rajkumar Mali" userId="cbe06935-b453-46a3-97fe-df0ae8104add" providerId="ADAL" clId="{A55D31A1-A5C9-4DE9-93BD-621394B8459C}" dt="2025-06-23T05:00:25.071" v="1722" actId="207"/>
          <ac:spMkLst>
            <pc:docMk/>
            <pc:sldMk cId="3878316634" sldId="261"/>
            <ac:spMk id="37" creationId="{00B5EDC1-F501-F428-FB09-30FDC659C631}"/>
          </ac:spMkLst>
        </pc:spChg>
        <pc:picChg chg="add mod">
          <ac:chgData name="Rajkumar Mali" userId="cbe06935-b453-46a3-97fe-df0ae8104add" providerId="ADAL" clId="{A55D31A1-A5C9-4DE9-93BD-621394B8459C}" dt="2025-06-23T06:02:09.538" v="1781"/>
          <ac:picMkLst>
            <pc:docMk/>
            <pc:sldMk cId="3878316634" sldId="261"/>
            <ac:picMk id="6" creationId="{99CEBB98-F2AC-E737-629A-D0E004E7E517}"/>
          </ac:picMkLst>
        </pc:picChg>
        <pc:picChg chg="add del mod">
          <ac:chgData name="Rajkumar Mali" userId="cbe06935-b453-46a3-97fe-df0ae8104add" providerId="ADAL" clId="{A55D31A1-A5C9-4DE9-93BD-621394B8459C}" dt="2025-06-22T20:06:03.880" v="1720" actId="478"/>
          <ac:picMkLst>
            <pc:docMk/>
            <pc:sldMk cId="3878316634" sldId="261"/>
            <ac:picMk id="12" creationId="{3DE91500-B974-9E00-6558-1B474EB246B2}"/>
          </ac:picMkLst>
        </pc:picChg>
      </pc:sldChg>
      <pc:sldChg chg="addSp delSp modSp add mod delAnim">
        <pc:chgData name="Rajkumar Mali" userId="cbe06935-b453-46a3-97fe-df0ae8104add" providerId="ADAL" clId="{A55D31A1-A5C9-4DE9-93BD-621394B8459C}" dt="2025-06-23T06:02:10.961" v="1782"/>
        <pc:sldMkLst>
          <pc:docMk/>
          <pc:sldMk cId="4135622289" sldId="262"/>
        </pc:sldMkLst>
        <pc:spChg chg="del mod">
          <ac:chgData name="Rajkumar Mali" userId="cbe06935-b453-46a3-97fe-df0ae8104add" providerId="ADAL" clId="{A55D31A1-A5C9-4DE9-93BD-621394B8459C}" dt="2025-06-22T19:36:14.385" v="1083"/>
          <ac:spMkLst>
            <pc:docMk/>
            <pc:sldMk cId="4135622289" sldId="262"/>
            <ac:spMk id="5" creationId="{329147A3-C0C4-EA65-F345-2A3A1416F952}"/>
          </ac:spMkLst>
        </pc:spChg>
        <pc:spChg chg="add mod">
          <ac:chgData name="Rajkumar Mali" userId="cbe06935-b453-46a3-97fe-df0ae8104add" providerId="ADAL" clId="{A55D31A1-A5C9-4DE9-93BD-621394B8459C}" dt="2025-06-22T19:35:35.863" v="1080" actId="20577"/>
          <ac:spMkLst>
            <pc:docMk/>
            <pc:sldMk cId="4135622289" sldId="262"/>
            <ac:spMk id="7" creationId="{83C09905-14AF-7255-B3E4-F53D01DF9AF0}"/>
          </ac:spMkLst>
        </pc:spChg>
        <pc:spChg chg="mod">
          <ac:chgData name="Rajkumar Mali" userId="cbe06935-b453-46a3-97fe-df0ae8104add" providerId="ADAL" clId="{A55D31A1-A5C9-4DE9-93BD-621394B8459C}" dt="2025-06-22T19:34:49.456" v="1046" actId="20577"/>
          <ac:spMkLst>
            <pc:docMk/>
            <pc:sldMk cId="4135622289" sldId="262"/>
            <ac:spMk id="9" creationId="{2A04E8D4-3E91-7DE7-E669-47B9D548A7FD}"/>
          </ac:spMkLst>
        </pc:spChg>
        <pc:spChg chg="mod">
          <ac:chgData name="Rajkumar Mali" userId="cbe06935-b453-46a3-97fe-df0ae8104add" providerId="ADAL" clId="{A55D31A1-A5C9-4DE9-93BD-621394B8459C}" dt="2025-06-23T05:00:33.997" v="1723" actId="207"/>
          <ac:spMkLst>
            <pc:docMk/>
            <pc:sldMk cId="4135622289" sldId="262"/>
            <ac:spMk id="41" creationId="{54C4F887-4AB9-803A-B9A4-7AFC8C8FF511}"/>
          </ac:spMkLst>
        </pc:spChg>
        <pc:picChg chg="add mod">
          <ac:chgData name="Rajkumar Mali" userId="cbe06935-b453-46a3-97fe-df0ae8104add" providerId="ADAL" clId="{A55D31A1-A5C9-4DE9-93BD-621394B8459C}" dt="2025-06-23T06:02:10.961" v="1782"/>
          <ac:picMkLst>
            <pc:docMk/>
            <pc:sldMk cId="4135622289" sldId="262"/>
            <ac:picMk id="5" creationId="{8AC4863B-9D00-DD73-CE82-FE68E7F30E49}"/>
          </ac:picMkLst>
        </pc:picChg>
        <pc:picChg chg="add del mod">
          <ac:chgData name="Rajkumar Mali" userId="cbe06935-b453-46a3-97fe-df0ae8104add" providerId="ADAL" clId="{A55D31A1-A5C9-4DE9-93BD-621394B8459C}" dt="2025-06-22T20:01:38.466" v="1717" actId="478"/>
          <ac:picMkLst>
            <pc:docMk/>
            <pc:sldMk cId="4135622289" sldId="262"/>
            <ac:picMk id="10" creationId="{F6716CD1-6B51-5D54-42A5-4A9A955C403D}"/>
          </ac:picMkLst>
        </pc:picChg>
        <pc:picChg chg="add del mod">
          <ac:chgData name="Rajkumar Mali" userId="cbe06935-b453-46a3-97fe-df0ae8104add" providerId="ADAL" clId="{A55D31A1-A5C9-4DE9-93BD-621394B8459C}" dt="2025-06-22T20:06:07.886" v="1721" actId="478"/>
          <ac:picMkLst>
            <pc:docMk/>
            <pc:sldMk cId="4135622289" sldId="262"/>
            <ac:picMk id="13" creationId="{CCC8B45E-4CD2-B408-6910-97E8F7B85F9F}"/>
          </ac:picMkLst>
        </pc:picChg>
      </pc:sldChg>
      <pc:sldChg chg="addSp delSp modSp add mod">
        <pc:chgData name="Rajkumar Mali" userId="cbe06935-b453-46a3-97fe-df0ae8104add" providerId="ADAL" clId="{A55D31A1-A5C9-4DE9-93BD-621394B8459C}" dt="2025-06-23T06:02:12.631" v="1783"/>
        <pc:sldMkLst>
          <pc:docMk/>
          <pc:sldMk cId="4232099984" sldId="263"/>
        </pc:sldMkLst>
        <pc:spChg chg="mod">
          <ac:chgData name="Rajkumar Mali" userId="cbe06935-b453-46a3-97fe-df0ae8104add" providerId="ADAL" clId="{A55D31A1-A5C9-4DE9-93BD-621394B8459C}" dt="2025-06-22T19:43:10.134" v="1120" actId="1076"/>
          <ac:spMkLst>
            <pc:docMk/>
            <pc:sldMk cId="4232099984" sldId="263"/>
            <ac:spMk id="6" creationId="{DF70F78A-7A6F-6DCD-83E8-E7C9EEBABA52}"/>
          </ac:spMkLst>
        </pc:spChg>
        <pc:spChg chg="del mod">
          <ac:chgData name="Rajkumar Mali" userId="cbe06935-b453-46a3-97fe-df0ae8104add" providerId="ADAL" clId="{A55D31A1-A5C9-4DE9-93BD-621394B8459C}" dt="2025-06-22T19:38:35.077" v="1090"/>
          <ac:spMkLst>
            <pc:docMk/>
            <pc:sldMk cId="4232099984" sldId="263"/>
            <ac:spMk id="7" creationId="{33E5C83F-E103-A966-4DDE-608D20C7E3A1}"/>
          </ac:spMkLst>
        </pc:spChg>
        <pc:spChg chg="add del">
          <ac:chgData name="Rajkumar Mali" userId="cbe06935-b453-46a3-97fe-df0ae8104add" providerId="ADAL" clId="{A55D31A1-A5C9-4DE9-93BD-621394B8459C}" dt="2025-06-22T19:38:35.077" v="1088" actId="22"/>
          <ac:spMkLst>
            <pc:docMk/>
            <pc:sldMk cId="4232099984" sldId="263"/>
            <ac:spMk id="8" creationId="{ACE958EF-5A94-9011-BD2F-7226BEC271D9}"/>
          </ac:spMkLst>
        </pc:spChg>
        <pc:spChg chg="add mod">
          <ac:chgData name="Rajkumar Mali" userId="cbe06935-b453-46a3-97fe-df0ae8104add" providerId="ADAL" clId="{A55D31A1-A5C9-4DE9-93BD-621394B8459C}" dt="2025-06-22T19:42:45.230" v="1115" actId="1076"/>
          <ac:spMkLst>
            <pc:docMk/>
            <pc:sldMk cId="4232099984" sldId="263"/>
            <ac:spMk id="11" creationId="{D77637AE-A38F-BA97-28CE-DD27800086F8}"/>
          </ac:spMkLst>
        </pc:spChg>
        <pc:spChg chg="add mod">
          <ac:chgData name="Rajkumar Mali" userId="cbe06935-b453-46a3-97fe-df0ae8104add" providerId="ADAL" clId="{A55D31A1-A5C9-4DE9-93BD-621394B8459C}" dt="2025-06-22T19:43:00.612" v="1119" actId="1076"/>
          <ac:spMkLst>
            <pc:docMk/>
            <pc:sldMk cId="4232099984" sldId="263"/>
            <ac:spMk id="12" creationId="{F1180EA7-D6EA-A02A-0406-0C179B75DD67}"/>
          </ac:spMkLst>
        </pc:spChg>
        <pc:spChg chg="add mod">
          <ac:chgData name="Rajkumar Mali" userId="cbe06935-b453-46a3-97fe-df0ae8104add" providerId="ADAL" clId="{A55D31A1-A5C9-4DE9-93BD-621394B8459C}" dt="2025-06-22T19:48:00.720" v="1304" actId="20577"/>
          <ac:spMkLst>
            <pc:docMk/>
            <pc:sldMk cId="4232099984" sldId="263"/>
            <ac:spMk id="13" creationId="{A89FD2C5-9062-9503-BB3B-6595C71A5A84}"/>
          </ac:spMkLst>
        </pc:spChg>
        <pc:spChg chg="mod">
          <ac:chgData name="Rajkumar Mali" userId="cbe06935-b453-46a3-97fe-df0ae8104add" providerId="ADAL" clId="{A55D31A1-A5C9-4DE9-93BD-621394B8459C}" dt="2025-06-23T05:01:52.688" v="1724" actId="207"/>
          <ac:spMkLst>
            <pc:docMk/>
            <pc:sldMk cId="4232099984" sldId="263"/>
            <ac:spMk id="42" creationId="{F9A8217E-584B-6225-E307-1156E9EE7FDC}"/>
          </ac:spMkLst>
        </pc:spChg>
        <pc:picChg chg="add mod">
          <ac:chgData name="Rajkumar Mali" userId="cbe06935-b453-46a3-97fe-df0ae8104add" providerId="ADAL" clId="{A55D31A1-A5C9-4DE9-93BD-621394B8459C}" dt="2025-06-23T06:02:12.631" v="1783"/>
          <ac:picMkLst>
            <pc:docMk/>
            <pc:sldMk cId="4232099984" sldId="263"/>
            <ac:picMk id="5" creationId="{427B84E3-5BE8-5A89-8E80-596951A8A38A}"/>
          </ac:picMkLst>
        </pc:picChg>
      </pc:sldChg>
      <pc:sldChg chg="addSp delSp modSp add mod">
        <pc:chgData name="Rajkumar Mali" userId="cbe06935-b453-46a3-97fe-df0ae8104add" providerId="ADAL" clId="{A55D31A1-A5C9-4DE9-93BD-621394B8459C}" dt="2025-06-23T06:02:14.446" v="1784"/>
        <pc:sldMkLst>
          <pc:docMk/>
          <pc:sldMk cId="2256456728" sldId="264"/>
        </pc:sldMkLst>
        <pc:spChg chg="add mod">
          <ac:chgData name="Rajkumar Mali" userId="cbe06935-b453-46a3-97fe-df0ae8104add" providerId="ADAL" clId="{A55D31A1-A5C9-4DE9-93BD-621394B8459C}" dt="2025-06-22T19:49:18.355" v="1314" actId="20577"/>
          <ac:spMkLst>
            <pc:docMk/>
            <pc:sldMk cId="2256456728" sldId="264"/>
            <ac:spMk id="5" creationId="{98C94BB8-E6A1-9E0B-21B3-15D421F20CB7}"/>
          </ac:spMkLst>
        </pc:spChg>
        <pc:spChg chg="add mod">
          <ac:chgData name="Rajkumar Mali" userId="cbe06935-b453-46a3-97fe-df0ae8104add" providerId="ADAL" clId="{A55D31A1-A5C9-4DE9-93BD-621394B8459C}" dt="2025-06-22T19:52:12.823" v="1392" actId="1076"/>
          <ac:spMkLst>
            <pc:docMk/>
            <pc:sldMk cId="2256456728" sldId="264"/>
            <ac:spMk id="7" creationId="{1B9854D3-7E34-FA98-ECD7-3ACFB95FB190}"/>
          </ac:spMkLst>
        </pc:spChg>
        <pc:spChg chg="add mod">
          <ac:chgData name="Rajkumar Mali" userId="cbe06935-b453-46a3-97fe-df0ae8104add" providerId="ADAL" clId="{A55D31A1-A5C9-4DE9-93BD-621394B8459C}" dt="2025-06-22T19:57:43.099" v="1713" actId="20577"/>
          <ac:spMkLst>
            <pc:docMk/>
            <pc:sldMk cId="2256456728" sldId="264"/>
            <ac:spMk id="8" creationId="{24543B0B-CD3A-6B30-EF6C-C0FDD80B74E1}"/>
          </ac:spMkLst>
        </pc:spChg>
        <pc:spChg chg="del mod">
          <ac:chgData name="Rajkumar Mali" userId="cbe06935-b453-46a3-97fe-df0ae8104add" providerId="ADAL" clId="{A55D31A1-A5C9-4DE9-93BD-621394B8459C}" dt="2025-06-22T19:49:06.784" v="1310"/>
          <ac:spMkLst>
            <pc:docMk/>
            <pc:sldMk cId="2256456728" sldId="264"/>
            <ac:spMk id="13" creationId="{A614F33C-4462-BF38-11FD-AE78486FB502}"/>
          </ac:spMkLst>
        </pc:spChg>
        <pc:spChg chg="mod">
          <ac:chgData name="Rajkumar Mali" userId="cbe06935-b453-46a3-97fe-df0ae8104add" providerId="ADAL" clId="{A55D31A1-A5C9-4DE9-93BD-621394B8459C}" dt="2025-06-23T05:01:59.166" v="1725" actId="207"/>
          <ac:spMkLst>
            <pc:docMk/>
            <pc:sldMk cId="2256456728" sldId="264"/>
            <ac:spMk id="31" creationId="{720D996D-8963-13A0-BA95-6A1DE0148757}"/>
          </ac:spMkLst>
        </pc:spChg>
        <pc:picChg chg="add mod">
          <ac:chgData name="Rajkumar Mali" userId="cbe06935-b453-46a3-97fe-df0ae8104add" providerId="ADAL" clId="{A55D31A1-A5C9-4DE9-93BD-621394B8459C}" dt="2025-06-23T06:02:14.446" v="1784"/>
          <ac:picMkLst>
            <pc:docMk/>
            <pc:sldMk cId="2256456728" sldId="264"/>
            <ac:picMk id="10" creationId="{FDBDF330-EE1C-8B98-99A4-025DD1D88993}"/>
          </ac:picMkLst>
        </pc:picChg>
      </pc:sldChg>
      <pc:sldChg chg="delSp modSp add del mod">
        <pc:chgData name="Rajkumar Mali" userId="cbe06935-b453-46a3-97fe-df0ae8104add" providerId="ADAL" clId="{A55D31A1-A5C9-4DE9-93BD-621394B8459C}" dt="2025-06-23T05:21:59.929" v="1771" actId="2696"/>
        <pc:sldMkLst>
          <pc:docMk/>
          <pc:sldMk cId="2256898592" sldId="265"/>
        </pc:sldMkLst>
        <pc:spChg chg="del mod">
          <ac:chgData name="Rajkumar Mali" userId="cbe06935-b453-46a3-97fe-df0ae8104add" providerId="ADAL" clId="{A55D31A1-A5C9-4DE9-93BD-621394B8459C}" dt="2025-06-23T05:20:01.408" v="1752"/>
          <ac:spMkLst>
            <pc:docMk/>
            <pc:sldMk cId="2256898592" sldId="265"/>
            <ac:spMk id="3" creationId="{777BD3ED-BA85-C647-43B5-4F865872603A}"/>
          </ac:spMkLst>
        </pc:spChg>
        <pc:spChg chg="del mod">
          <ac:chgData name="Rajkumar Mali" userId="cbe06935-b453-46a3-97fe-df0ae8104add" providerId="ADAL" clId="{A55D31A1-A5C9-4DE9-93BD-621394B8459C}" dt="2025-06-23T05:20:01.408" v="1750"/>
          <ac:spMkLst>
            <pc:docMk/>
            <pc:sldMk cId="2256898592" sldId="265"/>
            <ac:spMk id="4" creationId="{79464662-9946-F3F0-8B53-5F7A90BC14D9}"/>
          </ac:spMkLst>
        </pc:spChg>
        <pc:spChg chg="del mod">
          <ac:chgData name="Rajkumar Mali" userId="cbe06935-b453-46a3-97fe-df0ae8104add" providerId="ADAL" clId="{A55D31A1-A5C9-4DE9-93BD-621394B8459C}" dt="2025-06-23T05:20:01.408" v="1760"/>
          <ac:spMkLst>
            <pc:docMk/>
            <pc:sldMk cId="2256898592" sldId="265"/>
            <ac:spMk id="5" creationId="{58BA14AE-067E-C96C-2C4B-3BB64EEB2F28}"/>
          </ac:spMkLst>
        </pc:spChg>
        <pc:spChg chg="del mod">
          <ac:chgData name="Rajkumar Mali" userId="cbe06935-b453-46a3-97fe-df0ae8104add" providerId="ADAL" clId="{A55D31A1-A5C9-4DE9-93BD-621394B8459C}" dt="2025-06-23T05:20:01.408" v="1748"/>
          <ac:spMkLst>
            <pc:docMk/>
            <pc:sldMk cId="2256898592" sldId="265"/>
            <ac:spMk id="6" creationId="{9F54469C-A0F8-68B8-685A-F83AC6580D10}"/>
          </ac:spMkLst>
        </pc:spChg>
        <pc:spChg chg="del mod">
          <ac:chgData name="Rajkumar Mali" userId="cbe06935-b453-46a3-97fe-df0ae8104add" providerId="ADAL" clId="{A55D31A1-A5C9-4DE9-93BD-621394B8459C}" dt="2025-06-23T05:20:01.408" v="1758"/>
          <ac:spMkLst>
            <pc:docMk/>
            <pc:sldMk cId="2256898592" sldId="265"/>
            <ac:spMk id="7" creationId="{51F56ED4-A7CB-92FF-5148-0D3D3C6C8571}"/>
          </ac:spMkLst>
        </pc:spChg>
        <pc:spChg chg="del mod">
          <ac:chgData name="Rajkumar Mali" userId="cbe06935-b453-46a3-97fe-df0ae8104add" providerId="ADAL" clId="{A55D31A1-A5C9-4DE9-93BD-621394B8459C}" dt="2025-06-23T05:18:22.025" v="1730"/>
          <ac:spMkLst>
            <pc:docMk/>
            <pc:sldMk cId="2256898592" sldId="265"/>
            <ac:spMk id="8" creationId="{ABE022B4-0D88-4636-8950-9CEFD630FA21}"/>
          </ac:spMkLst>
        </pc:spChg>
        <pc:spChg chg="del">
          <ac:chgData name="Rajkumar Mali" userId="cbe06935-b453-46a3-97fe-df0ae8104add" providerId="ADAL" clId="{A55D31A1-A5C9-4DE9-93BD-621394B8459C}" dt="2025-06-23T05:19:43.697" v="1738" actId="478"/>
          <ac:spMkLst>
            <pc:docMk/>
            <pc:sldMk cId="2256898592" sldId="265"/>
            <ac:spMk id="9" creationId="{7C9B5B70-F8F3-DA84-61F3-54CB3D4A30D9}"/>
          </ac:spMkLst>
        </pc:spChg>
        <pc:spChg chg="del mod">
          <ac:chgData name="Rajkumar Mali" userId="cbe06935-b453-46a3-97fe-df0ae8104add" providerId="ADAL" clId="{A55D31A1-A5C9-4DE9-93BD-621394B8459C}" dt="2025-06-23T05:20:01.408" v="1756"/>
          <ac:spMkLst>
            <pc:docMk/>
            <pc:sldMk cId="2256898592" sldId="265"/>
            <ac:spMk id="11" creationId="{C01AE99E-5645-8A2E-7F1B-EB4F48DFDEB7}"/>
          </ac:spMkLst>
        </pc:spChg>
        <pc:spChg chg="del mod">
          <ac:chgData name="Rajkumar Mali" userId="cbe06935-b453-46a3-97fe-df0ae8104add" providerId="ADAL" clId="{A55D31A1-A5C9-4DE9-93BD-621394B8459C}" dt="2025-06-23T05:20:01.408" v="1754"/>
          <ac:spMkLst>
            <pc:docMk/>
            <pc:sldMk cId="2256898592" sldId="265"/>
            <ac:spMk id="12" creationId="{0FDDE245-BB98-58B1-FED6-4A041183DB34}"/>
          </ac:spMkLst>
        </pc:spChg>
        <pc:spChg chg="mod">
          <ac:chgData name="Rajkumar Mali" userId="cbe06935-b453-46a3-97fe-df0ae8104add" providerId="ADAL" clId="{A55D31A1-A5C9-4DE9-93BD-621394B8459C}" dt="2025-06-23T05:19:22.873" v="1734" actId="165"/>
          <ac:spMkLst>
            <pc:docMk/>
            <pc:sldMk cId="2256898592" sldId="265"/>
            <ac:spMk id="29" creationId="{CDAE6B08-61C7-EB73-2758-D27D6BA44C8F}"/>
          </ac:spMkLst>
        </pc:spChg>
        <pc:spChg chg="mod">
          <ac:chgData name="Rajkumar Mali" userId="cbe06935-b453-46a3-97fe-df0ae8104add" providerId="ADAL" clId="{A55D31A1-A5C9-4DE9-93BD-621394B8459C}" dt="2025-06-23T05:19:22.873" v="1734" actId="165"/>
          <ac:spMkLst>
            <pc:docMk/>
            <pc:sldMk cId="2256898592" sldId="265"/>
            <ac:spMk id="31" creationId="{FFFE090A-C995-FEB5-60F6-0E0B0AEE9B13}"/>
          </ac:spMkLst>
        </pc:spChg>
        <pc:spChg chg="mod">
          <ac:chgData name="Rajkumar Mali" userId="cbe06935-b453-46a3-97fe-df0ae8104add" providerId="ADAL" clId="{A55D31A1-A5C9-4DE9-93BD-621394B8459C}" dt="2025-06-23T05:19:22.873" v="1734" actId="165"/>
          <ac:spMkLst>
            <pc:docMk/>
            <pc:sldMk cId="2256898592" sldId="265"/>
            <ac:spMk id="32" creationId="{BC51012C-F82B-808E-B3FA-F58F67A530F4}"/>
          </ac:spMkLst>
        </pc:spChg>
        <pc:spChg chg="mod">
          <ac:chgData name="Rajkumar Mali" userId="cbe06935-b453-46a3-97fe-df0ae8104add" providerId="ADAL" clId="{A55D31A1-A5C9-4DE9-93BD-621394B8459C}" dt="2025-06-23T05:19:22.873" v="1734" actId="165"/>
          <ac:spMkLst>
            <pc:docMk/>
            <pc:sldMk cId="2256898592" sldId="265"/>
            <ac:spMk id="34" creationId="{17B603FA-4223-21EC-82EC-2F4BE81AB35D}"/>
          </ac:spMkLst>
        </pc:spChg>
        <pc:spChg chg="mod">
          <ac:chgData name="Rajkumar Mali" userId="cbe06935-b453-46a3-97fe-df0ae8104add" providerId="ADAL" clId="{A55D31A1-A5C9-4DE9-93BD-621394B8459C}" dt="2025-06-23T05:19:22.873" v="1734" actId="165"/>
          <ac:spMkLst>
            <pc:docMk/>
            <pc:sldMk cId="2256898592" sldId="265"/>
            <ac:spMk id="36" creationId="{E1B80CE0-91C7-61A2-E6F3-34E655B6712C}"/>
          </ac:spMkLst>
        </pc:spChg>
        <pc:spChg chg="mod">
          <ac:chgData name="Rajkumar Mali" userId="cbe06935-b453-46a3-97fe-df0ae8104add" providerId="ADAL" clId="{A55D31A1-A5C9-4DE9-93BD-621394B8459C}" dt="2025-06-23T05:19:22.873" v="1734" actId="165"/>
          <ac:spMkLst>
            <pc:docMk/>
            <pc:sldMk cId="2256898592" sldId="265"/>
            <ac:spMk id="37" creationId="{53EC7F99-69D3-392D-9C32-9E1433597E7C}"/>
          </ac:spMkLst>
        </pc:spChg>
        <pc:spChg chg="mod">
          <ac:chgData name="Rajkumar Mali" userId="cbe06935-b453-46a3-97fe-df0ae8104add" providerId="ADAL" clId="{A55D31A1-A5C9-4DE9-93BD-621394B8459C}" dt="2025-06-23T05:19:22.873" v="1734" actId="165"/>
          <ac:spMkLst>
            <pc:docMk/>
            <pc:sldMk cId="2256898592" sldId="265"/>
            <ac:spMk id="39" creationId="{1EA26E6C-6E05-4001-40E7-F90836D2161A}"/>
          </ac:spMkLst>
        </pc:spChg>
        <pc:spChg chg="mod">
          <ac:chgData name="Rajkumar Mali" userId="cbe06935-b453-46a3-97fe-df0ae8104add" providerId="ADAL" clId="{A55D31A1-A5C9-4DE9-93BD-621394B8459C}" dt="2025-06-23T05:19:22.873" v="1734" actId="165"/>
          <ac:spMkLst>
            <pc:docMk/>
            <pc:sldMk cId="2256898592" sldId="265"/>
            <ac:spMk id="41" creationId="{9DFEF549-5FB8-147B-AB31-A8A6A74591BC}"/>
          </ac:spMkLst>
        </pc:spChg>
        <pc:spChg chg="mod">
          <ac:chgData name="Rajkumar Mali" userId="cbe06935-b453-46a3-97fe-df0ae8104add" providerId="ADAL" clId="{A55D31A1-A5C9-4DE9-93BD-621394B8459C}" dt="2025-06-23T05:20:28.832" v="1766" actId="207"/>
          <ac:spMkLst>
            <pc:docMk/>
            <pc:sldMk cId="2256898592" sldId="265"/>
            <ac:spMk id="42" creationId="{C1398500-6C5C-9F47-3A3D-D78D5A5FB0F2}"/>
          </ac:spMkLst>
        </pc:spChg>
        <pc:grpChg chg="mod">
          <ac:chgData name="Rajkumar Mali" userId="cbe06935-b453-46a3-97fe-df0ae8104add" providerId="ADAL" clId="{A55D31A1-A5C9-4DE9-93BD-621394B8459C}" dt="2025-06-23T05:18:39.857" v="1733" actId="14100"/>
          <ac:grpSpMkLst>
            <pc:docMk/>
            <pc:sldMk cId="2256898592" sldId="265"/>
            <ac:grpSpMk id="2" creationId="{A3DA2601-E273-DDE0-6E22-787E7718630C}"/>
          </ac:grpSpMkLst>
        </pc:grpChg>
        <pc:grpChg chg="mod">
          <ac:chgData name="Rajkumar Mali" userId="cbe06935-b453-46a3-97fe-df0ae8104add" providerId="ADAL" clId="{A55D31A1-A5C9-4DE9-93BD-621394B8459C}" dt="2025-06-23T05:21:40.526" v="1770" actId="1076"/>
          <ac:grpSpMkLst>
            <pc:docMk/>
            <pc:sldMk cId="2256898592" sldId="265"/>
            <ac:grpSpMk id="28" creationId="{18B84A4C-B6EF-AE1C-6AC1-B9165AC8BC9B}"/>
          </ac:grpSpMkLst>
        </pc:grpChg>
        <pc:grpChg chg="mod">
          <ac:chgData name="Rajkumar Mali" userId="cbe06935-b453-46a3-97fe-df0ae8104add" providerId="ADAL" clId="{A55D31A1-A5C9-4DE9-93BD-621394B8459C}" dt="2025-06-23T05:19:22.873" v="1734" actId="165"/>
          <ac:grpSpMkLst>
            <pc:docMk/>
            <pc:sldMk cId="2256898592" sldId="265"/>
            <ac:grpSpMk id="30" creationId="{9685C963-C23D-38E7-F976-EB2048A97CAF}"/>
          </ac:grpSpMkLst>
        </pc:grpChg>
        <pc:grpChg chg="mod">
          <ac:chgData name="Rajkumar Mali" userId="cbe06935-b453-46a3-97fe-df0ae8104add" providerId="ADAL" clId="{A55D31A1-A5C9-4DE9-93BD-621394B8459C}" dt="2025-06-23T05:21:32.670" v="1768" actId="1076"/>
          <ac:grpSpMkLst>
            <pc:docMk/>
            <pc:sldMk cId="2256898592" sldId="265"/>
            <ac:grpSpMk id="33" creationId="{8D80366F-A94C-C30B-CA43-14AE1497D6E4}"/>
          </ac:grpSpMkLst>
        </pc:grpChg>
        <pc:grpChg chg="mod">
          <ac:chgData name="Rajkumar Mali" userId="cbe06935-b453-46a3-97fe-df0ae8104add" providerId="ADAL" clId="{A55D31A1-A5C9-4DE9-93BD-621394B8459C}" dt="2025-06-23T05:20:06.346" v="1761" actId="688"/>
          <ac:grpSpMkLst>
            <pc:docMk/>
            <pc:sldMk cId="2256898592" sldId="265"/>
            <ac:grpSpMk id="38" creationId="{70EC4214-C7E4-214B-C215-05BBA7B10CFE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8D18A-5551-4888-BC21-6429215D4EF5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B88F-1506-4F9B-B1F7-9749144A7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8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B88F-1506-4F9B-B1F7-9749144A74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8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B88F-1506-4F9B-B1F7-9749144A74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8D2E4-A09B-922E-46A9-DDBFEACA8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3F5FFD-C375-042B-1175-B907165A83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687A91-64FD-D6AE-7C52-A7FEE6BF0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3BEA9-57A8-2178-E3A1-E50BC0D8D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B88F-1506-4F9B-B1F7-9749144A74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1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838A-62DD-09F3-AD10-DC804CA48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EFD21-6780-8697-2D72-7E912FC43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31268-7421-D5D2-2F68-CA06182B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EA34-D9E7-420C-8148-690ABBEF3BF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9188C-38F2-825F-C975-27B2513E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37B5D-2713-9E6B-49AA-48D7C58D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9E6-B1ED-4FB1-BBA4-4A989F71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68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CDFA-09EF-B067-96A5-B6F7F0CA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DD0C8-32A3-95B7-825F-CBC137CBB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93723-7C83-E0C4-1F2D-4725DDC8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EA34-D9E7-420C-8148-690ABBEF3BF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7294-D975-186D-7C08-51A06B6B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827D-658D-255F-A6BE-A86BA629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9E6-B1ED-4FB1-BBA4-4A989F71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3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030AF-2FBA-A302-C0B0-80550D812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FF5E8-F640-56E6-FCFF-6F23308D6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0CFEE-FA65-D9B2-A064-46DF9C29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EA34-D9E7-420C-8148-690ABBEF3BF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86A60-E8BD-586A-8697-C308A4C3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B35D-F0F6-F1BB-5110-154886AB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9E6-B1ED-4FB1-BBA4-4A989F71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07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79DD-837B-247A-2600-71D1605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C40B-C7A3-C57E-2A17-69717904E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5B213-F971-63E4-4CA1-21688851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EA34-D9E7-420C-8148-690ABBEF3BF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885F3-B6C7-110E-B6E9-586795C98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BDD6-B3ED-5BB8-0455-2A397641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9E6-B1ED-4FB1-BBA4-4A989F71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1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122A-44B7-F5AD-3196-DAF05A289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65089-E474-C679-C06F-75B16DE41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1E5A-054C-DA08-AFCF-26652776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EA34-D9E7-420C-8148-690ABBEF3BF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60F42-4732-C316-5CD0-E0A19D077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EA9E-43D4-F8C9-398C-F2E09151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9E6-B1ED-4FB1-BBA4-4A989F71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20E1-FB40-0464-6002-84F96346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29983-6F82-6CC8-6CEE-A720DF3AF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B7869-C32C-520F-E9BC-2230E1E71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63419-3375-4DFE-AF85-596CCD43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EA34-D9E7-420C-8148-690ABBEF3BF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DD38B-6E54-0180-91D4-87E87213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EF283-D1E6-8AE5-AA60-55DA97AA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9E6-B1ED-4FB1-BBA4-4A989F71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7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3E5C6-5A5A-40E6-21E8-22D1780E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AB883-588F-5143-9A05-3119CD6DE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C199C-4C93-E099-9A05-95F5CE65B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4B267-7D06-6FF5-CACD-D1C716F84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51F8D-2520-46EC-E418-58FFAD37E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34EAC-B70F-DE71-218D-8A87EDA1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EA34-D9E7-420C-8148-690ABBEF3BF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DA709E-4684-07DF-A611-07548FCB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DFAF9-E52A-20B7-EF67-328D371C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9E6-B1ED-4FB1-BBA4-4A989F71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4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6F68-87EC-5329-1A7D-9751BC3A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85A388-1FD3-78F2-A9E4-C69CE9BC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EA34-D9E7-420C-8148-690ABBEF3BF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B9282-21A5-7B59-4068-760C93E6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08CF1-6FB7-14DD-9072-D2FC595E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9E6-B1ED-4FB1-BBA4-4A989F71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2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042ED-5407-19B5-9686-280C8A35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EA34-D9E7-420C-8148-690ABBEF3BF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2A904-E570-D226-1212-24273131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38A23-0C06-ACF1-D882-22100D18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9E6-B1ED-4FB1-BBA4-4A989F71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1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E013-AB70-282A-EF97-C72E9B4D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D8247-91B2-A4AC-721E-A646A9D61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EC0B2-9E5E-14E5-69C3-6B27AF6B6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120A3-23C0-26F1-A7DE-2016CD03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EA34-D9E7-420C-8148-690ABBEF3BF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D5562-0FF2-BBCD-CB51-BFA81A51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42424-6D52-5801-5304-669C003D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9E6-B1ED-4FB1-BBA4-4A989F71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2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D623-16EB-7ADF-EF13-80C6B928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0B93E-82DC-12D3-6C5F-80155882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B7F8C-0F5D-AF9F-7982-BE6D7ED5D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F13BC-0965-A3AA-7E6E-C8073198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EA34-D9E7-420C-8148-690ABBEF3BF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A3F6C-9D89-3E5F-DA4B-F4D3DB0C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E670F-D903-2B67-7D48-DE146926D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6C9E6-B1ED-4FB1-BBA4-4A989F71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1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906E2C-C842-868E-55C2-5847EB21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CD72F-A7B4-BA8E-181E-E68FEE34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D79C8-666A-3738-8F9F-B11293ED5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0EA34-D9E7-420C-8148-690ABBEF3BF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E667F-33B9-4BB5-69C0-3FDB1D325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93A19-331E-D286-6F66-8FA9D7E96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6C9E6-B1ED-4FB1-BBA4-4A989F712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1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425B-7009-7197-F297-5705A201E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3914" y="395514"/>
            <a:ext cx="12779828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DANI regular"/>
              </a:rPr>
              <a:t>Summer Internship</a:t>
            </a:r>
            <a:r>
              <a:rPr lang="en-US" b="1" dirty="0"/>
              <a:t> Progress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9720F-A1F1-AE12-38AB-CBB692E6A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6120"/>
            <a:ext cx="9144000" cy="2272052"/>
          </a:xfrm>
        </p:spPr>
        <p:txBody>
          <a:bodyPr>
            <a:normAutofit/>
          </a:bodyPr>
          <a:lstStyle/>
          <a:p>
            <a:r>
              <a:rPr lang="en-US" dirty="0"/>
              <a:t>Rajkumar Mali </a:t>
            </a:r>
          </a:p>
          <a:p>
            <a:endParaRPr lang="en-US" dirty="0"/>
          </a:p>
          <a:p>
            <a:r>
              <a:rPr lang="en-US" dirty="0"/>
              <a:t>PMO :- Intern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Reporting to :- Deepak Batra Sir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A32338-E242-8343-394E-94A57DD0B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85" y="121667"/>
            <a:ext cx="2553629" cy="85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23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51"/>
    </mc:Choice>
    <mc:Fallback xmlns="">
      <p:transition spd="slow" advTm="148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C3F80-74AA-5AC4-529E-1552E439D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9D653F-BD0E-B70E-5810-9DF2398917A5}"/>
              </a:ext>
            </a:extLst>
          </p:cNvPr>
          <p:cNvGrpSpPr/>
          <p:nvPr/>
        </p:nvGrpSpPr>
        <p:grpSpPr>
          <a:xfrm>
            <a:off x="1950776" y="1545628"/>
            <a:ext cx="8290448" cy="3766743"/>
            <a:chOff x="1259347" y="1600200"/>
            <a:chExt cx="8290448" cy="37667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876F616-384E-B256-FFCF-FC4D4BC2F725}"/>
                </a:ext>
              </a:extLst>
            </p:cNvPr>
            <p:cNvGrpSpPr/>
            <p:nvPr/>
          </p:nvGrpSpPr>
          <p:grpSpPr>
            <a:xfrm rot="3323705">
              <a:off x="5727095" y="1544243"/>
              <a:ext cx="3657600" cy="3987800"/>
              <a:chOff x="6273800" y="990600"/>
              <a:chExt cx="3657600" cy="398780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E972998-4A90-4F28-29F0-FE11B769C5D2}"/>
                  </a:ext>
                </a:extLst>
              </p:cNvPr>
              <p:cNvSpPr/>
              <p:nvPr/>
            </p:nvSpPr>
            <p:spPr>
              <a:xfrm rot="18960029">
                <a:off x="6273800" y="1168400"/>
                <a:ext cx="3657600" cy="3657600"/>
              </a:xfrm>
              <a:custGeom>
                <a:avLst/>
                <a:gdLst>
                  <a:gd name="connsiteX0" fmla="*/ 2743200 w 3657600"/>
                  <a:gd name="connsiteY0" fmla="*/ 0 h 3657600"/>
                  <a:gd name="connsiteX1" fmla="*/ 3657600 w 3657600"/>
                  <a:gd name="connsiteY1" fmla="*/ 914400 h 3657600"/>
                  <a:gd name="connsiteX2" fmla="*/ 2743200 w 3657600"/>
                  <a:gd name="connsiteY2" fmla="*/ 1828800 h 3657600"/>
                  <a:gd name="connsiteX3" fmla="*/ 2387608 w 3657600"/>
                  <a:gd name="connsiteY3" fmla="*/ 1828800 h 3657600"/>
                  <a:gd name="connsiteX4" fmla="*/ 1828800 w 3657600"/>
                  <a:gd name="connsiteY4" fmla="*/ 2387608 h 3657600"/>
                  <a:gd name="connsiteX5" fmla="*/ 1828800 w 3657600"/>
                  <a:gd name="connsiteY5" fmla="*/ 2743200 h 3657600"/>
                  <a:gd name="connsiteX6" fmla="*/ 914400 w 3657600"/>
                  <a:gd name="connsiteY6" fmla="*/ 3657600 h 3657600"/>
                  <a:gd name="connsiteX7" fmla="*/ 0 w 3657600"/>
                  <a:gd name="connsiteY7" fmla="*/ 2743200 h 3657600"/>
                  <a:gd name="connsiteX8" fmla="*/ 914400 w 3657600"/>
                  <a:gd name="connsiteY8" fmla="*/ 1828800 h 3657600"/>
                  <a:gd name="connsiteX9" fmla="*/ 1269992 w 3657600"/>
                  <a:gd name="connsiteY9" fmla="*/ 1828800 h 3657600"/>
                  <a:gd name="connsiteX10" fmla="*/ 1828800 w 3657600"/>
                  <a:gd name="connsiteY10" fmla="*/ 1269992 h 3657600"/>
                  <a:gd name="connsiteX11" fmla="*/ 1828800 w 3657600"/>
                  <a:gd name="connsiteY11" fmla="*/ 914400 h 3657600"/>
                  <a:gd name="connsiteX12" fmla="*/ 2743200 w 3657600"/>
                  <a:gd name="connsiteY12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57600" h="3657600">
                    <a:moveTo>
                      <a:pt x="2743200" y="0"/>
                    </a:moveTo>
                    <a:cubicBezTo>
                      <a:pt x="3248209" y="0"/>
                      <a:pt x="3657600" y="409391"/>
                      <a:pt x="3657600" y="914400"/>
                    </a:cubicBezTo>
                    <a:cubicBezTo>
                      <a:pt x="3657600" y="1419409"/>
                      <a:pt x="3248209" y="1828800"/>
                      <a:pt x="2743200" y="1828800"/>
                    </a:cubicBezTo>
                    <a:lnTo>
                      <a:pt x="2387608" y="1828800"/>
                    </a:lnTo>
                    <a:cubicBezTo>
                      <a:pt x="2078987" y="1828800"/>
                      <a:pt x="1828800" y="2078987"/>
                      <a:pt x="1828800" y="2387608"/>
                    </a:cubicBezTo>
                    <a:lnTo>
                      <a:pt x="1828800" y="2743200"/>
                    </a:lnTo>
                    <a:cubicBezTo>
                      <a:pt x="1828800" y="3248209"/>
                      <a:pt x="1419409" y="3657600"/>
                      <a:pt x="914400" y="3657600"/>
                    </a:cubicBezTo>
                    <a:cubicBezTo>
                      <a:pt x="409391" y="3657600"/>
                      <a:pt x="0" y="3248209"/>
                      <a:pt x="0" y="2743200"/>
                    </a:cubicBezTo>
                    <a:cubicBezTo>
                      <a:pt x="0" y="2238191"/>
                      <a:pt x="409391" y="1828800"/>
                      <a:pt x="914400" y="1828800"/>
                    </a:cubicBezTo>
                    <a:lnTo>
                      <a:pt x="1269992" y="1828800"/>
                    </a:lnTo>
                    <a:cubicBezTo>
                      <a:pt x="1578613" y="1828800"/>
                      <a:pt x="1828800" y="1578613"/>
                      <a:pt x="1828800" y="1269992"/>
                    </a:cubicBezTo>
                    <a:lnTo>
                      <a:pt x="1828800" y="914400"/>
                    </a:lnTo>
                    <a:cubicBezTo>
                      <a:pt x="1828800" y="409391"/>
                      <a:pt x="2238191" y="0"/>
                      <a:pt x="2743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F3539C9-23D5-8A2F-3DD9-72324F2C81F5}"/>
                  </a:ext>
                </a:extLst>
              </p:cNvPr>
              <p:cNvGrpSpPr/>
              <p:nvPr/>
            </p:nvGrpSpPr>
            <p:grpSpPr>
              <a:xfrm>
                <a:off x="7372350" y="990600"/>
                <a:ext cx="1485900" cy="3987800"/>
                <a:chOff x="7372350" y="990600"/>
                <a:chExt cx="1485900" cy="3987800"/>
              </a:xfrm>
              <a:grpFill/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F655860-7F00-AE30-F6F3-94540A459D66}"/>
                    </a:ext>
                  </a:extLst>
                </p:cNvPr>
                <p:cNvSpPr/>
                <p:nvPr/>
              </p:nvSpPr>
              <p:spPr>
                <a:xfrm>
                  <a:off x="7397750" y="990600"/>
                  <a:ext cx="1460500" cy="140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6FA866C-C3AE-2A67-BD85-881988A4772E}"/>
                    </a:ext>
                  </a:extLst>
                </p:cNvPr>
                <p:cNvSpPr/>
                <p:nvPr/>
              </p:nvSpPr>
              <p:spPr>
                <a:xfrm>
                  <a:off x="7372350" y="3568700"/>
                  <a:ext cx="1460500" cy="14097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67E700B-B9C9-CCA7-A81E-DE2C0B2476B0}"/>
                </a:ext>
              </a:extLst>
            </p:cNvPr>
            <p:cNvGrpSpPr/>
            <p:nvPr/>
          </p:nvGrpSpPr>
          <p:grpSpPr>
            <a:xfrm rot="3641376">
              <a:off x="1424447" y="1435100"/>
              <a:ext cx="3657600" cy="3987800"/>
              <a:chOff x="6273800" y="990600"/>
              <a:chExt cx="3657600" cy="398780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4716BBE-0349-1963-F3D6-ED271E004BDA}"/>
                  </a:ext>
                </a:extLst>
              </p:cNvPr>
              <p:cNvSpPr/>
              <p:nvPr/>
            </p:nvSpPr>
            <p:spPr>
              <a:xfrm rot="18960029">
                <a:off x="6273800" y="1168400"/>
                <a:ext cx="3657600" cy="3657600"/>
              </a:xfrm>
              <a:custGeom>
                <a:avLst/>
                <a:gdLst>
                  <a:gd name="connsiteX0" fmla="*/ 2743200 w 3657600"/>
                  <a:gd name="connsiteY0" fmla="*/ 0 h 3657600"/>
                  <a:gd name="connsiteX1" fmla="*/ 3657600 w 3657600"/>
                  <a:gd name="connsiteY1" fmla="*/ 914400 h 3657600"/>
                  <a:gd name="connsiteX2" fmla="*/ 2743200 w 3657600"/>
                  <a:gd name="connsiteY2" fmla="*/ 1828800 h 3657600"/>
                  <a:gd name="connsiteX3" fmla="*/ 2387608 w 3657600"/>
                  <a:gd name="connsiteY3" fmla="*/ 1828800 h 3657600"/>
                  <a:gd name="connsiteX4" fmla="*/ 1828800 w 3657600"/>
                  <a:gd name="connsiteY4" fmla="*/ 2387608 h 3657600"/>
                  <a:gd name="connsiteX5" fmla="*/ 1828800 w 3657600"/>
                  <a:gd name="connsiteY5" fmla="*/ 2743200 h 3657600"/>
                  <a:gd name="connsiteX6" fmla="*/ 914400 w 3657600"/>
                  <a:gd name="connsiteY6" fmla="*/ 3657600 h 3657600"/>
                  <a:gd name="connsiteX7" fmla="*/ 0 w 3657600"/>
                  <a:gd name="connsiteY7" fmla="*/ 2743200 h 3657600"/>
                  <a:gd name="connsiteX8" fmla="*/ 914400 w 3657600"/>
                  <a:gd name="connsiteY8" fmla="*/ 1828800 h 3657600"/>
                  <a:gd name="connsiteX9" fmla="*/ 1269992 w 3657600"/>
                  <a:gd name="connsiteY9" fmla="*/ 1828800 h 3657600"/>
                  <a:gd name="connsiteX10" fmla="*/ 1828800 w 3657600"/>
                  <a:gd name="connsiteY10" fmla="*/ 1269992 h 3657600"/>
                  <a:gd name="connsiteX11" fmla="*/ 1828800 w 3657600"/>
                  <a:gd name="connsiteY11" fmla="*/ 914400 h 3657600"/>
                  <a:gd name="connsiteX12" fmla="*/ 2743200 w 3657600"/>
                  <a:gd name="connsiteY12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57600" h="3657600">
                    <a:moveTo>
                      <a:pt x="2743200" y="0"/>
                    </a:moveTo>
                    <a:cubicBezTo>
                      <a:pt x="3248209" y="0"/>
                      <a:pt x="3657600" y="409391"/>
                      <a:pt x="3657600" y="914400"/>
                    </a:cubicBezTo>
                    <a:cubicBezTo>
                      <a:pt x="3657600" y="1419409"/>
                      <a:pt x="3248209" y="1828800"/>
                      <a:pt x="2743200" y="1828800"/>
                    </a:cubicBezTo>
                    <a:lnTo>
                      <a:pt x="2387608" y="1828800"/>
                    </a:lnTo>
                    <a:cubicBezTo>
                      <a:pt x="2078987" y="1828800"/>
                      <a:pt x="1828800" y="2078987"/>
                      <a:pt x="1828800" y="2387608"/>
                    </a:cubicBezTo>
                    <a:lnTo>
                      <a:pt x="1828800" y="2743200"/>
                    </a:lnTo>
                    <a:cubicBezTo>
                      <a:pt x="1828800" y="3248209"/>
                      <a:pt x="1419409" y="3657600"/>
                      <a:pt x="914400" y="3657600"/>
                    </a:cubicBezTo>
                    <a:cubicBezTo>
                      <a:pt x="409391" y="3657600"/>
                      <a:pt x="0" y="3248209"/>
                      <a:pt x="0" y="2743200"/>
                    </a:cubicBezTo>
                    <a:cubicBezTo>
                      <a:pt x="0" y="2238191"/>
                      <a:pt x="409391" y="1828800"/>
                      <a:pt x="914400" y="1828800"/>
                    </a:cubicBezTo>
                    <a:lnTo>
                      <a:pt x="1269992" y="1828800"/>
                    </a:lnTo>
                    <a:cubicBezTo>
                      <a:pt x="1578613" y="1828800"/>
                      <a:pt x="1828800" y="1578613"/>
                      <a:pt x="1828800" y="1269992"/>
                    </a:cubicBezTo>
                    <a:lnTo>
                      <a:pt x="1828800" y="914400"/>
                    </a:lnTo>
                    <a:cubicBezTo>
                      <a:pt x="1828800" y="409391"/>
                      <a:pt x="2238191" y="0"/>
                      <a:pt x="2743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5E5519C-02D0-EC88-4C35-E3E0C1137208}"/>
                  </a:ext>
                </a:extLst>
              </p:cNvPr>
              <p:cNvGrpSpPr/>
              <p:nvPr/>
            </p:nvGrpSpPr>
            <p:grpSpPr>
              <a:xfrm>
                <a:off x="7372350" y="990600"/>
                <a:ext cx="1485900" cy="3987800"/>
                <a:chOff x="7372350" y="990600"/>
                <a:chExt cx="1485900" cy="3987800"/>
              </a:xfrm>
              <a:grpFill/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E509581-5BF7-A8CB-FC1A-008C1AA568B8}"/>
                    </a:ext>
                  </a:extLst>
                </p:cNvPr>
                <p:cNvSpPr/>
                <p:nvPr/>
              </p:nvSpPr>
              <p:spPr>
                <a:xfrm>
                  <a:off x="7397750" y="990600"/>
                  <a:ext cx="1460500" cy="14097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0B5EDC1-F501-F428-FB09-30FDC659C631}"/>
                    </a:ext>
                  </a:extLst>
                </p:cNvPr>
                <p:cNvSpPr/>
                <p:nvPr/>
              </p:nvSpPr>
              <p:spPr>
                <a:xfrm>
                  <a:off x="7372350" y="3568700"/>
                  <a:ext cx="1460500" cy="14097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309A75A-40BE-7AB3-91DE-062220AE7377}"/>
                </a:ext>
              </a:extLst>
            </p:cNvPr>
            <p:cNvGrpSpPr/>
            <p:nvPr/>
          </p:nvGrpSpPr>
          <p:grpSpPr>
            <a:xfrm rot="18476810">
              <a:off x="3565988" y="1536434"/>
              <a:ext cx="3657600" cy="3987800"/>
              <a:chOff x="6273800" y="990600"/>
              <a:chExt cx="3657600" cy="398780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ADDBCBE-09DA-1F25-551B-3FB02ACFAE3D}"/>
                  </a:ext>
                </a:extLst>
              </p:cNvPr>
              <p:cNvSpPr/>
              <p:nvPr/>
            </p:nvSpPr>
            <p:spPr>
              <a:xfrm rot="18960029">
                <a:off x="6273800" y="1168400"/>
                <a:ext cx="3657600" cy="3657600"/>
              </a:xfrm>
              <a:custGeom>
                <a:avLst/>
                <a:gdLst>
                  <a:gd name="connsiteX0" fmla="*/ 2743200 w 3657600"/>
                  <a:gd name="connsiteY0" fmla="*/ 0 h 3657600"/>
                  <a:gd name="connsiteX1" fmla="*/ 3657600 w 3657600"/>
                  <a:gd name="connsiteY1" fmla="*/ 914400 h 3657600"/>
                  <a:gd name="connsiteX2" fmla="*/ 2743200 w 3657600"/>
                  <a:gd name="connsiteY2" fmla="*/ 1828800 h 3657600"/>
                  <a:gd name="connsiteX3" fmla="*/ 2387608 w 3657600"/>
                  <a:gd name="connsiteY3" fmla="*/ 1828800 h 3657600"/>
                  <a:gd name="connsiteX4" fmla="*/ 1828800 w 3657600"/>
                  <a:gd name="connsiteY4" fmla="*/ 2387608 h 3657600"/>
                  <a:gd name="connsiteX5" fmla="*/ 1828800 w 3657600"/>
                  <a:gd name="connsiteY5" fmla="*/ 2743200 h 3657600"/>
                  <a:gd name="connsiteX6" fmla="*/ 914400 w 3657600"/>
                  <a:gd name="connsiteY6" fmla="*/ 3657600 h 3657600"/>
                  <a:gd name="connsiteX7" fmla="*/ 0 w 3657600"/>
                  <a:gd name="connsiteY7" fmla="*/ 2743200 h 3657600"/>
                  <a:gd name="connsiteX8" fmla="*/ 914400 w 3657600"/>
                  <a:gd name="connsiteY8" fmla="*/ 1828800 h 3657600"/>
                  <a:gd name="connsiteX9" fmla="*/ 1269992 w 3657600"/>
                  <a:gd name="connsiteY9" fmla="*/ 1828800 h 3657600"/>
                  <a:gd name="connsiteX10" fmla="*/ 1828800 w 3657600"/>
                  <a:gd name="connsiteY10" fmla="*/ 1269992 h 3657600"/>
                  <a:gd name="connsiteX11" fmla="*/ 1828800 w 3657600"/>
                  <a:gd name="connsiteY11" fmla="*/ 914400 h 3657600"/>
                  <a:gd name="connsiteX12" fmla="*/ 2743200 w 3657600"/>
                  <a:gd name="connsiteY12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57600" h="3657600">
                    <a:moveTo>
                      <a:pt x="2743200" y="0"/>
                    </a:moveTo>
                    <a:cubicBezTo>
                      <a:pt x="3248209" y="0"/>
                      <a:pt x="3657600" y="409391"/>
                      <a:pt x="3657600" y="914400"/>
                    </a:cubicBezTo>
                    <a:cubicBezTo>
                      <a:pt x="3657600" y="1419409"/>
                      <a:pt x="3248209" y="1828800"/>
                      <a:pt x="2743200" y="1828800"/>
                    </a:cubicBezTo>
                    <a:lnTo>
                      <a:pt x="2387608" y="1828800"/>
                    </a:lnTo>
                    <a:cubicBezTo>
                      <a:pt x="2078987" y="1828800"/>
                      <a:pt x="1828800" y="2078987"/>
                      <a:pt x="1828800" y="2387608"/>
                    </a:cubicBezTo>
                    <a:lnTo>
                      <a:pt x="1828800" y="2743200"/>
                    </a:lnTo>
                    <a:cubicBezTo>
                      <a:pt x="1828800" y="3248209"/>
                      <a:pt x="1419409" y="3657600"/>
                      <a:pt x="914400" y="3657600"/>
                    </a:cubicBezTo>
                    <a:cubicBezTo>
                      <a:pt x="409391" y="3657600"/>
                      <a:pt x="0" y="3248209"/>
                      <a:pt x="0" y="2743200"/>
                    </a:cubicBezTo>
                    <a:cubicBezTo>
                      <a:pt x="0" y="2238191"/>
                      <a:pt x="409391" y="1828800"/>
                      <a:pt x="914400" y="1828800"/>
                    </a:cubicBezTo>
                    <a:lnTo>
                      <a:pt x="1269992" y="1828800"/>
                    </a:lnTo>
                    <a:cubicBezTo>
                      <a:pt x="1578613" y="1828800"/>
                      <a:pt x="1828800" y="1578613"/>
                      <a:pt x="1828800" y="1269992"/>
                    </a:cubicBezTo>
                    <a:lnTo>
                      <a:pt x="1828800" y="914400"/>
                    </a:lnTo>
                    <a:cubicBezTo>
                      <a:pt x="1828800" y="409391"/>
                      <a:pt x="2238191" y="0"/>
                      <a:pt x="2743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AA2A0C0-2031-5F07-D969-49D5C92661A1}"/>
                  </a:ext>
                </a:extLst>
              </p:cNvPr>
              <p:cNvGrpSpPr/>
              <p:nvPr/>
            </p:nvGrpSpPr>
            <p:grpSpPr>
              <a:xfrm>
                <a:off x="7372350" y="990600"/>
                <a:ext cx="1485900" cy="3987800"/>
                <a:chOff x="7372350" y="990600"/>
                <a:chExt cx="1485900" cy="3987800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BCC55B3-B855-18B6-F001-66205063C3EB}"/>
                    </a:ext>
                  </a:extLst>
                </p:cNvPr>
                <p:cNvSpPr/>
                <p:nvPr/>
              </p:nvSpPr>
              <p:spPr>
                <a:xfrm>
                  <a:off x="7397750" y="990600"/>
                  <a:ext cx="1460500" cy="140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A2BDE5A-30B4-2D57-AC62-28EF4F398CA5}"/>
                    </a:ext>
                  </a:extLst>
                </p:cNvPr>
                <p:cNvSpPr/>
                <p:nvPr/>
              </p:nvSpPr>
              <p:spPr>
                <a:xfrm>
                  <a:off x="7372350" y="3568700"/>
                  <a:ext cx="1460500" cy="140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C3E2FA3-F90E-A060-0854-C97A3DEDE663}"/>
              </a:ext>
            </a:extLst>
          </p:cNvPr>
          <p:cNvSpPr txBox="1"/>
          <p:nvPr/>
        </p:nvSpPr>
        <p:spPr>
          <a:xfrm>
            <a:off x="2233652" y="3467344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DANI regular"/>
                <a:cs typeface="72 Black" panose="020B0A04030603020204" pitchFamily="34" charset="0"/>
              </a:rPr>
              <a:t>  Task 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94625-CCFD-4EF1-3274-19267C36217A}"/>
              </a:ext>
            </a:extLst>
          </p:cNvPr>
          <p:cNvSpPr txBox="1"/>
          <p:nvPr/>
        </p:nvSpPr>
        <p:spPr>
          <a:xfrm>
            <a:off x="2326866" y="3836676"/>
            <a:ext cx="107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Atwork</a:t>
            </a:r>
            <a:r>
              <a:rPr lang="en-US" dirty="0"/>
              <a:t> Seating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650F2-C6CC-C85A-FC35-E6586AFDE405}"/>
              </a:ext>
            </a:extLst>
          </p:cNvPr>
          <p:cNvSpPr txBox="1"/>
          <p:nvPr/>
        </p:nvSpPr>
        <p:spPr>
          <a:xfrm>
            <a:off x="1332892" y="1768687"/>
            <a:ext cx="27761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Worked With Admin Team and Different Departments and completed these task on excel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9CEBB98-F2AC-E737-629A-D0E004E7E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85" y="121667"/>
            <a:ext cx="2553629" cy="85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16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2332">
        <p159:morph option="byObject"/>
      </p:transition>
    </mc:Choice>
    <mc:Fallback xmlns="">
      <p:transition spd="slow" advTm="2233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FBA91-C46C-E191-A325-99E459076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19DEBFA-7311-1566-9E58-0363E4ECFAC4}"/>
              </a:ext>
            </a:extLst>
          </p:cNvPr>
          <p:cNvGrpSpPr/>
          <p:nvPr/>
        </p:nvGrpSpPr>
        <p:grpSpPr>
          <a:xfrm>
            <a:off x="1950776" y="1545628"/>
            <a:ext cx="8290448" cy="3766743"/>
            <a:chOff x="1259347" y="1600200"/>
            <a:chExt cx="8290448" cy="37667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16AAA17-B0DC-D33B-6B04-C7A6EBA757CE}"/>
                </a:ext>
              </a:extLst>
            </p:cNvPr>
            <p:cNvGrpSpPr/>
            <p:nvPr/>
          </p:nvGrpSpPr>
          <p:grpSpPr>
            <a:xfrm rot="3323705">
              <a:off x="5727095" y="1544243"/>
              <a:ext cx="3657600" cy="3987800"/>
              <a:chOff x="6273800" y="990600"/>
              <a:chExt cx="3657600" cy="398780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FEB820F-D510-BCBC-F9D7-6AAFB43E791B}"/>
                  </a:ext>
                </a:extLst>
              </p:cNvPr>
              <p:cNvSpPr/>
              <p:nvPr/>
            </p:nvSpPr>
            <p:spPr>
              <a:xfrm rot="18960029">
                <a:off x="6273800" y="1168400"/>
                <a:ext cx="3657600" cy="3657600"/>
              </a:xfrm>
              <a:custGeom>
                <a:avLst/>
                <a:gdLst>
                  <a:gd name="connsiteX0" fmla="*/ 2743200 w 3657600"/>
                  <a:gd name="connsiteY0" fmla="*/ 0 h 3657600"/>
                  <a:gd name="connsiteX1" fmla="*/ 3657600 w 3657600"/>
                  <a:gd name="connsiteY1" fmla="*/ 914400 h 3657600"/>
                  <a:gd name="connsiteX2" fmla="*/ 2743200 w 3657600"/>
                  <a:gd name="connsiteY2" fmla="*/ 1828800 h 3657600"/>
                  <a:gd name="connsiteX3" fmla="*/ 2387608 w 3657600"/>
                  <a:gd name="connsiteY3" fmla="*/ 1828800 h 3657600"/>
                  <a:gd name="connsiteX4" fmla="*/ 1828800 w 3657600"/>
                  <a:gd name="connsiteY4" fmla="*/ 2387608 h 3657600"/>
                  <a:gd name="connsiteX5" fmla="*/ 1828800 w 3657600"/>
                  <a:gd name="connsiteY5" fmla="*/ 2743200 h 3657600"/>
                  <a:gd name="connsiteX6" fmla="*/ 914400 w 3657600"/>
                  <a:gd name="connsiteY6" fmla="*/ 3657600 h 3657600"/>
                  <a:gd name="connsiteX7" fmla="*/ 0 w 3657600"/>
                  <a:gd name="connsiteY7" fmla="*/ 2743200 h 3657600"/>
                  <a:gd name="connsiteX8" fmla="*/ 914400 w 3657600"/>
                  <a:gd name="connsiteY8" fmla="*/ 1828800 h 3657600"/>
                  <a:gd name="connsiteX9" fmla="*/ 1269992 w 3657600"/>
                  <a:gd name="connsiteY9" fmla="*/ 1828800 h 3657600"/>
                  <a:gd name="connsiteX10" fmla="*/ 1828800 w 3657600"/>
                  <a:gd name="connsiteY10" fmla="*/ 1269992 h 3657600"/>
                  <a:gd name="connsiteX11" fmla="*/ 1828800 w 3657600"/>
                  <a:gd name="connsiteY11" fmla="*/ 914400 h 3657600"/>
                  <a:gd name="connsiteX12" fmla="*/ 2743200 w 3657600"/>
                  <a:gd name="connsiteY12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57600" h="3657600">
                    <a:moveTo>
                      <a:pt x="2743200" y="0"/>
                    </a:moveTo>
                    <a:cubicBezTo>
                      <a:pt x="3248209" y="0"/>
                      <a:pt x="3657600" y="409391"/>
                      <a:pt x="3657600" y="914400"/>
                    </a:cubicBezTo>
                    <a:cubicBezTo>
                      <a:pt x="3657600" y="1419409"/>
                      <a:pt x="3248209" y="1828800"/>
                      <a:pt x="2743200" y="1828800"/>
                    </a:cubicBezTo>
                    <a:lnTo>
                      <a:pt x="2387608" y="1828800"/>
                    </a:lnTo>
                    <a:cubicBezTo>
                      <a:pt x="2078987" y="1828800"/>
                      <a:pt x="1828800" y="2078987"/>
                      <a:pt x="1828800" y="2387608"/>
                    </a:cubicBezTo>
                    <a:lnTo>
                      <a:pt x="1828800" y="2743200"/>
                    </a:lnTo>
                    <a:cubicBezTo>
                      <a:pt x="1828800" y="3248209"/>
                      <a:pt x="1419409" y="3657600"/>
                      <a:pt x="914400" y="3657600"/>
                    </a:cubicBezTo>
                    <a:cubicBezTo>
                      <a:pt x="409391" y="3657600"/>
                      <a:pt x="0" y="3248209"/>
                      <a:pt x="0" y="2743200"/>
                    </a:cubicBezTo>
                    <a:cubicBezTo>
                      <a:pt x="0" y="2238191"/>
                      <a:pt x="409391" y="1828800"/>
                      <a:pt x="914400" y="1828800"/>
                    </a:cubicBezTo>
                    <a:lnTo>
                      <a:pt x="1269992" y="1828800"/>
                    </a:lnTo>
                    <a:cubicBezTo>
                      <a:pt x="1578613" y="1828800"/>
                      <a:pt x="1828800" y="1578613"/>
                      <a:pt x="1828800" y="1269992"/>
                    </a:cubicBezTo>
                    <a:lnTo>
                      <a:pt x="1828800" y="914400"/>
                    </a:lnTo>
                    <a:cubicBezTo>
                      <a:pt x="1828800" y="409391"/>
                      <a:pt x="2238191" y="0"/>
                      <a:pt x="2743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B6EC6CA-563A-43B1-97D7-374147507962}"/>
                  </a:ext>
                </a:extLst>
              </p:cNvPr>
              <p:cNvGrpSpPr/>
              <p:nvPr/>
            </p:nvGrpSpPr>
            <p:grpSpPr>
              <a:xfrm>
                <a:off x="7372350" y="990600"/>
                <a:ext cx="1485900" cy="3987800"/>
                <a:chOff x="7372350" y="990600"/>
                <a:chExt cx="1485900" cy="3987800"/>
              </a:xfrm>
              <a:grpFill/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FE096FD-482D-3340-9B87-89DA465DB145}"/>
                    </a:ext>
                  </a:extLst>
                </p:cNvPr>
                <p:cNvSpPr/>
                <p:nvPr/>
              </p:nvSpPr>
              <p:spPr>
                <a:xfrm>
                  <a:off x="7397750" y="990600"/>
                  <a:ext cx="1460500" cy="140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285F329-F550-90D1-DFF1-9EF0A4A6852B}"/>
                    </a:ext>
                  </a:extLst>
                </p:cNvPr>
                <p:cNvSpPr/>
                <p:nvPr/>
              </p:nvSpPr>
              <p:spPr>
                <a:xfrm>
                  <a:off x="7372350" y="3568700"/>
                  <a:ext cx="1460500" cy="14097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8663A47-30E5-D69C-BF5C-34AF8167586A}"/>
                </a:ext>
              </a:extLst>
            </p:cNvPr>
            <p:cNvGrpSpPr/>
            <p:nvPr/>
          </p:nvGrpSpPr>
          <p:grpSpPr>
            <a:xfrm rot="3641376">
              <a:off x="1424447" y="1435100"/>
              <a:ext cx="3657600" cy="3987800"/>
              <a:chOff x="6273800" y="990600"/>
              <a:chExt cx="3657600" cy="398780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23BE7E1-3BF1-D112-E563-C8B79C90B979}"/>
                  </a:ext>
                </a:extLst>
              </p:cNvPr>
              <p:cNvSpPr/>
              <p:nvPr/>
            </p:nvSpPr>
            <p:spPr>
              <a:xfrm rot="18960029">
                <a:off x="6273800" y="1168400"/>
                <a:ext cx="3657600" cy="3657600"/>
              </a:xfrm>
              <a:custGeom>
                <a:avLst/>
                <a:gdLst>
                  <a:gd name="connsiteX0" fmla="*/ 2743200 w 3657600"/>
                  <a:gd name="connsiteY0" fmla="*/ 0 h 3657600"/>
                  <a:gd name="connsiteX1" fmla="*/ 3657600 w 3657600"/>
                  <a:gd name="connsiteY1" fmla="*/ 914400 h 3657600"/>
                  <a:gd name="connsiteX2" fmla="*/ 2743200 w 3657600"/>
                  <a:gd name="connsiteY2" fmla="*/ 1828800 h 3657600"/>
                  <a:gd name="connsiteX3" fmla="*/ 2387608 w 3657600"/>
                  <a:gd name="connsiteY3" fmla="*/ 1828800 h 3657600"/>
                  <a:gd name="connsiteX4" fmla="*/ 1828800 w 3657600"/>
                  <a:gd name="connsiteY4" fmla="*/ 2387608 h 3657600"/>
                  <a:gd name="connsiteX5" fmla="*/ 1828800 w 3657600"/>
                  <a:gd name="connsiteY5" fmla="*/ 2743200 h 3657600"/>
                  <a:gd name="connsiteX6" fmla="*/ 914400 w 3657600"/>
                  <a:gd name="connsiteY6" fmla="*/ 3657600 h 3657600"/>
                  <a:gd name="connsiteX7" fmla="*/ 0 w 3657600"/>
                  <a:gd name="connsiteY7" fmla="*/ 2743200 h 3657600"/>
                  <a:gd name="connsiteX8" fmla="*/ 914400 w 3657600"/>
                  <a:gd name="connsiteY8" fmla="*/ 1828800 h 3657600"/>
                  <a:gd name="connsiteX9" fmla="*/ 1269992 w 3657600"/>
                  <a:gd name="connsiteY9" fmla="*/ 1828800 h 3657600"/>
                  <a:gd name="connsiteX10" fmla="*/ 1828800 w 3657600"/>
                  <a:gd name="connsiteY10" fmla="*/ 1269992 h 3657600"/>
                  <a:gd name="connsiteX11" fmla="*/ 1828800 w 3657600"/>
                  <a:gd name="connsiteY11" fmla="*/ 914400 h 3657600"/>
                  <a:gd name="connsiteX12" fmla="*/ 2743200 w 3657600"/>
                  <a:gd name="connsiteY12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57600" h="3657600">
                    <a:moveTo>
                      <a:pt x="2743200" y="0"/>
                    </a:moveTo>
                    <a:cubicBezTo>
                      <a:pt x="3248209" y="0"/>
                      <a:pt x="3657600" y="409391"/>
                      <a:pt x="3657600" y="914400"/>
                    </a:cubicBezTo>
                    <a:cubicBezTo>
                      <a:pt x="3657600" y="1419409"/>
                      <a:pt x="3248209" y="1828800"/>
                      <a:pt x="2743200" y="1828800"/>
                    </a:cubicBezTo>
                    <a:lnTo>
                      <a:pt x="2387608" y="1828800"/>
                    </a:lnTo>
                    <a:cubicBezTo>
                      <a:pt x="2078987" y="1828800"/>
                      <a:pt x="1828800" y="2078987"/>
                      <a:pt x="1828800" y="2387608"/>
                    </a:cubicBezTo>
                    <a:lnTo>
                      <a:pt x="1828800" y="2743200"/>
                    </a:lnTo>
                    <a:cubicBezTo>
                      <a:pt x="1828800" y="3248209"/>
                      <a:pt x="1419409" y="3657600"/>
                      <a:pt x="914400" y="3657600"/>
                    </a:cubicBezTo>
                    <a:cubicBezTo>
                      <a:pt x="409391" y="3657600"/>
                      <a:pt x="0" y="3248209"/>
                      <a:pt x="0" y="2743200"/>
                    </a:cubicBezTo>
                    <a:cubicBezTo>
                      <a:pt x="0" y="2238191"/>
                      <a:pt x="409391" y="1828800"/>
                      <a:pt x="914400" y="1828800"/>
                    </a:cubicBezTo>
                    <a:lnTo>
                      <a:pt x="1269992" y="1828800"/>
                    </a:lnTo>
                    <a:cubicBezTo>
                      <a:pt x="1578613" y="1828800"/>
                      <a:pt x="1828800" y="1578613"/>
                      <a:pt x="1828800" y="1269992"/>
                    </a:cubicBezTo>
                    <a:lnTo>
                      <a:pt x="1828800" y="914400"/>
                    </a:lnTo>
                    <a:cubicBezTo>
                      <a:pt x="1828800" y="409391"/>
                      <a:pt x="2238191" y="0"/>
                      <a:pt x="2743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4097C4F-69CA-6241-B744-D2C284380E4F}"/>
                  </a:ext>
                </a:extLst>
              </p:cNvPr>
              <p:cNvGrpSpPr/>
              <p:nvPr/>
            </p:nvGrpSpPr>
            <p:grpSpPr>
              <a:xfrm>
                <a:off x="7372350" y="990600"/>
                <a:ext cx="1485900" cy="3987800"/>
                <a:chOff x="7372350" y="990600"/>
                <a:chExt cx="1485900" cy="3987800"/>
              </a:xfrm>
              <a:grpFill/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BDCD9F4-CE2A-F269-E164-280A70512DC8}"/>
                    </a:ext>
                  </a:extLst>
                </p:cNvPr>
                <p:cNvSpPr/>
                <p:nvPr/>
              </p:nvSpPr>
              <p:spPr>
                <a:xfrm>
                  <a:off x="7397750" y="990600"/>
                  <a:ext cx="1460500" cy="14097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53722D4-EF6E-8807-532B-5E2A568F60C9}"/>
                    </a:ext>
                  </a:extLst>
                </p:cNvPr>
                <p:cNvSpPr/>
                <p:nvPr/>
              </p:nvSpPr>
              <p:spPr>
                <a:xfrm>
                  <a:off x="7372350" y="3568700"/>
                  <a:ext cx="1460500" cy="140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BC8E9DD-44A5-CC07-BF2E-5D717A62053E}"/>
                </a:ext>
              </a:extLst>
            </p:cNvPr>
            <p:cNvGrpSpPr/>
            <p:nvPr/>
          </p:nvGrpSpPr>
          <p:grpSpPr>
            <a:xfrm rot="18476810">
              <a:off x="3565988" y="1536434"/>
              <a:ext cx="3657600" cy="3987800"/>
              <a:chOff x="6273800" y="990600"/>
              <a:chExt cx="3657600" cy="398780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F134DF8-059E-C378-A80F-7FCBD39DF4FB}"/>
                  </a:ext>
                </a:extLst>
              </p:cNvPr>
              <p:cNvSpPr/>
              <p:nvPr/>
            </p:nvSpPr>
            <p:spPr>
              <a:xfrm rot="18960029">
                <a:off x="6273800" y="1168400"/>
                <a:ext cx="3657600" cy="3657600"/>
              </a:xfrm>
              <a:custGeom>
                <a:avLst/>
                <a:gdLst>
                  <a:gd name="connsiteX0" fmla="*/ 2743200 w 3657600"/>
                  <a:gd name="connsiteY0" fmla="*/ 0 h 3657600"/>
                  <a:gd name="connsiteX1" fmla="*/ 3657600 w 3657600"/>
                  <a:gd name="connsiteY1" fmla="*/ 914400 h 3657600"/>
                  <a:gd name="connsiteX2" fmla="*/ 2743200 w 3657600"/>
                  <a:gd name="connsiteY2" fmla="*/ 1828800 h 3657600"/>
                  <a:gd name="connsiteX3" fmla="*/ 2387608 w 3657600"/>
                  <a:gd name="connsiteY3" fmla="*/ 1828800 h 3657600"/>
                  <a:gd name="connsiteX4" fmla="*/ 1828800 w 3657600"/>
                  <a:gd name="connsiteY4" fmla="*/ 2387608 h 3657600"/>
                  <a:gd name="connsiteX5" fmla="*/ 1828800 w 3657600"/>
                  <a:gd name="connsiteY5" fmla="*/ 2743200 h 3657600"/>
                  <a:gd name="connsiteX6" fmla="*/ 914400 w 3657600"/>
                  <a:gd name="connsiteY6" fmla="*/ 3657600 h 3657600"/>
                  <a:gd name="connsiteX7" fmla="*/ 0 w 3657600"/>
                  <a:gd name="connsiteY7" fmla="*/ 2743200 h 3657600"/>
                  <a:gd name="connsiteX8" fmla="*/ 914400 w 3657600"/>
                  <a:gd name="connsiteY8" fmla="*/ 1828800 h 3657600"/>
                  <a:gd name="connsiteX9" fmla="*/ 1269992 w 3657600"/>
                  <a:gd name="connsiteY9" fmla="*/ 1828800 h 3657600"/>
                  <a:gd name="connsiteX10" fmla="*/ 1828800 w 3657600"/>
                  <a:gd name="connsiteY10" fmla="*/ 1269992 h 3657600"/>
                  <a:gd name="connsiteX11" fmla="*/ 1828800 w 3657600"/>
                  <a:gd name="connsiteY11" fmla="*/ 914400 h 3657600"/>
                  <a:gd name="connsiteX12" fmla="*/ 2743200 w 3657600"/>
                  <a:gd name="connsiteY12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57600" h="3657600">
                    <a:moveTo>
                      <a:pt x="2743200" y="0"/>
                    </a:moveTo>
                    <a:cubicBezTo>
                      <a:pt x="3248209" y="0"/>
                      <a:pt x="3657600" y="409391"/>
                      <a:pt x="3657600" y="914400"/>
                    </a:cubicBezTo>
                    <a:cubicBezTo>
                      <a:pt x="3657600" y="1419409"/>
                      <a:pt x="3248209" y="1828800"/>
                      <a:pt x="2743200" y="1828800"/>
                    </a:cubicBezTo>
                    <a:lnTo>
                      <a:pt x="2387608" y="1828800"/>
                    </a:lnTo>
                    <a:cubicBezTo>
                      <a:pt x="2078987" y="1828800"/>
                      <a:pt x="1828800" y="2078987"/>
                      <a:pt x="1828800" y="2387608"/>
                    </a:cubicBezTo>
                    <a:lnTo>
                      <a:pt x="1828800" y="2743200"/>
                    </a:lnTo>
                    <a:cubicBezTo>
                      <a:pt x="1828800" y="3248209"/>
                      <a:pt x="1419409" y="3657600"/>
                      <a:pt x="914400" y="3657600"/>
                    </a:cubicBezTo>
                    <a:cubicBezTo>
                      <a:pt x="409391" y="3657600"/>
                      <a:pt x="0" y="3248209"/>
                      <a:pt x="0" y="2743200"/>
                    </a:cubicBezTo>
                    <a:cubicBezTo>
                      <a:pt x="0" y="2238191"/>
                      <a:pt x="409391" y="1828800"/>
                      <a:pt x="914400" y="1828800"/>
                    </a:cubicBezTo>
                    <a:lnTo>
                      <a:pt x="1269992" y="1828800"/>
                    </a:lnTo>
                    <a:cubicBezTo>
                      <a:pt x="1578613" y="1828800"/>
                      <a:pt x="1828800" y="1578613"/>
                      <a:pt x="1828800" y="1269992"/>
                    </a:cubicBezTo>
                    <a:lnTo>
                      <a:pt x="1828800" y="914400"/>
                    </a:lnTo>
                    <a:cubicBezTo>
                      <a:pt x="1828800" y="409391"/>
                      <a:pt x="2238191" y="0"/>
                      <a:pt x="2743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68C3BEA-05BD-3704-A6F1-83CD0FD78687}"/>
                  </a:ext>
                </a:extLst>
              </p:cNvPr>
              <p:cNvGrpSpPr/>
              <p:nvPr/>
            </p:nvGrpSpPr>
            <p:grpSpPr>
              <a:xfrm>
                <a:off x="7372350" y="990600"/>
                <a:ext cx="1485900" cy="3987800"/>
                <a:chOff x="7372350" y="990600"/>
                <a:chExt cx="1485900" cy="3987800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4C4F887-4AB9-803A-B9A4-7AFC8C8FF511}"/>
                    </a:ext>
                  </a:extLst>
                </p:cNvPr>
                <p:cNvSpPr/>
                <p:nvPr/>
              </p:nvSpPr>
              <p:spPr>
                <a:xfrm>
                  <a:off x="7397750" y="990600"/>
                  <a:ext cx="1460500" cy="14097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61C33532-1A71-3197-E115-CD3C49913FAE}"/>
                    </a:ext>
                  </a:extLst>
                </p:cNvPr>
                <p:cNvSpPr/>
                <p:nvPr/>
              </p:nvSpPr>
              <p:spPr>
                <a:xfrm>
                  <a:off x="7372350" y="3568700"/>
                  <a:ext cx="1460500" cy="140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0504F8-9EAD-DBDB-3F6B-0AD661D1FAC3}"/>
              </a:ext>
            </a:extLst>
          </p:cNvPr>
          <p:cNvSpPr txBox="1"/>
          <p:nvPr/>
        </p:nvSpPr>
        <p:spPr>
          <a:xfrm>
            <a:off x="2233652" y="3467344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DANI regular"/>
                <a:cs typeface="72 Black" panose="020B0A04030603020204" pitchFamily="34" charset="0"/>
              </a:rPr>
              <a:t>  Task 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2DD76-858E-11E8-F6EF-C0482A5F6E64}"/>
              </a:ext>
            </a:extLst>
          </p:cNvPr>
          <p:cNvSpPr txBox="1"/>
          <p:nvPr/>
        </p:nvSpPr>
        <p:spPr>
          <a:xfrm>
            <a:off x="2326866" y="3836676"/>
            <a:ext cx="107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Atwork</a:t>
            </a:r>
            <a:r>
              <a:rPr lang="en-US" dirty="0"/>
              <a:t> Seating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1E7E1-99D2-E902-A5FF-F74BB9F8392D}"/>
              </a:ext>
            </a:extLst>
          </p:cNvPr>
          <p:cNvSpPr txBox="1"/>
          <p:nvPr/>
        </p:nvSpPr>
        <p:spPr>
          <a:xfrm>
            <a:off x="4531100" y="2087159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DANI regular"/>
                <a:cs typeface="72 Black" panose="020B0A04030603020204" pitchFamily="34" charset="0"/>
              </a:rPr>
              <a:t>  Task 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4E8D4-3E91-7DE7-E669-47B9D548A7FD}"/>
              </a:ext>
            </a:extLst>
          </p:cNvPr>
          <p:cNvSpPr txBox="1"/>
          <p:nvPr/>
        </p:nvSpPr>
        <p:spPr>
          <a:xfrm>
            <a:off x="4450191" y="2492665"/>
            <a:ext cx="1374139" cy="664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Planner For </a:t>
            </a:r>
          </a:p>
          <a:p>
            <a:r>
              <a:rPr lang="en-US" dirty="0"/>
              <a:t>      GCC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C09905-14AF-7255-B3E4-F53D01DF9AF0}"/>
              </a:ext>
            </a:extLst>
          </p:cNvPr>
          <p:cNvSpPr txBox="1"/>
          <p:nvPr/>
        </p:nvSpPr>
        <p:spPr>
          <a:xfrm>
            <a:off x="3954703" y="3737221"/>
            <a:ext cx="22709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Created a GCC dashboard for the CEO to track current assignments, assignees, and progress With Help of Projects.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C4863B-9D00-DD73-CE82-FE68E7F3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85" y="121667"/>
            <a:ext cx="2553629" cy="85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622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8614">
        <p159:morph option="byObject"/>
      </p:transition>
    </mc:Choice>
    <mc:Fallback xmlns="">
      <p:transition spd="slow" advTm="1861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A8F1A-FA0A-767A-9B16-FC9384D24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3EBFAA3-409F-82AE-911B-38B4AAF4AC33}"/>
              </a:ext>
            </a:extLst>
          </p:cNvPr>
          <p:cNvGrpSpPr/>
          <p:nvPr/>
        </p:nvGrpSpPr>
        <p:grpSpPr>
          <a:xfrm>
            <a:off x="1950776" y="1545628"/>
            <a:ext cx="8290448" cy="3766743"/>
            <a:chOff x="1259347" y="1600200"/>
            <a:chExt cx="8290448" cy="37667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1C04F5C-1A34-748C-281A-47D64B0DEC0E}"/>
                </a:ext>
              </a:extLst>
            </p:cNvPr>
            <p:cNvGrpSpPr/>
            <p:nvPr/>
          </p:nvGrpSpPr>
          <p:grpSpPr>
            <a:xfrm rot="3323705">
              <a:off x="5727095" y="1544243"/>
              <a:ext cx="3657600" cy="3987800"/>
              <a:chOff x="6273800" y="990600"/>
              <a:chExt cx="3657600" cy="398780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51F6923-04C5-F68B-4F27-88FC725D112E}"/>
                  </a:ext>
                </a:extLst>
              </p:cNvPr>
              <p:cNvSpPr/>
              <p:nvPr/>
            </p:nvSpPr>
            <p:spPr>
              <a:xfrm rot="18960029">
                <a:off x="6273800" y="1168400"/>
                <a:ext cx="3657600" cy="3657600"/>
              </a:xfrm>
              <a:custGeom>
                <a:avLst/>
                <a:gdLst>
                  <a:gd name="connsiteX0" fmla="*/ 2743200 w 3657600"/>
                  <a:gd name="connsiteY0" fmla="*/ 0 h 3657600"/>
                  <a:gd name="connsiteX1" fmla="*/ 3657600 w 3657600"/>
                  <a:gd name="connsiteY1" fmla="*/ 914400 h 3657600"/>
                  <a:gd name="connsiteX2" fmla="*/ 2743200 w 3657600"/>
                  <a:gd name="connsiteY2" fmla="*/ 1828800 h 3657600"/>
                  <a:gd name="connsiteX3" fmla="*/ 2387608 w 3657600"/>
                  <a:gd name="connsiteY3" fmla="*/ 1828800 h 3657600"/>
                  <a:gd name="connsiteX4" fmla="*/ 1828800 w 3657600"/>
                  <a:gd name="connsiteY4" fmla="*/ 2387608 h 3657600"/>
                  <a:gd name="connsiteX5" fmla="*/ 1828800 w 3657600"/>
                  <a:gd name="connsiteY5" fmla="*/ 2743200 h 3657600"/>
                  <a:gd name="connsiteX6" fmla="*/ 914400 w 3657600"/>
                  <a:gd name="connsiteY6" fmla="*/ 3657600 h 3657600"/>
                  <a:gd name="connsiteX7" fmla="*/ 0 w 3657600"/>
                  <a:gd name="connsiteY7" fmla="*/ 2743200 h 3657600"/>
                  <a:gd name="connsiteX8" fmla="*/ 914400 w 3657600"/>
                  <a:gd name="connsiteY8" fmla="*/ 1828800 h 3657600"/>
                  <a:gd name="connsiteX9" fmla="*/ 1269992 w 3657600"/>
                  <a:gd name="connsiteY9" fmla="*/ 1828800 h 3657600"/>
                  <a:gd name="connsiteX10" fmla="*/ 1828800 w 3657600"/>
                  <a:gd name="connsiteY10" fmla="*/ 1269992 h 3657600"/>
                  <a:gd name="connsiteX11" fmla="*/ 1828800 w 3657600"/>
                  <a:gd name="connsiteY11" fmla="*/ 914400 h 3657600"/>
                  <a:gd name="connsiteX12" fmla="*/ 2743200 w 3657600"/>
                  <a:gd name="connsiteY12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57600" h="3657600">
                    <a:moveTo>
                      <a:pt x="2743200" y="0"/>
                    </a:moveTo>
                    <a:cubicBezTo>
                      <a:pt x="3248209" y="0"/>
                      <a:pt x="3657600" y="409391"/>
                      <a:pt x="3657600" y="914400"/>
                    </a:cubicBezTo>
                    <a:cubicBezTo>
                      <a:pt x="3657600" y="1419409"/>
                      <a:pt x="3248209" y="1828800"/>
                      <a:pt x="2743200" y="1828800"/>
                    </a:cubicBezTo>
                    <a:lnTo>
                      <a:pt x="2387608" y="1828800"/>
                    </a:lnTo>
                    <a:cubicBezTo>
                      <a:pt x="2078987" y="1828800"/>
                      <a:pt x="1828800" y="2078987"/>
                      <a:pt x="1828800" y="2387608"/>
                    </a:cubicBezTo>
                    <a:lnTo>
                      <a:pt x="1828800" y="2743200"/>
                    </a:lnTo>
                    <a:cubicBezTo>
                      <a:pt x="1828800" y="3248209"/>
                      <a:pt x="1419409" y="3657600"/>
                      <a:pt x="914400" y="3657600"/>
                    </a:cubicBezTo>
                    <a:cubicBezTo>
                      <a:pt x="409391" y="3657600"/>
                      <a:pt x="0" y="3248209"/>
                      <a:pt x="0" y="2743200"/>
                    </a:cubicBezTo>
                    <a:cubicBezTo>
                      <a:pt x="0" y="2238191"/>
                      <a:pt x="409391" y="1828800"/>
                      <a:pt x="914400" y="1828800"/>
                    </a:cubicBezTo>
                    <a:lnTo>
                      <a:pt x="1269992" y="1828800"/>
                    </a:lnTo>
                    <a:cubicBezTo>
                      <a:pt x="1578613" y="1828800"/>
                      <a:pt x="1828800" y="1578613"/>
                      <a:pt x="1828800" y="1269992"/>
                    </a:cubicBezTo>
                    <a:lnTo>
                      <a:pt x="1828800" y="914400"/>
                    </a:lnTo>
                    <a:cubicBezTo>
                      <a:pt x="1828800" y="409391"/>
                      <a:pt x="2238191" y="0"/>
                      <a:pt x="2743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3AB1D3D-3CCC-D28B-D0C0-F8E878623E62}"/>
                  </a:ext>
                </a:extLst>
              </p:cNvPr>
              <p:cNvGrpSpPr/>
              <p:nvPr/>
            </p:nvGrpSpPr>
            <p:grpSpPr>
              <a:xfrm>
                <a:off x="7372350" y="990600"/>
                <a:ext cx="1485900" cy="3987800"/>
                <a:chOff x="7372350" y="990600"/>
                <a:chExt cx="1485900" cy="3987800"/>
              </a:xfrm>
              <a:grpFill/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F47EB81-9BBA-B853-FB5D-4D6FCF140CF3}"/>
                    </a:ext>
                  </a:extLst>
                </p:cNvPr>
                <p:cNvSpPr/>
                <p:nvPr/>
              </p:nvSpPr>
              <p:spPr>
                <a:xfrm>
                  <a:off x="7397750" y="990600"/>
                  <a:ext cx="1460500" cy="140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33B292A-FD5F-05D7-17AF-C5C91AAB60F9}"/>
                    </a:ext>
                  </a:extLst>
                </p:cNvPr>
                <p:cNvSpPr/>
                <p:nvPr/>
              </p:nvSpPr>
              <p:spPr>
                <a:xfrm>
                  <a:off x="7372350" y="3568700"/>
                  <a:ext cx="1460500" cy="14097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DFF60D1-6F31-CB5F-5DE4-ADC088B6A04B}"/>
                </a:ext>
              </a:extLst>
            </p:cNvPr>
            <p:cNvGrpSpPr/>
            <p:nvPr/>
          </p:nvGrpSpPr>
          <p:grpSpPr>
            <a:xfrm rot="3641376">
              <a:off x="1424447" y="1435100"/>
              <a:ext cx="3657600" cy="3987800"/>
              <a:chOff x="6273800" y="990600"/>
              <a:chExt cx="3657600" cy="398780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A28DDEA-561E-ADDF-869C-502F0D6D8530}"/>
                  </a:ext>
                </a:extLst>
              </p:cNvPr>
              <p:cNvSpPr/>
              <p:nvPr/>
            </p:nvSpPr>
            <p:spPr>
              <a:xfrm rot="18960029">
                <a:off x="6273800" y="1168400"/>
                <a:ext cx="3657600" cy="3657600"/>
              </a:xfrm>
              <a:custGeom>
                <a:avLst/>
                <a:gdLst>
                  <a:gd name="connsiteX0" fmla="*/ 2743200 w 3657600"/>
                  <a:gd name="connsiteY0" fmla="*/ 0 h 3657600"/>
                  <a:gd name="connsiteX1" fmla="*/ 3657600 w 3657600"/>
                  <a:gd name="connsiteY1" fmla="*/ 914400 h 3657600"/>
                  <a:gd name="connsiteX2" fmla="*/ 2743200 w 3657600"/>
                  <a:gd name="connsiteY2" fmla="*/ 1828800 h 3657600"/>
                  <a:gd name="connsiteX3" fmla="*/ 2387608 w 3657600"/>
                  <a:gd name="connsiteY3" fmla="*/ 1828800 h 3657600"/>
                  <a:gd name="connsiteX4" fmla="*/ 1828800 w 3657600"/>
                  <a:gd name="connsiteY4" fmla="*/ 2387608 h 3657600"/>
                  <a:gd name="connsiteX5" fmla="*/ 1828800 w 3657600"/>
                  <a:gd name="connsiteY5" fmla="*/ 2743200 h 3657600"/>
                  <a:gd name="connsiteX6" fmla="*/ 914400 w 3657600"/>
                  <a:gd name="connsiteY6" fmla="*/ 3657600 h 3657600"/>
                  <a:gd name="connsiteX7" fmla="*/ 0 w 3657600"/>
                  <a:gd name="connsiteY7" fmla="*/ 2743200 h 3657600"/>
                  <a:gd name="connsiteX8" fmla="*/ 914400 w 3657600"/>
                  <a:gd name="connsiteY8" fmla="*/ 1828800 h 3657600"/>
                  <a:gd name="connsiteX9" fmla="*/ 1269992 w 3657600"/>
                  <a:gd name="connsiteY9" fmla="*/ 1828800 h 3657600"/>
                  <a:gd name="connsiteX10" fmla="*/ 1828800 w 3657600"/>
                  <a:gd name="connsiteY10" fmla="*/ 1269992 h 3657600"/>
                  <a:gd name="connsiteX11" fmla="*/ 1828800 w 3657600"/>
                  <a:gd name="connsiteY11" fmla="*/ 914400 h 3657600"/>
                  <a:gd name="connsiteX12" fmla="*/ 2743200 w 3657600"/>
                  <a:gd name="connsiteY12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57600" h="3657600">
                    <a:moveTo>
                      <a:pt x="2743200" y="0"/>
                    </a:moveTo>
                    <a:cubicBezTo>
                      <a:pt x="3248209" y="0"/>
                      <a:pt x="3657600" y="409391"/>
                      <a:pt x="3657600" y="914400"/>
                    </a:cubicBezTo>
                    <a:cubicBezTo>
                      <a:pt x="3657600" y="1419409"/>
                      <a:pt x="3248209" y="1828800"/>
                      <a:pt x="2743200" y="1828800"/>
                    </a:cubicBezTo>
                    <a:lnTo>
                      <a:pt x="2387608" y="1828800"/>
                    </a:lnTo>
                    <a:cubicBezTo>
                      <a:pt x="2078987" y="1828800"/>
                      <a:pt x="1828800" y="2078987"/>
                      <a:pt x="1828800" y="2387608"/>
                    </a:cubicBezTo>
                    <a:lnTo>
                      <a:pt x="1828800" y="2743200"/>
                    </a:lnTo>
                    <a:cubicBezTo>
                      <a:pt x="1828800" y="3248209"/>
                      <a:pt x="1419409" y="3657600"/>
                      <a:pt x="914400" y="3657600"/>
                    </a:cubicBezTo>
                    <a:cubicBezTo>
                      <a:pt x="409391" y="3657600"/>
                      <a:pt x="0" y="3248209"/>
                      <a:pt x="0" y="2743200"/>
                    </a:cubicBezTo>
                    <a:cubicBezTo>
                      <a:pt x="0" y="2238191"/>
                      <a:pt x="409391" y="1828800"/>
                      <a:pt x="914400" y="1828800"/>
                    </a:cubicBezTo>
                    <a:lnTo>
                      <a:pt x="1269992" y="1828800"/>
                    </a:lnTo>
                    <a:cubicBezTo>
                      <a:pt x="1578613" y="1828800"/>
                      <a:pt x="1828800" y="1578613"/>
                      <a:pt x="1828800" y="1269992"/>
                    </a:cubicBezTo>
                    <a:lnTo>
                      <a:pt x="1828800" y="914400"/>
                    </a:lnTo>
                    <a:cubicBezTo>
                      <a:pt x="1828800" y="409391"/>
                      <a:pt x="2238191" y="0"/>
                      <a:pt x="2743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417404B-4C6B-1503-0310-234570EDB1CF}"/>
                  </a:ext>
                </a:extLst>
              </p:cNvPr>
              <p:cNvGrpSpPr/>
              <p:nvPr/>
            </p:nvGrpSpPr>
            <p:grpSpPr>
              <a:xfrm>
                <a:off x="7372350" y="990600"/>
                <a:ext cx="1485900" cy="3987800"/>
                <a:chOff x="7372350" y="990600"/>
                <a:chExt cx="1485900" cy="3987800"/>
              </a:xfrm>
              <a:grpFill/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7040EE0-1B3A-95C8-8DAB-16575AE3B32A}"/>
                    </a:ext>
                  </a:extLst>
                </p:cNvPr>
                <p:cNvSpPr/>
                <p:nvPr/>
              </p:nvSpPr>
              <p:spPr>
                <a:xfrm>
                  <a:off x="7397750" y="990600"/>
                  <a:ext cx="1460500" cy="14097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9A0F2B9-7B62-E5D1-2190-56C46C2881C0}"/>
                    </a:ext>
                  </a:extLst>
                </p:cNvPr>
                <p:cNvSpPr/>
                <p:nvPr/>
              </p:nvSpPr>
              <p:spPr>
                <a:xfrm>
                  <a:off x="7372350" y="3568700"/>
                  <a:ext cx="1460500" cy="140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EE38B87-72F0-5B4A-CB39-64250BE66001}"/>
                </a:ext>
              </a:extLst>
            </p:cNvPr>
            <p:cNvGrpSpPr/>
            <p:nvPr/>
          </p:nvGrpSpPr>
          <p:grpSpPr>
            <a:xfrm rot="18476810">
              <a:off x="3565988" y="1536434"/>
              <a:ext cx="3657600" cy="3987800"/>
              <a:chOff x="6273800" y="990600"/>
              <a:chExt cx="3657600" cy="398780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F8CACF4-46AA-26D0-91B2-071713136584}"/>
                  </a:ext>
                </a:extLst>
              </p:cNvPr>
              <p:cNvSpPr/>
              <p:nvPr/>
            </p:nvSpPr>
            <p:spPr>
              <a:xfrm rot="18960029">
                <a:off x="6273800" y="1168400"/>
                <a:ext cx="3657600" cy="3657600"/>
              </a:xfrm>
              <a:custGeom>
                <a:avLst/>
                <a:gdLst>
                  <a:gd name="connsiteX0" fmla="*/ 2743200 w 3657600"/>
                  <a:gd name="connsiteY0" fmla="*/ 0 h 3657600"/>
                  <a:gd name="connsiteX1" fmla="*/ 3657600 w 3657600"/>
                  <a:gd name="connsiteY1" fmla="*/ 914400 h 3657600"/>
                  <a:gd name="connsiteX2" fmla="*/ 2743200 w 3657600"/>
                  <a:gd name="connsiteY2" fmla="*/ 1828800 h 3657600"/>
                  <a:gd name="connsiteX3" fmla="*/ 2387608 w 3657600"/>
                  <a:gd name="connsiteY3" fmla="*/ 1828800 h 3657600"/>
                  <a:gd name="connsiteX4" fmla="*/ 1828800 w 3657600"/>
                  <a:gd name="connsiteY4" fmla="*/ 2387608 h 3657600"/>
                  <a:gd name="connsiteX5" fmla="*/ 1828800 w 3657600"/>
                  <a:gd name="connsiteY5" fmla="*/ 2743200 h 3657600"/>
                  <a:gd name="connsiteX6" fmla="*/ 914400 w 3657600"/>
                  <a:gd name="connsiteY6" fmla="*/ 3657600 h 3657600"/>
                  <a:gd name="connsiteX7" fmla="*/ 0 w 3657600"/>
                  <a:gd name="connsiteY7" fmla="*/ 2743200 h 3657600"/>
                  <a:gd name="connsiteX8" fmla="*/ 914400 w 3657600"/>
                  <a:gd name="connsiteY8" fmla="*/ 1828800 h 3657600"/>
                  <a:gd name="connsiteX9" fmla="*/ 1269992 w 3657600"/>
                  <a:gd name="connsiteY9" fmla="*/ 1828800 h 3657600"/>
                  <a:gd name="connsiteX10" fmla="*/ 1828800 w 3657600"/>
                  <a:gd name="connsiteY10" fmla="*/ 1269992 h 3657600"/>
                  <a:gd name="connsiteX11" fmla="*/ 1828800 w 3657600"/>
                  <a:gd name="connsiteY11" fmla="*/ 914400 h 3657600"/>
                  <a:gd name="connsiteX12" fmla="*/ 2743200 w 3657600"/>
                  <a:gd name="connsiteY12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57600" h="3657600">
                    <a:moveTo>
                      <a:pt x="2743200" y="0"/>
                    </a:moveTo>
                    <a:cubicBezTo>
                      <a:pt x="3248209" y="0"/>
                      <a:pt x="3657600" y="409391"/>
                      <a:pt x="3657600" y="914400"/>
                    </a:cubicBezTo>
                    <a:cubicBezTo>
                      <a:pt x="3657600" y="1419409"/>
                      <a:pt x="3248209" y="1828800"/>
                      <a:pt x="2743200" y="1828800"/>
                    </a:cubicBezTo>
                    <a:lnTo>
                      <a:pt x="2387608" y="1828800"/>
                    </a:lnTo>
                    <a:cubicBezTo>
                      <a:pt x="2078987" y="1828800"/>
                      <a:pt x="1828800" y="2078987"/>
                      <a:pt x="1828800" y="2387608"/>
                    </a:cubicBezTo>
                    <a:lnTo>
                      <a:pt x="1828800" y="2743200"/>
                    </a:lnTo>
                    <a:cubicBezTo>
                      <a:pt x="1828800" y="3248209"/>
                      <a:pt x="1419409" y="3657600"/>
                      <a:pt x="914400" y="3657600"/>
                    </a:cubicBezTo>
                    <a:cubicBezTo>
                      <a:pt x="409391" y="3657600"/>
                      <a:pt x="0" y="3248209"/>
                      <a:pt x="0" y="2743200"/>
                    </a:cubicBezTo>
                    <a:cubicBezTo>
                      <a:pt x="0" y="2238191"/>
                      <a:pt x="409391" y="1828800"/>
                      <a:pt x="914400" y="1828800"/>
                    </a:cubicBezTo>
                    <a:lnTo>
                      <a:pt x="1269992" y="1828800"/>
                    </a:lnTo>
                    <a:cubicBezTo>
                      <a:pt x="1578613" y="1828800"/>
                      <a:pt x="1828800" y="1578613"/>
                      <a:pt x="1828800" y="1269992"/>
                    </a:cubicBezTo>
                    <a:lnTo>
                      <a:pt x="1828800" y="914400"/>
                    </a:lnTo>
                    <a:cubicBezTo>
                      <a:pt x="1828800" y="409391"/>
                      <a:pt x="2238191" y="0"/>
                      <a:pt x="2743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7F52FD3-E10B-F223-369A-C11801BD7C6E}"/>
                  </a:ext>
                </a:extLst>
              </p:cNvPr>
              <p:cNvGrpSpPr/>
              <p:nvPr/>
            </p:nvGrpSpPr>
            <p:grpSpPr>
              <a:xfrm>
                <a:off x="7372350" y="990600"/>
                <a:ext cx="1485900" cy="3987800"/>
                <a:chOff x="7372350" y="990600"/>
                <a:chExt cx="1485900" cy="3987800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6D0D377E-0867-765F-47B0-4F958D40BCCA}"/>
                    </a:ext>
                  </a:extLst>
                </p:cNvPr>
                <p:cNvSpPr/>
                <p:nvPr/>
              </p:nvSpPr>
              <p:spPr>
                <a:xfrm>
                  <a:off x="7397750" y="990600"/>
                  <a:ext cx="1460500" cy="140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F9A8217E-584B-6225-E307-1156E9EE7FDC}"/>
                    </a:ext>
                  </a:extLst>
                </p:cNvPr>
                <p:cNvSpPr/>
                <p:nvPr/>
              </p:nvSpPr>
              <p:spPr>
                <a:xfrm>
                  <a:off x="7372350" y="3568700"/>
                  <a:ext cx="1460500" cy="14097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4E2F9EB-CDDA-DDB5-617F-6989164604BD}"/>
              </a:ext>
            </a:extLst>
          </p:cNvPr>
          <p:cNvSpPr txBox="1"/>
          <p:nvPr/>
        </p:nvSpPr>
        <p:spPr>
          <a:xfrm>
            <a:off x="2233652" y="3467344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DANI regular"/>
                <a:cs typeface="72 Black" panose="020B0A04030603020204" pitchFamily="34" charset="0"/>
              </a:rPr>
              <a:t>  Task 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A43DE-F0BB-30C6-EB6D-7F54A28FE4E1}"/>
              </a:ext>
            </a:extLst>
          </p:cNvPr>
          <p:cNvSpPr txBox="1"/>
          <p:nvPr/>
        </p:nvSpPr>
        <p:spPr>
          <a:xfrm>
            <a:off x="2326866" y="3836676"/>
            <a:ext cx="107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Atwork</a:t>
            </a:r>
            <a:r>
              <a:rPr lang="en-US" dirty="0"/>
              <a:t> Seating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0F78A-7A6F-6DCD-83E8-E7C9EEBABA52}"/>
              </a:ext>
            </a:extLst>
          </p:cNvPr>
          <p:cNvSpPr txBox="1"/>
          <p:nvPr/>
        </p:nvSpPr>
        <p:spPr>
          <a:xfrm>
            <a:off x="4615629" y="2123333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DANI regular"/>
                <a:cs typeface="72 Black" panose="020B0A04030603020204" pitchFamily="34" charset="0"/>
              </a:rPr>
              <a:t> Task 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CC48C-DD49-03F4-EF4B-9A7E19104820}"/>
              </a:ext>
            </a:extLst>
          </p:cNvPr>
          <p:cNvSpPr txBox="1"/>
          <p:nvPr/>
        </p:nvSpPr>
        <p:spPr>
          <a:xfrm>
            <a:off x="4450191" y="2492665"/>
            <a:ext cx="1374139" cy="664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Planner For </a:t>
            </a:r>
          </a:p>
          <a:p>
            <a:r>
              <a:rPr lang="en-US" dirty="0"/>
              <a:t>      GCC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637AE-A38F-BA97-28CE-DD27800086F8}"/>
              </a:ext>
            </a:extLst>
          </p:cNvPr>
          <p:cNvSpPr txBox="1"/>
          <p:nvPr/>
        </p:nvSpPr>
        <p:spPr>
          <a:xfrm>
            <a:off x="6621545" y="3693790"/>
            <a:ext cx="107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DANI regular"/>
                <a:cs typeface="72 Black" panose="020B0A04030603020204" pitchFamily="34" charset="0"/>
              </a:rPr>
              <a:t> Task  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80EA7-D6EA-A02A-0406-0C179B75DD67}"/>
              </a:ext>
            </a:extLst>
          </p:cNvPr>
          <p:cNvSpPr txBox="1"/>
          <p:nvPr/>
        </p:nvSpPr>
        <p:spPr>
          <a:xfrm>
            <a:off x="6516933" y="4063122"/>
            <a:ext cx="133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ELCM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9FD2C5-9062-9503-BB3B-6595C71A5A84}"/>
              </a:ext>
            </a:extLst>
          </p:cNvPr>
          <p:cNvSpPr txBox="1"/>
          <p:nvPr/>
        </p:nvSpPr>
        <p:spPr>
          <a:xfrm>
            <a:off x="5216893" y="5277733"/>
            <a:ext cx="44179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424242"/>
                </a:solidFill>
                <a:effectLst/>
                <a:latin typeface="Segoe Sans"/>
              </a:rPr>
              <a:t>Mapped ELCM data with seating of </a:t>
            </a:r>
            <a:r>
              <a:rPr lang="en-US" sz="1400" i="0" dirty="0" err="1">
                <a:solidFill>
                  <a:srgbClr val="424242"/>
                </a:solidFill>
                <a:effectLst/>
                <a:latin typeface="Segoe Sans"/>
              </a:rPr>
              <a:t>Atwork</a:t>
            </a:r>
            <a:r>
              <a:rPr lang="en-US" sz="1400" i="0" dirty="0">
                <a:solidFill>
                  <a:srgbClr val="424242"/>
                </a:solidFill>
                <a:effectLst/>
                <a:latin typeface="Segoe Sans"/>
              </a:rPr>
              <a:t> and CH6, providing total headcount by department, categorized by hires and internal movements, with a department-wise breakdown across locations.</a:t>
            </a:r>
            <a:endParaRPr lang="en-US" sz="1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7B84E3-5BE8-5A89-8E80-596951A8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85" y="121667"/>
            <a:ext cx="2553629" cy="85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099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EDDD6-4A32-41E6-3076-D8CE47C13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62219B-66BB-9CB6-B06A-B826AF5713F7}"/>
              </a:ext>
            </a:extLst>
          </p:cNvPr>
          <p:cNvGrpSpPr/>
          <p:nvPr/>
        </p:nvGrpSpPr>
        <p:grpSpPr>
          <a:xfrm>
            <a:off x="1950776" y="1545628"/>
            <a:ext cx="8290448" cy="3766743"/>
            <a:chOff x="1259347" y="1600200"/>
            <a:chExt cx="8290448" cy="376674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A10E720-61AF-0B93-23F9-C37BE76F6F10}"/>
                </a:ext>
              </a:extLst>
            </p:cNvPr>
            <p:cNvGrpSpPr/>
            <p:nvPr/>
          </p:nvGrpSpPr>
          <p:grpSpPr>
            <a:xfrm rot="3323705">
              <a:off x="5727095" y="1544243"/>
              <a:ext cx="3657600" cy="3987800"/>
              <a:chOff x="6273800" y="990600"/>
              <a:chExt cx="3657600" cy="398780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447E7FE-3964-EB65-173C-022036D73B22}"/>
                  </a:ext>
                </a:extLst>
              </p:cNvPr>
              <p:cNvSpPr/>
              <p:nvPr/>
            </p:nvSpPr>
            <p:spPr>
              <a:xfrm rot="18960029">
                <a:off x="6273800" y="1168400"/>
                <a:ext cx="3657600" cy="3657600"/>
              </a:xfrm>
              <a:custGeom>
                <a:avLst/>
                <a:gdLst>
                  <a:gd name="connsiteX0" fmla="*/ 2743200 w 3657600"/>
                  <a:gd name="connsiteY0" fmla="*/ 0 h 3657600"/>
                  <a:gd name="connsiteX1" fmla="*/ 3657600 w 3657600"/>
                  <a:gd name="connsiteY1" fmla="*/ 914400 h 3657600"/>
                  <a:gd name="connsiteX2" fmla="*/ 2743200 w 3657600"/>
                  <a:gd name="connsiteY2" fmla="*/ 1828800 h 3657600"/>
                  <a:gd name="connsiteX3" fmla="*/ 2387608 w 3657600"/>
                  <a:gd name="connsiteY3" fmla="*/ 1828800 h 3657600"/>
                  <a:gd name="connsiteX4" fmla="*/ 1828800 w 3657600"/>
                  <a:gd name="connsiteY4" fmla="*/ 2387608 h 3657600"/>
                  <a:gd name="connsiteX5" fmla="*/ 1828800 w 3657600"/>
                  <a:gd name="connsiteY5" fmla="*/ 2743200 h 3657600"/>
                  <a:gd name="connsiteX6" fmla="*/ 914400 w 3657600"/>
                  <a:gd name="connsiteY6" fmla="*/ 3657600 h 3657600"/>
                  <a:gd name="connsiteX7" fmla="*/ 0 w 3657600"/>
                  <a:gd name="connsiteY7" fmla="*/ 2743200 h 3657600"/>
                  <a:gd name="connsiteX8" fmla="*/ 914400 w 3657600"/>
                  <a:gd name="connsiteY8" fmla="*/ 1828800 h 3657600"/>
                  <a:gd name="connsiteX9" fmla="*/ 1269992 w 3657600"/>
                  <a:gd name="connsiteY9" fmla="*/ 1828800 h 3657600"/>
                  <a:gd name="connsiteX10" fmla="*/ 1828800 w 3657600"/>
                  <a:gd name="connsiteY10" fmla="*/ 1269992 h 3657600"/>
                  <a:gd name="connsiteX11" fmla="*/ 1828800 w 3657600"/>
                  <a:gd name="connsiteY11" fmla="*/ 914400 h 3657600"/>
                  <a:gd name="connsiteX12" fmla="*/ 2743200 w 3657600"/>
                  <a:gd name="connsiteY12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57600" h="3657600">
                    <a:moveTo>
                      <a:pt x="2743200" y="0"/>
                    </a:moveTo>
                    <a:cubicBezTo>
                      <a:pt x="3248209" y="0"/>
                      <a:pt x="3657600" y="409391"/>
                      <a:pt x="3657600" y="914400"/>
                    </a:cubicBezTo>
                    <a:cubicBezTo>
                      <a:pt x="3657600" y="1419409"/>
                      <a:pt x="3248209" y="1828800"/>
                      <a:pt x="2743200" y="1828800"/>
                    </a:cubicBezTo>
                    <a:lnTo>
                      <a:pt x="2387608" y="1828800"/>
                    </a:lnTo>
                    <a:cubicBezTo>
                      <a:pt x="2078987" y="1828800"/>
                      <a:pt x="1828800" y="2078987"/>
                      <a:pt x="1828800" y="2387608"/>
                    </a:cubicBezTo>
                    <a:lnTo>
                      <a:pt x="1828800" y="2743200"/>
                    </a:lnTo>
                    <a:cubicBezTo>
                      <a:pt x="1828800" y="3248209"/>
                      <a:pt x="1419409" y="3657600"/>
                      <a:pt x="914400" y="3657600"/>
                    </a:cubicBezTo>
                    <a:cubicBezTo>
                      <a:pt x="409391" y="3657600"/>
                      <a:pt x="0" y="3248209"/>
                      <a:pt x="0" y="2743200"/>
                    </a:cubicBezTo>
                    <a:cubicBezTo>
                      <a:pt x="0" y="2238191"/>
                      <a:pt x="409391" y="1828800"/>
                      <a:pt x="914400" y="1828800"/>
                    </a:cubicBezTo>
                    <a:lnTo>
                      <a:pt x="1269992" y="1828800"/>
                    </a:lnTo>
                    <a:cubicBezTo>
                      <a:pt x="1578613" y="1828800"/>
                      <a:pt x="1828800" y="1578613"/>
                      <a:pt x="1828800" y="1269992"/>
                    </a:cubicBezTo>
                    <a:lnTo>
                      <a:pt x="1828800" y="914400"/>
                    </a:lnTo>
                    <a:cubicBezTo>
                      <a:pt x="1828800" y="409391"/>
                      <a:pt x="2238191" y="0"/>
                      <a:pt x="2743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303A72B-2887-E0C0-03C6-7007B8C8130D}"/>
                  </a:ext>
                </a:extLst>
              </p:cNvPr>
              <p:cNvGrpSpPr/>
              <p:nvPr/>
            </p:nvGrpSpPr>
            <p:grpSpPr>
              <a:xfrm>
                <a:off x="7372350" y="990600"/>
                <a:ext cx="1485900" cy="3987800"/>
                <a:chOff x="7372350" y="990600"/>
                <a:chExt cx="1485900" cy="3987800"/>
              </a:xfrm>
              <a:grpFill/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20D996D-8963-13A0-BA95-6A1DE0148757}"/>
                    </a:ext>
                  </a:extLst>
                </p:cNvPr>
                <p:cNvSpPr/>
                <p:nvPr/>
              </p:nvSpPr>
              <p:spPr>
                <a:xfrm>
                  <a:off x="7397750" y="990600"/>
                  <a:ext cx="1460500" cy="140970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FF76DDD-64E3-FF01-C0D0-8F274DC77FF8}"/>
                    </a:ext>
                  </a:extLst>
                </p:cNvPr>
                <p:cNvSpPr/>
                <p:nvPr/>
              </p:nvSpPr>
              <p:spPr>
                <a:xfrm>
                  <a:off x="7372350" y="3568700"/>
                  <a:ext cx="1460500" cy="14097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4B9EDA-036B-CD28-0D64-61AAA862ADCD}"/>
                </a:ext>
              </a:extLst>
            </p:cNvPr>
            <p:cNvGrpSpPr/>
            <p:nvPr/>
          </p:nvGrpSpPr>
          <p:grpSpPr>
            <a:xfrm rot="3641376">
              <a:off x="1424447" y="1435100"/>
              <a:ext cx="3657600" cy="3987800"/>
              <a:chOff x="6273800" y="990600"/>
              <a:chExt cx="3657600" cy="398780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A1A0C73-ED62-3C70-308B-AF96E87CD96B}"/>
                  </a:ext>
                </a:extLst>
              </p:cNvPr>
              <p:cNvSpPr/>
              <p:nvPr/>
            </p:nvSpPr>
            <p:spPr>
              <a:xfrm rot="18960029">
                <a:off x="6273800" y="1168400"/>
                <a:ext cx="3657600" cy="3657600"/>
              </a:xfrm>
              <a:custGeom>
                <a:avLst/>
                <a:gdLst>
                  <a:gd name="connsiteX0" fmla="*/ 2743200 w 3657600"/>
                  <a:gd name="connsiteY0" fmla="*/ 0 h 3657600"/>
                  <a:gd name="connsiteX1" fmla="*/ 3657600 w 3657600"/>
                  <a:gd name="connsiteY1" fmla="*/ 914400 h 3657600"/>
                  <a:gd name="connsiteX2" fmla="*/ 2743200 w 3657600"/>
                  <a:gd name="connsiteY2" fmla="*/ 1828800 h 3657600"/>
                  <a:gd name="connsiteX3" fmla="*/ 2387608 w 3657600"/>
                  <a:gd name="connsiteY3" fmla="*/ 1828800 h 3657600"/>
                  <a:gd name="connsiteX4" fmla="*/ 1828800 w 3657600"/>
                  <a:gd name="connsiteY4" fmla="*/ 2387608 h 3657600"/>
                  <a:gd name="connsiteX5" fmla="*/ 1828800 w 3657600"/>
                  <a:gd name="connsiteY5" fmla="*/ 2743200 h 3657600"/>
                  <a:gd name="connsiteX6" fmla="*/ 914400 w 3657600"/>
                  <a:gd name="connsiteY6" fmla="*/ 3657600 h 3657600"/>
                  <a:gd name="connsiteX7" fmla="*/ 0 w 3657600"/>
                  <a:gd name="connsiteY7" fmla="*/ 2743200 h 3657600"/>
                  <a:gd name="connsiteX8" fmla="*/ 914400 w 3657600"/>
                  <a:gd name="connsiteY8" fmla="*/ 1828800 h 3657600"/>
                  <a:gd name="connsiteX9" fmla="*/ 1269992 w 3657600"/>
                  <a:gd name="connsiteY9" fmla="*/ 1828800 h 3657600"/>
                  <a:gd name="connsiteX10" fmla="*/ 1828800 w 3657600"/>
                  <a:gd name="connsiteY10" fmla="*/ 1269992 h 3657600"/>
                  <a:gd name="connsiteX11" fmla="*/ 1828800 w 3657600"/>
                  <a:gd name="connsiteY11" fmla="*/ 914400 h 3657600"/>
                  <a:gd name="connsiteX12" fmla="*/ 2743200 w 3657600"/>
                  <a:gd name="connsiteY12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57600" h="3657600">
                    <a:moveTo>
                      <a:pt x="2743200" y="0"/>
                    </a:moveTo>
                    <a:cubicBezTo>
                      <a:pt x="3248209" y="0"/>
                      <a:pt x="3657600" y="409391"/>
                      <a:pt x="3657600" y="914400"/>
                    </a:cubicBezTo>
                    <a:cubicBezTo>
                      <a:pt x="3657600" y="1419409"/>
                      <a:pt x="3248209" y="1828800"/>
                      <a:pt x="2743200" y="1828800"/>
                    </a:cubicBezTo>
                    <a:lnTo>
                      <a:pt x="2387608" y="1828800"/>
                    </a:lnTo>
                    <a:cubicBezTo>
                      <a:pt x="2078987" y="1828800"/>
                      <a:pt x="1828800" y="2078987"/>
                      <a:pt x="1828800" y="2387608"/>
                    </a:cubicBezTo>
                    <a:lnTo>
                      <a:pt x="1828800" y="2743200"/>
                    </a:lnTo>
                    <a:cubicBezTo>
                      <a:pt x="1828800" y="3248209"/>
                      <a:pt x="1419409" y="3657600"/>
                      <a:pt x="914400" y="3657600"/>
                    </a:cubicBezTo>
                    <a:cubicBezTo>
                      <a:pt x="409391" y="3657600"/>
                      <a:pt x="0" y="3248209"/>
                      <a:pt x="0" y="2743200"/>
                    </a:cubicBezTo>
                    <a:cubicBezTo>
                      <a:pt x="0" y="2238191"/>
                      <a:pt x="409391" y="1828800"/>
                      <a:pt x="914400" y="1828800"/>
                    </a:cubicBezTo>
                    <a:lnTo>
                      <a:pt x="1269992" y="1828800"/>
                    </a:lnTo>
                    <a:cubicBezTo>
                      <a:pt x="1578613" y="1828800"/>
                      <a:pt x="1828800" y="1578613"/>
                      <a:pt x="1828800" y="1269992"/>
                    </a:cubicBezTo>
                    <a:lnTo>
                      <a:pt x="1828800" y="914400"/>
                    </a:lnTo>
                    <a:cubicBezTo>
                      <a:pt x="1828800" y="409391"/>
                      <a:pt x="2238191" y="0"/>
                      <a:pt x="2743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214D7A84-4F2F-E11B-A2E3-8D5D410842F8}"/>
                  </a:ext>
                </a:extLst>
              </p:cNvPr>
              <p:cNvGrpSpPr/>
              <p:nvPr/>
            </p:nvGrpSpPr>
            <p:grpSpPr>
              <a:xfrm>
                <a:off x="7372350" y="990600"/>
                <a:ext cx="1485900" cy="3987800"/>
                <a:chOff x="7372350" y="990600"/>
                <a:chExt cx="1485900" cy="3987800"/>
              </a:xfrm>
              <a:grpFill/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C4998F71-CA2A-F14E-731F-A9EA2A1EF844}"/>
                    </a:ext>
                  </a:extLst>
                </p:cNvPr>
                <p:cNvSpPr/>
                <p:nvPr/>
              </p:nvSpPr>
              <p:spPr>
                <a:xfrm>
                  <a:off x="7397750" y="990600"/>
                  <a:ext cx="1460500" cy="140970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90BE40C-3A91-2A1A-554B-2D66175680AF}"/>
                    </a:ext>
                  </a:extLst>
                </p:cNvPr>
                <p:cNvSpPr/>
                <p:nvPr/>
              </p:nvSpPr>
              <p:spPr>
                <a:xfrm>
                  <a:off x="7372350" y="3568700"/>
                  <a:ext cx="1460500" cy="140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67ADB5F-CA75-81B9-B8F7-C52135CD976A}"/>
                </a:ext>
              </a:extLst>
            </p:cNvPr>
            <p:cNvGrpSpPr/>
            <p:nvPr/>
          </p:nvGrpSpPr>
          <p:grpSpPr>
            <a:xfrm rot="18476810">
              <a:off x="3565988" y="1536434"/>
              <a:ext cx="3657600" cy="3987800"/>
              <a:chOff x="6273800" y="990600"/>
              <a:chExt cx="3657600" cy="3987800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551B858-4C22-5EF3-DBB9-400C8C9E63E8}"/>
                  </a:ext>
                </a:extLst>
              </p:cNvPr>
              <p:cNvSpPr/>
              <p:nvPr/>
            </p:nvSpPr>
            <p:spPr>
              <a:xfrm rot="18960029">
                <a:off x="6273800" y="1168400"/>
                <a:ext cx="3657600" cy="3657600"/>
              </a:xfrm>
              <a:custGeom>
                <a:avLst/>
                <a:gdLst>
                  <a:gd name="connsiteX0" fmla="*/ 2743200 w 3657600"/>
                  <a:gd name="connsiteY0" fmla="*/ 0 h 3657600"/>
                  <a:gd name="connsiteX1" fmla="*/ 3657600 w 3657600"/>
                  <a:gd name="connsiteY1" fmla="*/ 914400 h 3657600"/>
                  <a:gd name="connsiteX2" fmla="*/ 2743200 w 3657600"/>
                  <a:gd name="connsiteY2" fmla="*/ 1828800 h 3657600"/>
                  <a:gd name="connsiteX3" fmla="*/ 2387608 w 3657600"/>
                  <a:gd name="connsiteY3" fmla="*/ 1828800 h 3657600"/>
                  <a:gd name="connsiteX4" fmla="*/ 1828800 w 3657600"/>
                  <a:gd name="connsiteY4" fmla="*/ 2387608 h 3657600"/>
                  <a:gd name="connsiteX5" fmla="*/ 1828800 w 3657600"/>
                  <a:gd name="connsiteY5" fmla="*/ 2743200 h 3657600"/>
                  <a:gd name="connsiteX6" fmla="*/ 914400 w 3657600"/>
                  <a:gd name="connsiteY6" fmla="*/ 3657600 h 3657600"/>
                  <a:gd name="connsiteX7" fmla="*/ 0 w 3657600"/>
                  <a:gd name="connsiteY7" fmla="*/ 2743200 h 3657600"/>
                  <a:gd name="connsiteX8" fmla="*/ 914400 w 3657600"/>
                  <a:gd name="connsiteY8" fmla="*/ 1828800 h 3657600"/>
                  <a:gd name="connsiteX9" fmla="*/ 1269992 w 3657600"/>
                  <a:gd name="connsiteY9" fmla="*/ 1828800 h 3657600"/>
                  <a:gd name="connsiteX10" fmla="*/ 1828800 w 3657600"/>
                  <a:gd name="connsiteY10" fmla="*/ 1269992 h 3657600"/>
                  <a:gd name="connsiteX11" fmla="*/ 1828800 w 3657600"/>
                  <a:gd name="connsiteY11" fmla="*/ 914400 h 3657600"/>
                  <a:gd name="connsiteX12" fmla="*/ 2743200 w 3657600"/>
                  <a:gd name="connsiteY12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57600" h="3657600">
                    <a:moveTo>
                      <a:pt x="2743200" y="0"/>
                    </a:moveTo>
                    <a:cubicBezTo>
                      <a:pt x="3248209" y="0"/>
                      <a:pt x="3657600" y="409391"/>
                      <a:pt x="3657600" y="914400"/>
                    </a:cubicBezTo>
                    <a:cubicBezTo>
                      <a:pt x="3657600" y="1419409"/>
                      <a:pt x="3248209" y="1828800"/>
                      <a:pt x="2743200" y="1828800"/>
                    </a:cubicBezTo>
                    <a:lnTo>
                      <a:pt x="2387608" y="1828800"/>
                    </a:lnTo>
                    <a:cubicBezTo>
                      <a:pt x="2078987" y="1828800"/>
                      <a:pt x="1828800" y="2078987"/>
                      <a:pt x="1828800" y="2387608"/>
                    </a:cubicBezTo>
                    <a:lnTo>
                      <a:pt x="1828800" y="2743200"/>
                    </a:lnTo>
                    <a:cubicBezTo>
                      <a:pt x="1828800" y="3248209"/>
                      <a:pt x="1419409" y="3657600"/>
                      <a:pt x="914400" y="3657600"/>
                    </a:cubicBezTo>
                    <a:cubicBezTo>
                      <a:pt x="409391" y="3657600"/>
                      <a:pt x="0" y="3248209"/>
                      <a:pt x="0" y="2743200"/>
                    </a:cubicBezTo>
                    <a:cubicBezTo>
                      <a:pt x="0" y="2238191"/>
                      <a:pt x="409391" y="1828800"/>
                      <a:pt x="914400" y="1828800"/>
                    </a:cubicBezTo>
                    <a:lnTo>
                      <a:pt x="1269992" y="1828800"/>
                    </a:lnTo>
                    <a:cubicBezTo>
                      <a:pt x="1578613" y="1828800"/>
                      <a:pt x="1828800" y="1578613"/>
                      <a:pt x="1828800" y="1269992"/>
                    </a:cubicBezTo>
                    <a:lnTo>
                      <a:pt x="1828800" y="914400"/>
                    </a:lnTo>
                    <a:cubicBezTo>
                      <a:pt x="1828800" y="409391"/>
                      <a:pt x="2238191" y="0"/>
                      <a:pt x="274320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472B7729-8EC7-C616-A31A-2A32FA38F1CA}"/>
                  </a:ext>
                </a:extLst>
              </p:cNvPr>
              <p:cNvGrpSpPr/>
              <p:nvPr/>
            </p:nvGrpSpPr>
            <p:grpSpPr>
              <a:xfrm>
                <a:off x="7372350" y="990600"/>
                <a:ext cx="1485900" cy="3987800"/>
                <a:chOff x="7372350" y="990600"/>
                <a:chExt cx="1485900" cy="3987800"/>
              </a:xfrm>
              <a:grpFill/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EDAC0B4-6770-6E4E-D0D0-0F62BA01E78D}"/>
                    </a:ext>
                  </a:extLst>
                </p:cNvPr>
                <p:cNvSpPr/>
                <p:nvPr/>
              </p:nvSpPr>
              <p:spPr>
                <a:xfrm>
                  <a:off x="7397750" y="990600"/>
                  <a:ext cx="1460500" cy="140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A1272CD-0CA1-C14D-2D1B-EF0B08F98917}"/>
                    </a:ext>
                  </a:extLst>
                </p:cNvPr>
                <p:cNvSpPr/>
                <p:nvPr/>
              </p:nvSpPr>
              <p:spPr>
                <a:xfrm>
                  <a:off x="7372350" y="3568700"/>
                  <a:ext cx="1460500" cy="14097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8039606-563B-365E-8171-30F65A9F6E66}"/>
              </a:ext>
            </a:extLst>
          </p:cNvPr>
          <p:cNvSpPr txBox="1"/>
          <p:nvPr/>
        </p:nvSpPr>
        <p:spPr>
          <a:xfrm>
            <a:off x="2233652" y="3467344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DANI regular"/>
                <a:cs typeface="72 Black" panose="020B0A04030603020204" pitchFamily="34" charset="0"/>
              </a:rPr>
              <a:t>  Task 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48A6C-FBF8-FE1E-466E-35E77C91D452}"/>
              </a:ext>
            </a:extLst>
          </p:cNvPr>
          <p:cNvSpPr txBox="1"/>
          <p:nvPr/>
        </p:nvSpPr>
        <p:spPr>
          <a:xfrm>
            <a:off x="2326866" y="3836676"/>
            <a:ext cx="1073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Atwork</a:t>
            </a:r>
            <a:r>
              <a:rPr lang="en-US" dirty="0"/>
              <a:t> Seating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C338B-8277-501A-36BA-D9A3B4A3A837}"/>
              </a:ext>
            </a:extLst>
          </p:cNvPr>
          <p:cNvSpPr txBox="1"/>
          <p:nvPr/>
        </p:nvSpPr>
        <p:spPr>
          <a:xfrm>
            <a:off x="4615629" y="2123333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DANI regular"/>
                <a:cs typeface="72 Black" panose="020B0A04030603020204" pitchFamily="34" charset="0"/>
              </a:rPr>
              <a:t> Task 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2A04D-1B47-4634-47CE-1F79A46173B3}"/>
              </a:ext>
            </a:extLst>
          </p:cNvPr>
          <p:cNvSpPr txBox="1"/>
          <p:nvPr/>
        </p:nvSpPr>
        <p:spPr>
          <a:xfrm>
            <a:off x="4450191" y="2492665"/>
            <a:ext cx="1374139" cy="664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Planner For </a:t>
            </a:r>
          </a:p>
          <a:p>
            <a:r>
              <a:rPr lang="en-US" dirty="0"/>
              <a:t>      GCC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22643-D7A8-5FEC-C297-EF5C239D8DF5}"/>
              </a:ext>
            </a:extLst>
          </p:cNvPr>
          <p:cNvSpPr txBox="1"/>
          <p:nvPr/>
        </p:nvSpPr>
        <p:spPr>
          <a:xfrm>
            <a:off x="6621545" y="3693790"/>
            <a:ext cx="107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DANI regular"/>
                <a:cs typeface="72 Black" panose="020B0A04030603020204" pitchFamily="34" charset="0"/>
              </a:rPr>
              <a:t> Task  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F50BD-8B00-96AB-1D01-EF02C0953B8C}"/>
              </a:ext>
            </a:extLst>
          </p:cNvPr>
          <p:cNvSpPr txBox="1"/>
          <p:nvPr/>
        </p:nvSpPr>
        <p:spPr>
          <a:xfrm>
            <a:off x="6516933" y="4063122"/>
            <a:ext cx="133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ELCM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94BB8-E6A1-9E0B-21B3-15D421F20CB7}"/>
              </a:ext>
            </a:extLst>
          </p:cNvPr>
          <p:cNvSpPr txBox="1"/>
          <p:nvPr/>
        </p:nvSpPr>
        <p:spPr>
          <a:xfrm>
            <a:off x="8860508" y="2123333"/>
            <a:ext cx="107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DANI regular"/>
                <a:cs typeface="72 Black" panose="020B0A04030603020204" pitchFamily="34" charset="0"/>
              </a:rPr>
              <a:t> Task  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854D3-7E34-FA98-ECD7-3ACFB95FB190}"/>
              </a:ext>
            </a:extLst>
          </p:cNvPr>
          <p:cNvSpPr txBox="1"/>
          <p:nvPr/>
        </p:nvSpPr>
        <p:spPr>
          <a:xfrm>
            <a:off x="8776163" y="2434635"/>
            <a:ext cx="1338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Punch In </a:t>
            </a:r>
          </a:p>
          <a:p>
            <a:r>
              <a:rPr lang="en-US" dirty="0"/>
              <a:t>Punch Out </a:t>
            </a:r>
          </a:p>
          <a:p>
            <a:r>
              <a:rPr lang="en-US" dirty="0"/>
              <a:t>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43B0B-CD3A-6B30-EF6C-C0FDD80B74E1}"/>
              </a:ext>
            </a:extLst>
          </p:cNvPr>
          <p:cNvSpPr txBox="1"/>
          <p:nvPr/>
        </p:nvSpPr>
        <p:spPr>
          <a:xfrm>
            <a:off x="8282446" y="3803899"/>
            <a:ext cx="30368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Analyzed individual employee entry times into the </a:t>
            </a:r>
            <a:r>
              <a:rPr lang="en-US" dirty="0" err="1"/>
              <a:t>Atwork</a:t>
            </a:r>
            <a:r>
              <a:rPr lang="en-US" dirty="0"/>
              <a:t> building to know occupancy patterns, focusing on those assigned seats within the building.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Created With python.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DBDF330-EE1C-8B98-99A4-025DD1D88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185" y="121667"/>
            <a:ext cx="2553629" cy="85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456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171</Words>
  <Application>Microsoft Office PowerPoint</Application>
  <PresentationFormat>Widescreen</PresentationFormat>
  <Paragraphs>39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ADANI regular</vt:lpstr>
      <vt:lpstr>Aptos</vt:lpstr>
      <vt:lpstr>Aptos Display</vt:lpstr>
      <vt:lpstr>Arial</vt:lpstr>
      <vt:lpstr>Segoe Sans</vt:lpstr>
      <vt:lpstr>Office Theme</vt:lpstr>
      <vt:lpstr>Summer Internship Progress Report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Rajkumar Mali</dc:creator>
  <cp:lastModifiedBy>Rajkumar Mali</cp:lastModifiedBy>
  <cp:revision>1</cp:revision>
  <dcterms:created xsi:type="dcterms:W3CDTF">2025-06-22T14:14:24Z</dcterms:created>
  <dcterms:modified xsi:type="dcterms:W3CDTF">2025-06-23T06:02:17Z</dcterms:modified>
</cp:coreProperties>
</file>