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colors2.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58" r:id="rId4"/>
    <p:sldId id="259" r:id="rId5"/>
    <p:sldId id="260" r:id="rId6"/>
    <p:sldId id="261" r:id="rId7"/>
    <p:sldId id="262" r:id="rId8"/>
    <p:sldId id="263" r:id="rId9"/>
    <p:sldId id="264" r:id="rId10"/>
    <p:sldId id="265" r:id="rId11"/>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014" y="-78"/>
      </p:cViewPr>
      <p:guideLst>
        <p:guide orient="horz" pos="180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E9E164-0B7A-4526-813A-A1D87B059636}" type="doc">
      <dgm:prSet loTypeId="urn:microsoft.com/office/officeart/2005/8/layout/hProcess11" loCatId="process" qsTypeId="urn:microsoft.com/office/officeart/2005/8/quickstyle/simple4" qsCatId="simple" csTypeId="urn:microsoft.com/office/officeart/2005/8/colors/accent1_2" csCatId="accent1" phldr="1"/>
      <dgm:spPr/>
      <dgm:t>
        <a:bodyPr/>
        <a:lstStyle/>
        <a:p>
          <a:endParaRPr lang="en-US"/>
        </a:p>
      </dgm:t>
    </dgm:pt>
    <dgm:pt modelId="{F81E7875-36DA-4943-88BC-11EE27C7F3BC}">
      <dgm:prSet phldrT="[Text]" custT="1"/>
      <dgm:spPr>
        <a:gradFill flip="none" rotWithShape="0">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path path="circle">
            <a:fillToRect l="100000" b="100000"/>
          </a:path>
          <a:tileRect t="-100000" r="-100000"/>
        </a:gradFill>
        <a:ln>
          <a:solidFill>
            <a:schemeClr val="tx1">
              <a:lumMod val="95000"/>
              <a:lumOff val="5000"/>
            </a:schemeClr>
          </a:solidFill>
        </a:ln>
      </dgm:spPr>
      <dgm:t>
        <a:bodyPr/>
        <a:lstStyle/>
        <a:p>
          <a:r>
            <a:rPr lang="en-US" sz="1800" b="1" dirty="0" smtClean="0">
              <a:latin typeface="+mj-lt"/>
            </a:rPr>
            <a:t>TEAM MEMBER </a:t>
          </a:r>
          <a:endParaRPr lang="en-US" sz="1800" b="1" dirty="0">
            <a:latin typeface="+mj-lt"/>
          </a:endParaRPr>
        </a:p>
      </dgm:t>
    </dgm:pt>
    <dgm:pt modelId="{39CEC206-3961-4249-B858-23FC0172EFFB}" type="parTrans" cxnId="{22571049-14F0-4264-AD07-822515A12FFC}">
      <dgm:prSet/>
      <dgm:spPr/>
      <dgm:t>
        <a:bodyPr/>
        <a:lstStyle/>
        <a:p>
          <a:endParaRPr lang="en-US"/>
        </a:p>
      </dgm:t>
    </dgm:pt>
    <dgm:pt modelId="{2494D59A-3402-4885-B84F-1C2AC90C42D1}" type="sibTrans" cxnId="{22571049-14F0-4264-AD07-822515A12FFC}">
      <dgm:prSet/>
      <dgm:spPr/>
      <dgm:t>
        <a:bodyPr/>
        <a:lstStyle/>
        <a:p>
          <a:endParaRPr lang="en-US"/>
        </a:p>
      </dgm:t>
    </dgm:pt>
    <dgm:pt modelId="{BC29B88A-0C7E-4134-9B28-5D44EE34ADF5}">
      <dgm:prSet phldrT="[Text]" custT="1"/>
      <dgm:spPr>
        <a:gradFill flip="none" rotWithShape="0">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path path="circle">
            <a:fillToRect r="100000" b="100000"/>
          </a:path>
          <a:tileRect l="-100000" t="-100000"/>
        </a:gradFill>
        <a:ln>
          <a:solidFill>
            <a:schemeClr val="tx1">
              <a:lumMod val="95000"/>
              <a:lumOff val="5000"/>
            </a:schemeClr>
          </a:solidFill>
        </a:ln>
      </dgm:spPr>
      <dgm:t>
        <a:bodyPr/>
        <a:lstStyle/>
        <a:p>
          <a:r>
            <a:rPr lang="en-US" sz="1600" b="1" dirty="0" smtClean="0">
              <a:latin typeface="+mn-lt"/>
            </a:rPr>
            <a:t>S. SAKTHI DOSS </a:t>
          </a:r>
        </a:p>
        <a:p>
          <a:r>
            <a:rPr lang="en-US" sz="1600" b="1" dirty="0" smtClean="0">
              <a:latin typeface="+mn-lt"/>
            </a:rPr>
            <a:t>(</a:t>
          </a:r>
          <a:r>
            <a:rPr lang="en-US" sz="1600" b="1" dirty="0" smtClean="0">
              <a:latin typeface="+mn-lt"/>
            </a:rPr>
            <a:t>17612913</a:t>
          </a:r>
          <a:r>
            <a:rPr lang="en-US" sz="1600" b="1" dirty="0" smtClean="0">
              <a:latin typeface="+mn-lt"/>
            </a:rPr>
            <a:t>)</a:t>
          </a:r>
          <a:endParaRPr lang="en-US" sz="1600" b="1" dirty="0">
            <a:latin typeface="+mn-lt"/>
          </a:endParaRPr>
        </a:p>
      </dgm:t>
    </dgm:pt>
    <dgm:pt modelId="{BE408C9F-EC33-4ED5-B032-64245C999140}" type="parTrans" cxnId="{A34272D2-A172-4C03-8790-6EC8E964556F}">
      <dgm:prSet/>
      <dgm:spPr/>
      <dgm:t>
        <a:bodyPr/>
        <a:lstStyle/>
        <a:p>
          <a:endParaRPr lang="en-US"/>
        </a:p>
      </dgm:t>
    </dgm:pt>
    <dgm:pt modelId="{A0E23C85-1A48-4E9A-997B-DF67C583B11C}" type="sibTrans" cxnId="{A34272D2-A172-4C03-8790-6EC8E964556F}">
      <dgm:prSet/>
      <dgm:spPr/>
      <dgm:t>
        <a:bodyPr/>
        <a:lstStyle/>
        <a:p>
          <a:endParaRPr lang="en-US"/>
        </a:p>
      </dgm:t>
    </dgm:pt>
    <dgm:pt modelId="{5D93E785-135F-460B-8180-2529058A8EA4}">
      <dgm:prSet phldrT="[Text]" custT="1"/>
      <dgm:spPr>
        <a:gradFill flip="none" rotWithShape="0">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path path="circle">
            <a:fillToRect r="100000" b="100000"/>
          </a:path>
          <a:tileRect l="-100000" t="-100000"/>
        </a:gradFill>
        <a:ln>
          <a:solidFill>
            <a:schemeClr val="tx1">
              <a:lumMod val="95000"/>
              <a:lumOff val="5000"/>
            </a:schemeClr>
          </a:solidFill>
        </a:ln>
      </dgm:spPr>
      <dgm:t>
        <a:bodyPr/>
        <a:lstStyle/>
        <a:p>
          <a:r>
            <a:rPr lang="en-US" sz="1600" b="1" dirty="0" smtClean="0">
              <a:latin typeface="+mn-lt"/>
            </a:rPr>
            <a:t>M.RAJKUMAR </a:t>
          </a:r>
        </a:p>
        <a:p>
          <a:r>
            <a:rPr lang="en-US" sz="1600" b="1" dirty="0" smtClean="0">
              <a:latin typeface="+mn-lt"/>
            </a:rPr>
            <a:t>(17612113)</a:t>
          </a:r>
          <a:endParaRPr lang="en-US" sz="1600" b="1" dirty="0">
            <a:latin typeface="+mn-lt"/>
          </a:endParaRPr>
        </a:p>
      </dgm:t>
    </dgm:pt>
    <dgm:pt modelId="{13185719-51B1-4142-9AB5-2375F1A02443}" type="parTrans" cxnId="{CA8D8AE0-7CAA-4EF3-9DF7-91991229556A}">
      <dgm:prSet/>
      <dgm:spPr/>
      <dgm:t>
        <a:bodyPr/>
        <a:lstStyle/>
        <a:p>
          <a:endParaRPr lang="en-US"/>
        </a:p>
      </dgm:t>
    </dgm:pt>
    <dgm:pt modelId="{8F6B8200-7A98-4F12-8CF2-4446CAAA5C72}" type="sibTrans" cxnId="{CA8D8AE0-7CAA-4EF3-9DF7-91991229556A}">
      <dgm:prSet/>
      <dgm:spPr/>
      <dgm:t>
        <a:bodyPr/>
        <a:lstStyle/>
        <a:p>
          <a:endParaRPr lang="en-US"/>
        </a:p>
      </dgm:t>
    </dgm:pt>
    <dgm:pt modelId="{2EA01DE6-51C7-4B9B-8D52-9EDC569A2E24}" type="pres">
      <dgm:prSet presAssocID="{6FE9E164-0B7A-4526-813A-A1D87B059636}" presName="Name0" presStyleCnt="0">
        <dgm:presLayoutVars>
          <dgm:dir/>
          <dgm:resizeHandles val="exact"/>
        </dgm:presLayoutVars>
      </dgm:prSet>
      <dgm:spPr/>
      <dgm:t>
        <a:bodyPr/>
        <a:lstStyle/>
        <a:p>
          <a:endParaRPr lang="en-US"/>
        </a:p>
      </dgm:t>
    </dgm:pt>
    <dgm:pt modelId="{BAA676AF-1AA0-418A-ACB7-5D7C1F78D31C}" type="pres">
      <dgm:prSet presAssocID="{6FE9E164-0B7A-4526-813A-A1D87B059636}" presName="arrow" presStyleLbl="bgShp" presStyleIdx="0" presStyleCnt="1"/>
      <dgm:spPr/>
    </dgm:pt>
    <dgm:pt modelId="{0DF02291-1A81-40C1-A8C5-034D30326C6B}" type="pres">
      <dgm:prSet presAssocID="{6FE9E164-0B7A-4526-813A-A1D87B059636}" presName="points" presStyleCnt="0"/>
      <dgm:spPr/>
    </dgm:pt>
    <dgm:pt modelId="{3AFECC98-7B19-4785-BDF8-C1A38AE4FF44}" type="pres">
      <dgm:prSet presAssocID="{F81E7875-36DA-4943-88BC-11EE27C7F3BC}" presName="compositeA" presStyleCnt="0"/>
      <dgm:spPr/>
    </dgm:pt>
    <dgm:pt modelId="{82FB770C-44A1-4C8D-A661-9C8EECE003FB}" type="pres">
      <dgm:prSet presAssocID="{F81E7875-36DA-4943-88BC-11EE27C7F3BC}" presName="textA" presStyleLbl="revTx" presStyleIdx="0" presStyleCnt="3">
        <dgm:presLayoutVars>
          <dgm:bulletEnabled val="1"/>
        </dgm:presLayoutVars>
      </dgm:prSet>
      <dgm:spPr/>
      <dgm:t>
        <a:bodyPr/>
        <a:lstStyle/>
        <a:p>
          <a:endParaRPr lang="en-US"/>
        </a:p>
      </dgm:t>
    </dgm:pt>
    <dgm:pt modelId="{1197E80C-5750-41FE-B9F2-0FC886B1B9B0}" type="pres">
      <dgm:prSet presAssocID="{F81E7875-36DA-4943-88BC-11EE27C7F3BC}" presName="circleA" presStyleLbl="node1" presStyleIdx="0" presStyleCnt="3"/>
      <dgm:spPr/>
    </dgm:pt>
    <dgm:pt modelId="{A99DDB51-1F30-4D31-96A9-63E45826BC1A}" type="pres">
      <dgm:prSet presAssocID="{F81E7875-36DA-4943-88BC-11EE27C7F3BC}" presName="spaceA" presStyleCnt="0"/>
      <dgm:spPr/>
    </dgm:pt>
    <dgm:pt modelId="{F6D8E6E3-2867-489B-9C9D-8100DB68870C}" type="pres">
      <dgm:prSet presAssocID="{2494D59A-3402-4885-B84F-1C2AC90C42D1}" presName="space" presStyleCnt="0"/>
      <dgm:spPr/>
    </dgm:pt>
    <dgm:pt modelId="{7158EAE0-4D28-4C39-975D-F952ED4E6D90}" type="pres">
      <dgm:prSet presAssocID="{BC29B88A-0C7E-4134-9B28-5D44EE34ADF5}" presName="compositeB" presStyleCnt="0"/>
      <dgm:spPr/>
    </dgm:pt>
    <dgm:pt modelId="{D79AEDE6-CC24-4F5A-99E9-A2B56B0E21BB}" type="pres">
      <dgm:prSet presAssocID="{BC29B88A-0C7E-4134-9B28-5D44EE34ADF5}" presName="textB" presStyleLbl="revTx" presStyleIdx="1" presStyleCnt="3">
        <dgm:presLayoutVars>
          <dgm:bulletEnabled val="1"/>
        </dgm:presLayoutVars>
      </dgm:prSet>
      <dgm:spPr/>
      <dgm:t>
        <a:bodyPr/>
        <a:lstStyle/>
        <a:p>
          <a:endParaRPr lang="en-US"/>
        </a:p>
      </dgm:t>
    </dgm:pt>
    <dgm:pt modelId="{A3C009AF-2A2D-48D3-8FF6-72BF1B8E2B52}" type="pres">
      <dgm:prSet presAssocID="{BC29B88A-0C7E-4134-9B28-5D44EE34ADF5}" presName="circleB" presStyleLbl="node1" presStyleIdx="1" presStyleCnt="3"/>
      <dgm:spPr/>
    </dgm:pt>
    <dgm:pt modelId="{9879A448-1978-42B6-B4DF-9EF16C3A1CED}" type="pres">
      <dgm:prSet presAssocID="{BC29B88A-0C7E-4134-9B28-5D44EE34ADF5}" presName="spaceB" presStyleCnt="0"/>
      <dgm:spPr/>
    </dgm:pt>
    <dgm:pt modelId="{4D14DBA1-DAAA-4C7B-9E25-07B642BF1A99}" type="pres">
      <dgm:prSet presAssocID="{A0E23C85-1A48-4E9A-997B-DF67C583B11C}" presName="space" presStyleCnt="0"/>
      <dgm:spPr/>
    </dgm:pt>
    <dgm:pt modelId="{BE1421BA-5615-4759-850A-BA41FBDCAB8D}" type="pres">
      <dgm:prSet presAssocID="{5D93E785-135F-460B-8180-2529058A8EA4}" presName="compositeA" presStyleCnt="0"/>
      <dgm:spPr/>
    </dgm:pt>
    <dgm:pt modelId="{79D1D939-A583-40D1-AA59-D89EF5660007}" type="pres">
      <dgm:prSet presAssocID="{5D93E785-135F-460B-8180-2529058A8EA4}" presName="textA" presStyleLbl="revTx" presStyleIdx="2" presStyleCnt="3">
        <dgm:presLayoutVars>
          <dgm:bulletEnabled val="1"/>
        </dgm:presLayoutVars>
      </dgm:prSet>
      <dgm:spPr/>
      <dgm:t>
        <a:bodyPr/>
        <a:lstStyle/>
        <a:p>
          <a:endParaRPr lang="en-US"/>
        </a:p>
      </dgm:t>
    </dgm:pt>
    <dgm:pt modelId="{FCF32FC5-5113-4BD8-8AF1-65AD71510E3B}" type="pres">
      <dgm:prSet presAssocID="{5D93E785-135F-460B-8180-2529058A8EA4}" presName="circleA" presStyleLbl="node1" presStyleIdx="2" presStyleCnt="3"/>
      <dgm:spPr/>
    </dgm:pt>
    <dgm:pt modelId="{97E76088-3414-4E2F-88BB-AE190030FC6F}" type="pres">
      <dgm:prSet presAssocID="{5D93E785-135F-460B-8180-2529058A8EA4}" presName="spaceA" presStyleCnt="0"/>
      <dgm:spPr/>
    </dgm:pt>
  </dgm:ptLst>
  <dgm:cxnLst>
    <dgm:cxn modelId="{CA8D8AE0-7CAA-4EF3-9DF7-91991229556A}" srcId="{6FE9E164-0B7A-4526-813A-A1D87B059636}" destId="{5D93E785-135F-460B-8180-2529058A8EA4}" srcOrd="2" destOrd="0" parTransId="{13185719-51B1-4142-9AB5-2375F1A02443}" sibTransId="{8F6B8200-7A98-4F12-8CF2-4446CAAA5C72}"/>
    <dgm:cxn modelId="{A34272D2-A172-4C03-8790-6EC8E964556F}" srcId="{6FE9E164-0B7A-4526-813A-A1D87B059636}" destId="{BC29B88A-0C7E-4134-9B28-5D44EE34ADF5}" srcOrd="1" destOrd="0" parTransId="{BE408C9F-EC33-4ED5-B032-64245C999140}" sibTransId="{A0E23C85-1A48-4E9A-997B-DF67C583B11C}"/>
    <dgm:cxn modelId="{22571049-14F0-4264-AD07-822515A12FFC}" srcId="{6FE9E164-0B7A-4526-813A-A1D87B059636}" destId="{F81E7875-36DA-4943-88BC-11EE27C7F3BC}" srcOrd="0" destOrd="0" parTransId="{39CEC206-3961-4249-B858-23FC0172EFFB}" sibTransId="{2494D59A-3402-4885-B84F-1C2AC90C42D1}"/>
    <dgm:cxn modelId="{CC780CC0-2033-45BE-8146-508A3672583C}" type="presOf" srcId="{F81E7875-36DA-4943-88BC-11EE27C7F3BC}" destId="{82FB770C-44A1-4C8D-A661-9C8EECE003FB}" srcOrd="0" destOrd="0" presId="urn:microsoft.com/office/officeart/2005/8/layout/hProcess11"/>
    <dgm:cxn modelId="{9F7776F8-F966-49A4-85D3-188B9C42FB92}" type="presOf" srcId="{5D93E785-135F-460B-8180-2529058A8EA4}" destId="{79D1D939-A583-40D1-AA59-D89EF5660007}" srcOrd="0" destOrd="0" presId="urn:microsoft.com/office/officeart/2005/8/layout/hProcess11"/>
    <dgm:cxn modelId="{E1A7F026-06FA-45D9-B76C-69392E426665}" type="presOf" srcId="{BC29B88A-0C7E-4134-9B28-5D44EE34ADF5}" destId="{D79AEDE6-CC24-4F5A-99E9-A2B56B0E21BB}" srcOrd="0" destOrd="0" presId="urn:microsoft.com/office/officeart/2005/8/layout/hProcess11"/>
    <dgm:cxn modelId="{337C4E8C-991B-4EA2-9370-889F9DAAB463}" type="presOf" srcId="{6FE9E164-0B7A-4526-813A-A1D87B059636}" destId="{2EA01DE6-51C7-4B9B-8D52-9EDC569A2E24}" srcOrd="0" destOrd="0" presId="urn:microsoft.com/office/officeart/2005/8/layout/hProcess11"/>
    <dgm:cxn modelId="{8C89E414-14C7-4A04-922E-FD32021BBCC4}" type="presParOf" srcId="{2EA01DE6-51C7-4B9B-8D52-9EDC569A2E24}" destId="{BAA676AF-1AA0-418A-ACB7-5D7C1F78D31C}" srcOrd="0" destOrd="0" presId="urn:microsoft.com/office/officeart/2005/8/layout/hProcess11"/>
    <dgm:cxn modelId="{B8B40ACE-D5C7-4699-B819-28E139780EBC}" type="presParOf" srcId="{2EA01DE6-51C7-4B9B-8D52-9EDC569A2E24}" destId="{0DF02291-1A81-40C1-A8C5-034D30326C6B}" srcOrd="1" destOrd="0" presId="urn:microsoft.com/office/officeart/2005/8/layout/hProcess11"/>
    <dgm:cxn modelId="{4B211CD2-8E1B-4B2A-A6FA-EB5E065C3E27}" type="presParOf" srcId="{0DF02291-1A81-40C1-A8C5-034D30326C6B}" destId="{3AFECC98-7B19-4785-BDF8-C1A38AE4FF44}" srcOrd="0" destOrd="0" presId="urn:microsoft.com/office/officeart/2005/8/layout/hProcess11"/>
    <dgm:cxn modelId="{F6A9D1E0-18FA-4967-86CF-AAE05FF264A9}" type="presParOf" srcId="{3AFECC98-7B19-4785-BDF8-C1A38AE4FF44}" destId="{82FB770C-44A1-4C8D-A661-9C8EECE003FB}" srcOrd="0" destOrd="0" presId="urn:microsoft.com/office/officeart/2005/8/layout/hProcess11"/>
    <dgm:cxn modelId="{C1362E0D-D02C-4287-9124-5B5052B47474}" type="presParOf" srcId="{3AFECC98-7B19-4785-BDF8-C1A38AE4FF44}" destId="{1197E80C-5750-41FE-B9F2-0FC886B1B9B0}" srcOrd="1" destOrd="0" presId="urn:microsoft.com/office/officeart/2005/8/layout/hProcess11"/>
    <dgm:cxn modelId="{42FC40ED-1D5E-465D-8881-8D2075E34C8E}" type="presParOf" srcId="{3AFECC98-7B19-4785-BDF8-C1A38AE4FF44}" destId="{A99DDB51-1F30-4D31-96A9-63E45826BC1A}" srcOrd="2" destOrd="0" presId="urn:microsoft.com/office/officeart/2005/8/layout/hProcess11"/>
    <dgm:cxn modelId="{9E17620D-E3A8-46D7-A368-81191EECBD18}" type="presParOf" srcId="{0DF02291-1A81-40C1-A8C5-034D30326C6B}" destId="{F6D8E6E3-2867-489B-9C9D-8100DB68870C}" srcOrd="1" destOrd="0" presId="urn:microsoft.com/office/officeart/2005/8/layout/hProcess11"/>
    <dgm:cxn modelId="{46809F9F-4766-44EB-A93F-9D95D719C546}" type="presParOf" srcId="{0DF02291-1A81-40C1-A8C5-034D30326C6B}" destId="{7158EAE0-4D28-4C39-975D-F952ED4E6D90}" srcOrd="2" destOrd="0" presId="urn:microsoft.com/office/officeart/2005/8/layout/hProcess11"/>
    <dgm:cxn modelId="{C76E93E9-475B-4F83-AC5E-1E54BFA96DC3}" type="presParOf" srcId="{7158EAE0-4D28-4C39-975D-F952ED4E6D90}" destId="{D79AEDE6-CC24-4F5A-99E9-A2B56B0E21BB}" srcOrd="0" destOrd="0" presId="urn:microsoft.com/office/officeart/2005/8/layout/hProcess11"/>
    <dgm:cxn modelId="{C4840038-67F4-405C-9596-3B412E41E542}" type="presParOf" srcId="{7158EAE0-4D28-4C39-975D-F952ED4E6D90}" destId="{A3C009AF-2A2D-48D3-8FF6-72BF1B8E2B52}" srcOrd="1" destOrd="0" presId="urn:microsoft.com/office/officeart/2005/8/layout/hProcess11"/>
    <dgm:cxn modelId="{F258D917-974C-4219-AA54-67440CA32B1A}" type="presParOf" srcId="{7158EAE0-4D28-4C39-975D-F952ED4E6D90}" destId="{9879A448-1978-42B6-B4DF-9EF16C3A1CED}" srcOrd="2" destOrd="0" presId="urn:microsoft.com/office/officeart/2005/8/layout/hProcess11"/>
    <dgm:cxn modelId="{8A540784-F1F5-441A-A332-6FE1120AF615}" type="presParOf" srcId="{0DF02291-1A81-40C1-A8C5-034D30326C6B}" destId="{4D14DBA1-DAAA-4C7B-9E25-07B642BF1A99}" srcOrd="3" destOrd="0" presId="urn:microsoft.com/office/officeart/2005/8/layout/hProcess11"/>
    <dgm:cxn modelId="{83CC69C0-02CC-4EDA-84EA-832E7A037EAF}" type="presParOf" srcId="{0DF02291-1A81-40C1-A8C5-034D30326C6B}" destId="{BE1421BA-5615-4759-850A-BA41FBDCAB8D}" srcOrd="4" destOrd="0" presId="urn:microsoft.com/office/officeart/2005/8/layout/hProcess11"/>
    <dgm:cxn modelId="{C4D6C069-5EB7-4022-8722-165E98BCF81D}" type="presParOf" srcId="{BE1421BA-5615-4759-850A-BA41FBDCAB8D}" destId="{79D1D939-A583-40D1-AA59-D89EF5660007}" srcOrd="0" destOrd="0" presId="urn:microsoft.com/office/officeart/2005/8/layout/hProcess11"/>
    <dgm:cxn modelId="{6F8BFD5E-4F98-4E5E-A7EF-2D34A2F757D7}" type="presParOf" srcId="{BE1421BA-5615-4759-850A-BA41FBDCAB8D}" destId="{FCF32FC5-5113-4BD8-8AF1-65AD71510E3B}" srcOrd="1" destOrd="0" presId="urn:microsoft.com/office/officeart/2005/8/layout/hProcess11"/>
    <dgm:cxn modelId="{0368B068-F4B6-4D4C-A7A8-C06A0018691B}" type="presParOf" srcId="{BE1421BA-5615-4759-850A-BA41FBDCAB8D}" destId="{97E76088-3414-4E2F-88BB-AE190030FC6F}" srcOrd="2" destOrd="0" presId="urn:microsoft.com/office/officeart/2005/8/layout/hProcess1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676AA6-7060-4142-BAEC-B9CD00A89239}" type="doc">
      <dgm:prSet loTypeId="urn:microsoft.com/office/officeart/2005/8/layout/cycle2" loCatId="cycle" qsTypeId="urn:microsoft.com/office/officeart/2005/8/quickstyle/simple2" qsCatId="simple" csTypeId="urn:microsoft.com/office/officeart/2005/8/colors/accent1_2" csCatId="accent1" phldr="1"/>
      <dgm:spPr/>
      <dgm:t>
        <a:bodyPr/>
        <a:lstStyle/>
        <a:p>
          <a:endParaRPr lang="en-US"/>
        </a:p>
      </dgm:t>
    </dgm:pt>
    <dgm:pt modelId="{9DE96395-670A-4E2B-87C1-CDE326E9BBE7}">
      <dgm:prSet phldrT="[Text]"/>
      <dgm:spPr>
        <a:solidFill>
          <a:schemeClr val="accent2">
            <a:lumMod val="75000"/>
          </a:schemeClr>
        </a:solidFill>
        <a:ln>
          <a:solidFill>
            <a:schemeClr val="tx1">
              <a:lumMod val="95000"/>
              <a:lumOff val="5000"/>
            </a:schemeClr>
          </a:solidFill>
        </a:ln>
      </dgm:spPr>
      <dgm:t>
        <a:bodyPr/>
        <a:lstStyle/>
        <a:p>
          <a:r>
            <a:rPr lang="en-US" b="1" dirty="0" smtClean="0"/>
            <a:t>INTRODUCTION</a:t>
          </a:r>
          <a:endParaRPr lang="en-US" b="1" dirty="0"/>
        </a:p>
      </dgm:t>
    </dgm:pt>
    <dgm:pt modelId="{50B2DFBB-F252-47BF-8A58-4E2E380B24B5}" type="parTrans" cxnId="{E92B1CEF-DF70-4B4D-923F-444DA2238359}">
      <dgm:prSet/>
      <dgm:spPr/>
      <dgm:t>
        <a:bodyPr/>
        <a:lstStyle/>
        <a:p>
          <a:endParaRPr lang="en-US"/>
        </a:p>
      </dgm:t>
    </dgm:pt>
    <dgm:pt modelId="{496C9808-E9A2-4CF1-A14D-428CEBA8C88E}" type="sibTrans" cxnId="{E92B1CEF-DF70-4B4D-923F-444DA2238359}">
      <dgm:prSet/>
      <dgm:spPr/>
      <dgm:t>
        <a:bodyPr/>
        <a:lstStyle/>
        <a:p>
          <a:endParaRPr lang="en-US"/>
        </a:p>
      </dgm:t>
    </dgm:pt>
    <dgm:pt modelId="{DAEA39B3-59EB-4EF1-BFC3-59B118A605AD}">
      <dgm:prSet phldrT="[Text]" custT="1"/>
      <dgm:spPr>
        <a:solidFill>
          <a:schemeClr val="accent2">
            <a:lumMod val="75000"/>
          </a:schemeClr>
        </a:solidFill>
        <a:ln>
          <a:solidFill>
            <a:schemeClr val="tx1">
              <a:lumMod val="95000"/>
              <a:lumOff val="5000"/>
            </a:schemeClr>
          </a:solidFill>
        </a:ln>
      </dgm:spPr>
      <dgm:t>
        <a:bodyPr/>
        <a:lstStyle/>
        <a:p>
          <a:r>
            <a:rPr lang="en-US" sz="2400" b="1" dirty="0" smtClean="0"/>
            <a:t>LITERATURE</a:t>
          </a:r>
        </a:p>
        <a:p>
          <a:r>
            <a:rPr lang="en-US" sz="2400" b="1" dirty="0" smtClean="0"/>
            <a:t>REVIEW </a:t>
          </a:r>
          <a:endParaRPr lang="en-US" sz="2400" b="1" dirty="0"/>
        </a:p>
      </dgm:t>
    </dgm:pt>
    <dgm:pt modelId="{C08AC999-E4DE-4F91-AE64-63B072D43228}" type="parTrans" cxnId="{CAD9E845-EFA3-4C02-B8B6-F59C385007E9}">
      <dgm:prSet/>
      <dgm:spPr/>
      <dgm:t>
        <a:bodyPr/>
        <a:lstStyle/>
        <a:p>
          <a:endParaRPr lang="en-US"/>
        </a:p>
      </dgm:t>
    </dgm:pt>
    <dgm:pt modelId="{EFA93BD8-3542-4B75-B7BD-96D53F5B5916}" type="sibTrans" cxnId="{CAD9E845-EFA3-4C02-B8B6-F59C385007E9}">
      <dgm:prSet/>
      <dgm:spPr/>
      <dgm:t>
        <a:bodyPr/>
        <a:lstStyle/>
        <a:p>
          <a:endParaRPr lang="en-US"/>
        </a:p>
      </dgm:t>
    </dgm:pt>
    <dgm:pt modelId="{02EF449B-9551-4D3A-B595-EAFC1FD24438}">
      <dgm:prSet phldrT="[Text]" custT="1"/>
      <dgm:spPr>
        <a:solidFill>
          <a:schemeClr val="accent2">
            <a:lumMod val="75000"/>
          </a:schemeClr>
        </a:solidFill>
        <a:ln>
          <a:solidFill>
            <a:schemeClr val="tx1">
              <a:lumMod val="95000"/>
              <a:lumOff val="5000"/>
            </a:schemeClr>
          </a:solidFill>
        </a:ln>
      </dgm:spPr>
      <dgm:t>
        <a:bodyPr/>
        <a:lstStyle/>
        <a:p>
          <a:r>
            <a:rPr lang="en-US" sz="2800" b="1" dirty="0" smtClean="0"/>
            <a:t>RESEARCH </a:t>
          </a:r>
        </a:p>
        <a:p>
          <a:r>
            <a:rPr lang="en-US" sz="2800" b="1" dirty="0" smtClean="0"/>
            <a:t>OBJECTIVES</a:t>
          </a:r>
          <a:endParaRPr lang="en-US" sz="2800" b="1" dirty="0"/>
        </a:p>
      </dgm:t>
    </dgm:pt>
    <dgm:pt modelId="{8C1EC5C2-3836-4549-877A-CB663DAD6FDA}" type="parTrans" cxnId="{3F90D9AA-5629-42DF-B40B-792A386BC049}">
      <dgm:prSet/>
      <dgm:spPr/>
      <dgm:t>
        <a:bodyPr/>
        <a:lstStyle/>
        <a:p>
          <a:endParaRPr lang="en-US"/>
        </a:p>
      </dgm:t>
    </dgm:pt>
    <dgm:pt modelId="{FDFDDD35-4D79-4781-82D2-64CC218BAD54}" type="sibTrans" cxnId="{3F90D9AA-5629-42DF-B40B-792A386BC049}">
      <dgm:prSet/>
      <dgm:spPr/>
      <dgm:t>
        <a:bodyPr/>
        <a:lstStyle/>
        <a:p>
          <a:endParaRPr lang="en-US"/>
        </a:p>
      </dgm:t>
    </dgm:pt>
    <dgm:pt modelId="{3E5CC237-2916-4F1B-890B-24847EE223DA}">
      <dgm:prSet phldrT="[Text]" custT="1"/>
      <dgm:spPr>
        <a:solidFill>
          <a:schemeClr val="accent2">
            <a:lumMod val="75000"/>
          </a:schemeClr>
        </a:solidFill>
        <a:ln>
          <a:solidFill>
            <a:schemeClr val="tx1">
              <a:lumMod val="95000"/>
              <a:lumOff val="5000"/>
            </a:schemeClr>
          </a:solidFill>
        </a:ln>
      </dgm:spPr>
      <dgm:t>
        <a:bodyPr/>
        <a:lstStyle/>
        <a:p>
          <a:r>
            <a:rPr lang="en-US" sz="2400" b="1" dirty="0" smtClean="0"/>
            <a:t>RESEARCH </a:t>
          </a:r>
        </a:p>
        <a:p>
          <a:r>
            <a:rPr lang="en-US" sz="2400" b="1" dirty="0" smtClean="0"/>
            <a:t>METHODOLOGY</a:t>
          </a:r>
          <a:endParaRPr lang="en-US" sz="2400" b="1" dirty="0"/>
        </a:p>
      </dgm:t>
    </dgm:pt>
    <dgm:pt modelId="{EF30669E-C5B8-47C7-B0BD-EECC92E8D32C}" type="parTrans" cxnId="{18EB0E01-0551-48A7-911F-84624AE41AFE}">
      <dgm:prSet/>
      <dgm:spPr/>
      <dgm:t>
        <a:bodyPr/>
        <a:lstStyle/>
        <a:p>
          <a:endParaRPr lang="en-US"/>
        </a:p>
      </dgm:t>
    </dgm:pt>
    <dgm:pt modelId="{C92ABDD8-E327-4BBD-8094-54E9E04BDD75}" type="sibTrans" cxnId="{18EB0E01-0551-48A7-911F-84624AE41AFE}">
      <dgm:prSet/>
      <dgm:spPr/>
      <dgm:t>
        <a:bodyPr/>
        <a:lstStyle/>
        <a:p>
          <a:endParaRPr lang="en-US"/>
        </a:p>
      </dgm:t>
    </dgm:pt>
    <dgm:pt modelId="{FAED1BE0-2DFF-4369-80E9-E6048B01DA65}">
      <dgm:prSet phldrT="[Text]"/>
      <dgm:spPr>
        <a:solidFill>
          <a:schemeClr val="accent2">
            <a:lumMod val="75000"/>
          </a:schemeClr>
        </a:solidFill>
        <a:ln>
          <a:solidFill>
            <a:schemeClr val="tx1">
              <a:lumMod val="95000"/>
              <a:lumOff val="5000"/>
            </a:schemeClr>
          </a:solidFill>
        </a:ln>
      </dgm:spPr>
      <dgm:t>
        <a:bodyPr/>
        <a:lstStyle/>
        <a:p>
          <a:r>
            <a:rPr lang="en-US" b="1" dirty="0" smtClean="0"/>
            <a:t>ORGANIZATION  OF </a:t>
          </a:r>
        </a:p>
        <a:p>
          <a:r>
            <a:rPr lang="en-US" b="1" dirty="0" smtClean="0"/>
            <a:t>THESIS</a:t>
          </a:r>
          <a:endParaRPr lang="en-US" b="1" dirty="0"/>
        </a:p>
      </dgm:t>
    </dgm:pt>
    <dgm:pt modelId="{B2444487-6D25-4929-9633-4DFEC6A78673}" type="parTrans" cxnId="{4FC2D8A6-96D6-4862-B1A6-FC94D851D9AE}">
      <dgm:prSet/>
      <dgm:spPr/>
      <dgm:t>
        <a:bodyPr/>
        <a:lstStyle/>
        <a:p>
          <a:endParaRPr lang="en-US"/>
        </a:p>
      </dgm:t>
    </dgm:pt>
    <dgm:pt modelId="{370AAB7A-EA4B-4882-A5CF-990E0AD82C02}" type="sibTrans" cxnId="{4FC2D8A6-96D6-4862-B1A6-FC94D851D9AE}">
      <dgm:prSet/>
      <dgm:spPr/>
      <dgm:t>
        <a:bodyPr/>
        <a:lstStyle/>
        <a:p>
          <a:endParaRPr lang="en-US"/>
        </a:p>
      </dgm:t>
    </dgm:pt>
    <dgm:pt modelId="{E706FCD5-3584-49F0-94E8-F79EA2245D18}" type="pres">
      <dgm:prSet presAssocID="{00676AA6-7060-4142-BAEC-B9CD00A89239}" presName="cycle" presStyleCnt="0">
        <dgm:presLayoutVars>
          <dgm:dir/>
          <dgm:resizeHandles val="exact"/>
        </dgm:presLayoutVars>
      </dgm:prSet>
      <dgm:spPr/>
      <dgm:t>
        <a:bodyPr/>
        <a:lstStyle/>
        <a:p>
          <a:endParaRPr lang="en-US"/>
        </a:p>
      </dgm:t>
    </dgm:pt>
    <dgm:pt modelId="{502F3F3D-D6B4-44B3-BCC2-0E930E3E9AE3}" type="pres">
      <dgm:prSet presAssocID="{9DE96395-670A-4E2B-87C1-CDE326E9BBE7}" presName="node" presStyleLbl="node1" presStyleIdx="0" presStyleCnt="5" custScaleX="224780" custRadScaleRad="105675" custRadScaleInc="-18927">
        <dgm:presLayoutVars>
          <dgm:bulletEnabled val="1"/>
        </dgm:presLayoutVars>
      </dgm:prSet>
      <dgm:spPr/>
      <dgm:t>
        <a:bodyPr/>
        <a:lstStyle/>
        <a:p>
          <a:endParaRPr lang="en-US"/>
        </a:p>
      </dgm:t>
    </dgm:pt>
    <dgm:pt modelId="{3B014AA8-545A-4A36-8203-7746AFCCD76B}" type="pres">
      <dgm:prSet presAssocID="{496C9808-E9A2-4CF1-A14D-428CEBA8C88E}" presName="sibTrans" presStyleLbl="sibTrans2D1" presStyleIdx="0" presStyleCnt="5" custScaleX="342929" custLinFactX="124379" custLinFactNeighborX="200000" custLinFactNeighborY="-93062"/>
      <dgm:spPr/>
      <dgm:t>
        <a:bodyPr/>
        <a:lstStyle/>
        <a:p>
          <a:endParaRPr lang="en-US"/>
        </a:p>
      </dgm:t>
    </dgm:pt>
    <dgm:pt modelId="{8DDB4486-CC5D-4811-8380-B411A48C1518}" type="pres">
      <dgm:prSet presAssocID="{496C9808-E9A2-4CF1-A14D-428CEBA8C88E}" presName="connectorText" presStyleLbl="sibTrans2D1" presStyleIdx="0" presStyleCnt="5"/>
      <dgm:spPr/>
      <dgm:t>
        <a:bodyPr/>
        <a:lstStyle/>
        <a:p>
          <a:endParaRPr lang="en-US"/>
        </a:p>
      </dgm:t>
    </dgm:pt>
    <dgm:pt modelId="{0796084F-3BEF-4439-B27C-B1663129F8B3}" type="pres">
      <dgm:prSet presAssocID="{DAEA39B3-59EB-4EF1-BFC3-59B118A605AD}" presName="node" presStyleLbl="node1" presStyleIdx="1" presStyleCnt="5" custScaleX="272758" custRadScaleRad="156273" custRadScaleInc="17666">
        <dgm:presLayoutVars>
          <dgm:bulletEnabled val="1"/>
        </dgm:presLayoutVars>
      </dgm:prSet>
      <dgm:spPr/>
      <dgm:t>
        <a:bodyPr/>
        <a:lstStyle/>
        <a:p>
          <a:endParaRPr lang="en-US"/>
        </a:p>
      </dgm:t>
    </dgm:pt>
    <dgm:pt modelId="{E80FF64B-D47B-44DB-951B-DB9D5A87EEF4}" type="pres">
      <dgm:prSet presAssocID="{EFA93BD8-3542-4B75-B7BD-96D53F5B5916}" presName="sibTrans" presStyleLbl="sibTrans2D1" presStyleIdx="1" presStyleCnt="5" custScaleX="154039"/>
      <dgm:spPr/>
      <dgm:t>
        <a:bodyPr/>
        <a:lstStyle/>
        <a:p>
          <a:endParaRPr lang="en-US"/>
        </a:p>
      </dgm:t>
    </dgm:pt>
    <dgm:pt modelId="{CE2ED4D0-7873-40D9-9696-54E7B2B4C589}" type="pres">
      <dgm:prSet presAssocID="{EFA93BD8-3542-4B75-B7BD-96D53F5B5916}" presName="connectorText" presStyleLbl="sibTrans2D1" presStyleIdx="1" presStyleCnt="5"/>
      <dgm:spPr/>
      <dgm:t>
        <a:bodyPr/>
        <a:lstStyle/>
        <a:p>
          <a:endParaRPr lang="en-US"/>
        </a:p>
      </dgm:t>
    </dgm:pt>
    <dgm:pt modelId="{DAAC1F7A-4341-4E7E-8108-C28E90B6F617}" type="pres">
      <dgm:prSet presAssocID="{02EF449B-9551-4D3A-B595-EAFC1FD24438}" presName="node" presStyleLbl="node1" presStyleIdx="2" presStyleCnt="5" custScaleX="331993" custRadScaleRad="167768" custRadScaleInc="-69793">
        <dgm:presLayoutVars>
          <dgm:bulletEnabled val="1"/>
        </dgm:presLayoutVars>
      </dgm:prSet>
      <dgm:spPr/>
      <dgm:t>
        <a:bodyPr/>
        <a:lstStyle/>
        <a:p>
          <a:endParaRPr lang="en-US"/>
        </a:p>
      </dgm:t>
    </dgm:pt>
    <dgm:pt modelId="{9EDC6149-B815-4318-A411-64B91F4147CD}" type="pres">
      <dgm:prSet presAssocID="{FDFDDD35-4D79-4781-82D2-64CC218BAD54}" presName="sibTrans" presStyleLbl="sibTrans2D1" presStyleIdx="2" presStyleCnt="5"/>
      <dgm:spPr/>
      <dgm:t>
        <a:bodyPr/>
        <a:lstStyle/>
        <a:p>
          <a:endParaRPr lang="en-US"/>
        </a:p>
      </dgm:t>
    </dgm:pt>
    <dgm:pt modelId="{6A95B5A2-5C63-4CF8-9A48-A217BF51DBB2}" type="pres">
      <dgm:prSet presAssocID="{FDFDDD35-4D79-4781-82D2-64CC218BAD54}" presName="connectorText" presStyleLbl="sibTrans2D1" presStyleIdx="2" presStyleCnt="5"/>
      <dgm:spPr/>
      <dgm:t>
        <a:bodyPr/>
        <a:lstStyle/>
        <a:p>
          <a:endParaRPr lang="en-US"/>
        </a:p>
      </dgm:t>
    </dgm:pt>
    <dgm:pt modelId="{33C09A55-BDCB-4401-850D-B689A8108937}" type="pres">
      <dgm:prSet presAssocID="{3E5CC237-2916-4F1B-890B-24847EE223DA}" presName="node" presStyleLbl="node1" presStyleIdx="3" presStyleCnt="5" custScaleX="319810" custRadScaleRad="139354" custRadScaleInc="51262">
        <dgm:presLayoutVars>
          <dgm:bulletEnabled val="1"/>
        </dgm:presLayoutVars>
      </dgm:prSet>
      <dgm:spPr/>
      <dgm:t>
        <a:bodyPr/>
        <a:lstStyle/>
        <a:p>
          <a:endParaRPr lang="en-US"/>
        </a:p>
      </dgm:t>
    </dgm:pt>
    <dgm:pt modelId="{4059A4F1-F8F6-4E00-83E0-865BC7DF2B18}" type="pres">
      <dgm:prSet presAssocID="{C92ABDD8-E327-4BBD-8094-54E9E04BDD75}" presName="sibTrans" presStyleLbl="sibTrans2D1" presStyleIdx="3" presStyleCnt="5" custScaleX="203005"/>
      <dgm:spPr/>
      <dgm:t>
        <a:bodyPr/>
        <a:lstStyle/>
        <a:p>
          <a:endParaRPr lang="en-US"/>
        </a:p>
      </dgm:t>
    </dgm:pt>
    <dgm:pt modelId="{E6EDA61D-C0D4-4475-A905-A3E217F7295A}" type="pres">
      <dgm:prSet presAssocID="{C92ABDD8-E327-4BBD-8094-54E9E04BDD75}" presName="connectorText" presStyleLbl="sibTrans2D1" presStyleIdx="3" presStyleCnt="5"/>
      <dgm:spPr/>
      <dgm:t>
        <a:bodyPr/>
        <a:lstStyle/>
        <a:p>
          <a:endParaRPr lang="en-US"/>
        </a:p>
      </dgm:t>
    </dgm:pt>
    <dgm:pt modelId="{942D1474-6010-4402-9229-525CC75E6157}" type="pres">
      <dgm:prSet presAssocID="{FAED1BE0-2DFF-4369-80E9-E6048B01DA65}" presName="node" presStyleLbl="node1" presStyleIdx="4" presStyleCnt="5" custScaleX="257833" custRadScaleRad="153604" custRadScaleInc="-22260">
        <dgm:presLayoutVars>
          <dgm:bulletEnabled val="1"/>
        </dgm:presLayoutVars>
      </dgm:prSet>
      <dgm:spPr/>
      <dgm:t>
        <a:bodyPr/>
        <a:lstStyle/>
        <a:p>
          <a:endParaRPr lang="en-US"/>
        </a:p>
      </dgm:t>
    </dgm:pt>
    <dgm:pt modelId="{DC125391-7001-4F4C-A6EA-B8A536A218BF}" type="pres">
      <dgm:prSet presAssocID="{370AAB7A-EA4B-4882-A5CF-990E0AD82C02}" presName="sibTrans" presStyleLbl="sibTrans2D1" presStyleIdx="4" presStyleCnt="5" custAng="14652178" custFlipHor="1" custScaleX="387168" custLinFactX="-252674" custLinFactNeighborX="-300000" custLinFactNeighborY="-87363"/>
      <dgm:spPr/>
      <dgm:t>
        <a:bodyPr/>
        <a:lstStyle/>
        <a:p>
          <a:endParaRPr lang="en-US"/>
        </a:p>
      </dgm:t>
    </dgm:pt>
    <dgm:pt modelId="{F8C84D48-13D6-4722-8F97-92D088CBE441}" type="pres">
      <dgm:prSet presAssocID="{370AAB7A-EA4B-4882-A5CF-990E0AD82C02}" presName="connectorText" presStyleLbl="sibTrans2D1" presStyleIdx="4" presStyleCnt="5"/>
      <dgm:spPr/>
      <dgm:t>
        <a:bodyPr/>
        <a:lstStyle/>
        <a:p>
          <a:endParaRPr lang="en-US"/>
        </a:p>
      </dgm:t>
    </dgm:pt>
  </dgm:ptLst>
  <dgm:cxnLst>
    <dgm:cxn modelId="{6CE74707-7F7E-4661-9A7F-C53476632711}" type="presOf" srcId="{9DE96395-670A-4E2B-87C1-CDE326E9BBE7}" destId="{502F3F3D-D6B4-44B3-BCC2-0E930E3E9AE3}" srcOrd="0" destOrd="0" presId="urn:microsoft.com/office/officeart/2005/8/layout/cycle2"/>
    <dgm:cxn modelId="{83D71FA7-734F-48A1-A0C7-A0A202BD010A}" type="presOf" srcId="{3E5CC237-2916-4F1B-890B-24847EE223DA}" destId="{33C09A55-BDCB-4401-850D-B689A8108937}" srcOrd="0" destOrd="0" presId="urn:microsoft.com/office/officeart/2005/8/layout/cycle2"/>
    <dgm:cxn modelId="{7E890F87-447D-463C-8070-940868A3EF77}" type="presOf" srcId="{FDFDDD35-4D79-4781-82D2-64CC218BAD54}" destId="{6A95B5A2-5C63-4CF8-9A48-A217BF51DBB2}" srcOrd="1" destOrd="0" presId="urn:microsoft.com/office/officeart/2005/8/layout/cycle2"/>
    <dgm:cxn modelId="{CAD9E845-EFA3-4C02-B8B6-F59C385007E9}" srcId="{00676AA6-7060-4142-BAEC-B9CD00A89239}" destId="{DAEA39B3-59EB-4EF1-BFC3-59B118A605AD}" srcOrd="1" destOrd="0" parTransId="{C08AC999-E4DE-4F91-AE64-63B072D43228}" sibTransId="{EFA93BD8-3542-4B75-B7BD-96D53F5B5916}"/>
    <dgm:cxn modelId="{845D5EFC-4847-463E-A18A-132B9138B973}" type="presOf" srcId="{FDFDDD35-4D79-4781-82D2-64CC218BAD54}" destId="{9EDC6149-B815-4318-A411-64B91F4147CD}" srcOrd="0" destOrd="0" presId="urn:microsoft.com/office/officeart/2005/8/layout/cycle2"/>
    <dgm:cxn modelId="{E92B1CEF-DF70-4B4D-923F-444DA2238359}" srcId="{00676AA6-7060-4142-BAEC-B9CD00A89239}" destId="{9DE96395-670A-4E2B-87C1-CDE326E9BBE7}" srcOrd="0" destOrd="0" parTransId="{50B2DFBB-F252-47BF-8A58-4E2E380B24B5}" sibTransId="{496C9808-E9A2-4CF1-A14D-428CEBA8C88E}"/>
    <dgm:cxn modelId="{96D402DC-85B7-4DE4-A159-25B1C609FA4B}" type="presOf" srcId="{DAEA39B3-59EB-4EF1-BFC3-59B118A605AD}" destId="{0796084F-3BEF-4439-B27C-B1663129F8B3}" srcOrd="0" destOrd="0" presId="urn:microsoft.com/office/officeart/2005/8/layout/cycle2"/>
    <dgm:cxn modelId="{9347002D-D4ED-4901-A796-DF867C07FC7D}" type="presOf" srcId="{02EF449B-9551-4D3A-B595-EAFC1FD24438}" destId="{DAAC1F7A-4341-4E7E-8108-C28E90B6F617}" srcOrd="0" destOrd="0" presId="urn:microsoft.com/office/officeart/2005/8/layout/cycle2"/>
    <dgm:cxn modelId="{381BF530-5521-4585-B174-E013BD243F65}" type="presOf" srcId="{EFA93BD8-3542-4B75-B7BD-96D53F5B5916}" destId="{CE2ED4D0-7873-40D9-9696-54E7B2B4C589}" srcOrd="1" destOrd="0" presId="urn:microsoft.com/office/officeart/2005/8/layout/cycle2"/>
    <dgm:cxn modelId="{E51BE96B-8ACE-470F-B8B2-F6CF86DDDA92}" type="presOf" srcId="{370AAB7A-EA4B-4882-A5CF-990E0AD82C02}" destId="{DC125391-7001-4F4C-A6EA-B8A536A218BF}" srcOrd="0" destOrd="0" presId="urn:microsoft.com/office/officeart/2005/8/layout/cycle2"/>
    <dgm:cxn modelId="{662C5738-33DD-4074-B5CB-BCBD23EB2828}" type="presOf" srcId="{C92ABDD8-E327-4BBD-8094-54E9E04BDD75}" destId="{4059A4F1-F8F6-4E00-83E0-865BC7DF2B18}" srcOrd="0" destOrd="0" presId="urn:microsoft.com/office/officeart/2005/8/layout/cycle2"/>
    <dgm:cxn modelId="{4FC2D8A6-96D6-4862-B1A6-FC94D851D9AE}" srcId="{00676AA6-7060-4142-BAEC-B9CD00A89239}" destId="{FAED1BE0-2DFF-4369-80E9-E6048B01DA65}" srcOrd="4" destOrd="0" parTransId="{B2444487-6D25-4929-9633-4DFEC6A78673}" sibTransId="{370AAB7A-EA4B-4882-A5CF-990E0AD82C02}"/>
    <dgm:cxn modelId="{0BE0DA78-1362-438E-AC53-941DE63B1455}" type="presOf" srcId="{496C9808-E9A2-4CF1-A14D-428CEBA8C88E}" destId="{3B014AA8-545A-4A36-8203-7746AFCCD76B}" srcOrd="0" destOrd="0" presId="urn:microsoft.com/office/officeart/2005/8/layout/cycle2"/>
    <dgm:cxn modelId="{7BE00B9D-FC76-4F73-9687-C50D043F50C8}" type="presOf" srcId="{FAED1BE0-2DFF-4369-80E9-E6048B01DA65}" destId="{942D1474-6010-4402-9229-525CC75E6157}" srcOrd="0" destOrd="0" presId="urn:microsoft.com/office/officeart/2005/8/layout/cycle2"/>
    <dgm:cxn modelId="{DB65245D-7292-4C2A-9D1D-0EDA1BCD8B36}" type="presOf" srcId="{EFA93BD8-3542-4B75-B7BD-96D53F5B5916}" destId="{E80FF64B-D47B-44DB-951B-DB9D5A87EEF4}" srcOrd="0" destOrd="0" presId="urn:microsoft.com/office/officeart/2005/8/layout/cycle2"/>
    <dgm:cxn modelId="{3F90D9AA-5629-42DF-B40B-792A386BC049}" srcId="{00676AA6-7060-4142-BAEC-B9CD00A89239}" destId="{02EF449B-9551-4D3A-B595-EAFC1FD24438}" srcOrd="2" destOrd="0" parTransId="{8C1EC5C2-3836-4549-877A-CB663DAD6FDA}" sibTransId="{FDFDDD35-4D79-4781-82D2-64CC218BAD54}"/>
    <dgm:cxn modelId="{A68C62C2-BBA8-4418-A29A-F51D0E43F4C5}" type="presOf" srcId="{C92ABDD8-E327-4BBD-8094-54E9E04BDD75}" destId="{E6EDA61D-C0D4-4475-A905-A3E217F7295A}" srcOrd="1" destOrd="0" presId="urn:microsoft.com/office/officeart/2005/8/layout/cycle2"/>
    <dgm:cxn modelId="{6B86938D-5BE6-49B6-881E-D76710B30ABD}" type="presOf" srcId="{00676AA6-7060-4142-BAEC-B9CD00A89239}" destId="{E706FCD5-3584-49F0-94E8-F79EA2245D18}" srcOrd="0" destOrd="0" presId="urn:microsoft.com/office/officeart/2005/8/layout/cycle2"/>
    <dgm:cxn modelId="{B8C5B3A2-CA7B-4A4E-9725-A2DAD0F5AD3E}" type="presOf" srcId="{496C9808-E9A2-4CF1-A14D-428CEBA8C88E}" destId="{8DDB4486-CC5D-4811-8380-B411A48C1518}" srcOrd="1" destOrd="0" presId="urn:microsoft.com/office/officeart/2005/8/layout/cycle2"/>
    <dgm:cxn modelId="{0AA5A441-A8E9-46DE-946B-BC27C14A427F}" type="presOf" srcId="{370AAB7A-EA4B-4882-A5CF-990E0AD82C02}" destId="{F8C84D48-13D6-4722-8F97-92D088CBE441}" srcOrd="1" destOrd="0" presId="urn:microsoft.com/office/officeart/2005/8/layout/cycle2"/>
    <dgm:cxn modelId="{18EB0E01-0551-48A7-911F-84624AE41AFE}" srcId="{00676AA6-7060-4142-BAEC-B9CD00A89239}" destId="{3E5CC237-2916-4F1B-890B-24847EE223DA}" srcOrd="3" destOrd="0" parTransId="{EF30669E-C5B8-47C7-B0BD-EECC92E8D32C}" sibTransId="{C92ABDD8-E327-4BBD-8094-54E9E04BDD75}"/>
    <dgm:cxn modelId="{CFD150A9-2C6B-493F-BD8C-84A44EB3065B}" type="presParOf" srcId="{E706FCD5-3584-49F0-94E8-F79EA2245D18}" destId="{502F3F3D-D6B4-44B3-BCC2-0E930E3E9AE3}" srcOrd="0" destOrd="0" presId="urn:microsoft.com/office/officeart/2005/8/layout/cycle2"/>
    <dgm:cxn modelId="{6DED90BE-81A5-4405-8F6E-90A95E879D4F}" type="presParOf" srcId="{E706FCD5-3584-49F0-94E8-F79EA2245D18}" destId="{3B014AA8-545A-4A36-8203-7746AFCCD76B}" srcOrd="1" destOrd="0" presId="urn:microsoft.com/office/officeart/2005/8/layout/cycle2"/>
    <dgm:cxn modelId="{FA3F9871-618E-44A8-B778-8858578B7A5A}" type="presParOf" srcId="{3B014AA8-545A-4A36-8203-7746AFCCD76B}" destId="{8DDB4486-CC5D-4811-8380-B411A48C1518}" srcOrd="0" destOrd="0" presId="urn:microsoft.com/office/officeart/2005/8/layout/cycle2"/>
    <dgm:cxn modelId="{BD97A0B9-C13F-49ED-A204-EA117632713C}" type="presParOf" srcId="{E706FCD5-3584-49F0-94E8-F79EA2245D18}" destId="{0796084F-3BEF-4439-B27C-B1663129F8B3}" srcOrd="2" destOrd="0" presId="urn:microsoft.com/office/officeart/2005/8/layout/cycle2"/>
    <dgm:cxn modelId="{B2F71E42-1469-4FD7-B71F-454F7F32B7C3}" type="presParOf" srcId="{E706FCD5-3584-49F0-94E8-F79EA2245D18}" destId="{E80FF64B-D47B-44DB-951B-DB9D5A87EEF4}" srcOrd="3" destOrd="0" presId="urn:microsoft.com/office/officeart/2005/8/layout/cycle2"/>
    <dgm:cxn modelId="{FC00C5C0-5756-447B-A22A-FF2E8CA8A900}" type="presParOf" srcId="{E80FF64B-D47B-44DB-951B-DB9D5A87EEF4}" destId="{CE2ED4D0-7873-40D9-9696-54E7B2B4C589}" srcOrd="0" destOrd="0" presId="urn:microsoft.com/office/officeart/2005/8/layout/cycle2"/>
    <dgm:cxn modelId="{4F2C7022-2C3E-438E-A1EC-4EA7FAF0CA92}" type="presParOf" srcId="{E706FCD5-3584-49F0-94E8-F79EA2245D18}" destId="{DAAC1F7A-4341-4E7E-8108-C28E90B6F617}" srcOrd="4" destOrd="0" presId="urn:microsoft.com/office/officeart/2005/8/layout/cycle2"/>
    <dgm:cxn modelId="{0C4A06DE-3A8C-4723-AAFB-C5F51C965B34}" type="presParOf" srcId="{E706FCD5-3584-49F0-94E8-F79EA2245D18}" destId="{9EDC6149-B815-4318-A411-64B91F4147CD}" srcOrd="5" destOrd="0" presId="urn:microsoft.com/office/officeart/2005/8/layout/cycle2"/>
    <dgm:cxn modelId="{03D95F33-18D8-4E3B-B076-1550F802E59D}" type="presParOf" srcId="{9EDC6149-B815-4318-A411-64B91F4147CD}" destId="{6A95B5A2-5C63-4CF8-9A48-A217BF51DBB2}" srcOrd="0" destOrd="0" presId="urn:microsoft.com/office/officeart/2005/8/layout/cycle2"/>
    <dgm:cxn modelId="{CFD7E698-2C51-435F-B26F-91A4ABC4E2B5}" type="presParOf" srcId="{E706FCD5-3584-49F0-94E8-F79EA2245D18}" destId="{33C09A55-BDCB-4401-850D-B689A8108937}" srcOrd="6" destOrd="0" presId="urn:microsoft.com/office/officeart/2005/8/layout/cycle2"/>
    <dgm:cxn modelId="{31442F14-6449-44F1-9583-0E09BB3CA23C}" type="presParOf" srcId="{E706FCD5-3584-49F0-94E8-F79EA2245D18}" destId="{4059A4F1-F8F6-4E00-83E0-865BC7DF2B18}" srcOrd="7" destOrd="0" presId="urn:microsoft.com/office/officeart/2005/8/layout/cycle2"/>
    <dgm:cxn modelId="{4AE1169E-E24E-4C2A-878E-A7BA61EFD950}" type="presParOf" srcId="{4059A4F1-F8F6-4E00-83E0-865BC7DF2B18}" destId="{E6EDA61D-C0D4-4475-A905-A3E217F7295A}" srcOrd="0" destOrd="0" presId="urn:microsoft.com/office/officeart/2005/8/layout/cycle2"/>
    <dgm:cxn modelId="{A2C88702-33DA-4960-AEEF-090E29093629}" type="presParOf" srcId="{E706FCD5-3584-49F0-94E8-F79EA2245D18}" destId="{942D1474-6010-4402-9229-525CC75E6157}" srcOrd="8" destOrd="0" presId="urn:microsoft.com/office/officeart/2005/8/layout/cycle2"/>
    <dgm:cxn modelId="{71C03452-8528-41F1-A08F-B0C02C9CEC5E}" type="presParOf" srcId="{E706FCD5-3584-49F0-94E8-F79EA2245D18}" destId="{DC125391-7001-4F4C-A6EA-B8A536A218BF}" srcOrd="9" destOrd="0" presId="urn:microsoft.com/office/officeart/2005/8/layout/cycle2"/>
    <dgm:cxn modelId="{9612EC08-F986-4530-8E48-92FB2FEE20F6}" type="presParOf" srcId="{DC125391-7001-4F4C-A6EA-B8A536A218BF}" destId="{F8C84D48-13D6-4722-8F97-92D088CBE441}" srcOrd="0" destOrd="0" presId="urn:microsoft.com/office/officeart/2005/8/layout/cycle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AA676AF-1AA0-418A-ACB7-5D7C1F78D31C}">
      <dsp:nvSpPr>
        <dsp:cNvPr id="0" name=""/>
        <dsp:cNvSpPr/>
      </dsp:nvSpPr>
      <dsp:spPr>
        <a:xfrm>
          <a:off x="0" y="548639"/>
          <a:ext cx="5486400" cy="731520"/>
        </a:xfrm>
        <a:prstGeom prst="notchedRightArrow">
          <a:avLst/>
        </a:prstGeom>
        <a:solidFill>
          <a:schemeClr val="accent1">
            <a:tint val="40000"/>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82FB770C-44A1-4C8D-A661-9C8EECE003FB}">
      <dsp:nvSpPr>
        <dsp:cNvPr id="0" name=""/>
        <dsp:cNvSpPr/>
      </dsp:nvSpPr>
      <dsp:spPr>
        <a:xfrm>
          <a:off x="2411" y="0"/>
          <a:ext cx="1591270" cy="731520"/>
        </a:xfrm>
        <a:prstGeom prst="rect">
          <a:avLst/>
        </a:prstGeom>
        <a:gradFill flip="none" rotWithShape="0">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path path="circle">
            <a:fillToRect l="100000" b="100000"/>
          </a:path>
          <a:tileRect t="-100000" r="-100000"/>
        </a:gradFill>
        <a:ln>
          <a:solidFill>
            <a:schemeClr val="tx1">
              <a:lumMod val="95000"/>
              <a:lumOff val="5000"/>
            </a:schemeClr>
          </a:solid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lvl="0" algn="ctr" defTabSz="800100">
            <a:lnSpc>
              <a:spcPct val="90000"/>
            </a:lnSpc>
            <a:spcBef>
              <a:spcPct val="0"/>
            </a:spcBef>
            <a:spcAft>
              <a:spcPct val="35000"/>
            </a:spcAft>
          </a:pPr>
          <a:r>
            <a:rPr lang="en-US" sz="1800" b="1" kern="1200" dirty="0" smtClean="0">
              <a:latin typeface="+mj-lt"/>
            </a:rPr>
            <a:t>TEAM MEMBER </a:t>
          </a:r>
          <a:endParaRPr lang="en-US" sz="1800" b="1" kern="1200" dirty="0">
            <a:latin typeface="+mj-lt"/>
          </a:endParaRPr>
        </a:p>
      </dsp:txBody>
      <dsp:txXfrm>
        <a:off x="2411" y="0"/>
        <a:ext cx="1591270" cy="731520"/>
      </dsp:txXfrm>
    </dsp:sp>
    <dsp:sp modelId="{1197E80C-5750-41FE-B9F2-0FC886B1B9B0}">
      <dsp:nvSpPr>
        <dsp:cNvPr id="0" name=""/>
        <dsp:cNvSpPr/>
      </dsp:nvSpPr>
      <dsp:spPr>
        <a:xfrm>
          <a:off x="706606" y="822960"/>
          <a:ext cx="182880" cy="182880"/>
        </a:xfrm>
        <a:prstGeom prst="ellipse">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D79AEDE6-CC24-4F5A-99E9-A2B56B0E21BB}">
      <dsp:nvSpPr>
        <dsp:cNvPr id="0" name=""/>
        <dsp:cNvSpPr/>
      </dsp:nvSpPr>
      <dsp:spPr>
        <a:xfrm>
          <a:off x="1673244" y="1097279"/>
          <a:ext cx="1591270" cy="731520"/>
        </a:xfrm>
        <a:prstGeom prst="rect">
          <a:avLst/>
        </a:prstGeom>
        <a:gradFill flip="none" rotWithShape="0">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path path="circle">
            <a:fillToRect r="100000" b="100000"/>
          </a:path>
          <a:tileRect l="-100000" t="-100000"/>
        </a:gradFill>
        <a:ln>
          <a:solidFill>
            <a:schemeClr val="tx1">
              <a:lumMod val="95000"/>
              <a:lumOff val="5000"/>
            </a:schemeClr>
          </a:solid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n-US" sz="1600" b="1" kern="1200" dirty="0" smtClean="0">
              <a:latin typeface="+mn-lt"/>
            </a:rPr>
            <a:t>S. SAKTHI DOSS </a:t>
          </a:r>
        </a:p>
        <a:p>
          <a:pPr lvl="0" algn="ctr" defTabSz="711200">
            <a:lnSpc>
              <a:spcPct val="90000"/>
            </a:lnSpc>
            <a:spcBef>
              <a:spcPct val="0"/>
            </a:spcBef>
            <a:spcAft>
              <a:spcPct val="35000"/>
            </a:spcAft>
          </a:pPr>
          <a:r>
            <a:rPr lang="en-US" sz="1600" b="1" kern="1200" dirty="0" smtClean="0">
              <a:latin typeface="+mn-lt"/>
            </a:rPr>
            <a:t>(</a:t>
          </a:r>
          <a:r>
            <a:rPr lang="en-US" sz="1600" b="1" kern="1200" dirty="0" smtClean="0">
              <a:latin typeface="+mn-lt"/>
            </a:rPr>
            <a:t>17612913</a:t>
          </a:r>
          <a:r>
            <a:rPr lang="en-US" sz="1600" b="1" kern="1200" dirty="0" smtClean="0">
              <a:latin typeface="+mn-lt"/>
            </a:rPr>
            <a:t>)</a:t>
          </a:r>
          <a:endParaRPr lang="en-US" sz="1600" b="1" kern="1200" dirty="0">
            <a:latin typeface="+mn-lt"/>
          </a:endParaRPr>
        </a:p>
      </dsp:txBody>
      <dsp:txXfrm>
        <a:off x="1673244" y="1097279"/>
        <a:ext cx="1591270" cy="731520"/>
      </dsp:txXfrm>
    </dsp:sp>
    <dsp:sp modelId="{A3C009AF-2A2D-48D3-8FF6-72BF1B8E2B52}">
      <dsp:nvSpPr>
        <dsp:cNvPr id="0" name=""/>
        <dsp:cNvSpPr/>
      </dsp:nvSpPr>
      <dsp:spPr>
        <a:xfrm>
          <a:off x="2377440" y="822960"/>
          <a:ext cx="182880" cy="182880"/>
        </a:xfrm>
        <a:prstGeom prst="ellipse">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79D1D939-A583-40D1-AA59-D89EF5660007}">
      <dsp:nvSpPr>
        <dsp:cNvPr id="0" name=""/>
        <dsp:cNvSpPr/>
      </dsp:nvSpPr>
      <dsp:spPr>
        <a:xfrm>
          <a:off x="3344078" y="0"/>
          <a:ext cx="1591270" cy="731520"/>
        </a:xfrm>
        <a:prstGeom prst="rect">
          <a:avLst/>
        </a:prstGeom>
        <a:gradFill flip="none" rotWithShape="0">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path path="circle">
            <a:fillToRect r="100000" b="100000"/>
          </a:path>
          <a:tileRect l="-100000" t="-100000"/>
        </a:gradFill>
        <a:ln>
          <a:solidFill>
            <a:schemeClr val="tx1">
              <a:lumMod val="95000"/>
              <a:lumOff val="5000"/>
            </a:schemeClr>
          </a:solid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a:lnSpc>
              <a:spcPct val="90000"/>
            </a:lnSpc>
            <a:spcBef>
              <a:spcPct val="0"/>
            </a:spcBef>
            <a:spcAft>
              <a:spcPct val="35000"/>
            </a:spcAft>
          </a:pPr>
          <a:r>
            <a:rPr lang="en-US" sz="1600" b="1" kern="1200" dirty="0" smtClean="0">
              <a:latin typeface="+mn-lt"/>
            </a:rPr>
            <a:t>M.RAJKUMAR </a:t>
          </a:r>
        </a:p>
        <a:p>
          <a:pPr lvl="0" algn="ctr" defTabSz="711200">
            <a:lnSpc>
              <a:spcPct val="90000"/>
            </a:lnSpc>
            <a:spcBef>
              <a:spcPct val="0"/>
            </a:spcBef>
            <a:spcAft>
              <a:spcPct val="35000"/>
            </a:spcAft>
          </a:pPr>
          <a:r>
            <a:rPr lang="en-US" sz="1600" b="1" kern="1200" dirty="0" smtClean="0">
              <a:latin typeface="+mn-lt"/>
            </a:rPr>
            <a:t>(17612113)</a:t>
          </a:r>
          <a:endParaRPr lang="en-US" sz="1600" b="1" kern="1200" dirty="0">
            <a:latin typeface="+mn-lt"/>
          </a:endParaRPr>
        </a:p>
      </dsp:txBody>
      <dsp:txXfrm>
        <a:off x="3344078" y="0"/>
        <a:ext cx="1591270" cy="731520"/>
      </dsp:txXfrm>
    </dsp:sp>
    <dsp:sp modelId="{FCF32FC5-5113-4BD8-8AF1-65AD71510E3B}">
      <dsp:nvSpPr>
        <dsp:cNvPr id="0" name=""/>
        <dsp:cNvSpPr/>
      </dsp:nvSpPr>
      <dsp:spPr>
        <a:xfrm>
          <a:off x="4048273" y="822960"/>
          <a:ext cx="182880" cy="182880"/>
        </a:xfrm>
        <a:prstGeom prst="ellipse">
          <a:avLst/>
        </a:prstGeom>
        <a:solidFill>
          <a:schemeClr val="accent1">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02F3F3D-D6B4-44B3-BCC2-0E930E3E9AE3}">
      <dsp:nvSpPr>
        <dsp:cNvPr id="0" name=""/>
        <dsp:cNvSpPr/>
      </dsp:nvSpPr>
      <dsp:spPr>
        <a:xfrm>
          <a:off x="2197627" y="0"/>
          <a:ext cx="2743194" cy="1220390"/>
        </a:xfrm>
        <a:prstGeom prst="ellipse">
          <a:avLst/>
        </a:prstGeom>
        <a:solidFill>
          <a:schemeClr val="accent2">
            <a:lumMod val="75000"/>
          </a:schemeClr>
        </a:solidFill>
        <a:ln w="47625" cap="flat" cmpd="dbl" algn="ctr">
          <a:solidFill>
            <a:schemeClr val="tx1">
              <a:lumMod val="95000"/>
              <a:lumOff val="500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b="1" kern="1200" dirty="0" smtClean="0"/>
            <a:t>INTRODUCTION</a:t>
          </a:r>
          <a:endParaRPr lang="en-US" sz="1900" b="1" kern="1200" dirty="0"/>
        </a:p>
      </dsp:txBody>
      <dsp:txXfrm>
        <a:off x="2197627" y="0"/>
        <a:ext cx="2743194" cy="1220390"/>
      </dsp:txXfrm>
    </dsp:sp>
    <dsp:sp modelId="{3B014AA8-545A-4A36-8203-7746AFCCD76B}">
      <dsp:nvSpPr>
        <dsp:cNvPr id="0" name=""/>
        <dsp:cNvSpPr/>
      </dsp:nvSpPr>
      <dsp:spPr>
        <a:xfrm rot="1445163">
          <a:off x="5035676" y="532261"/>
          <a:ext cx="723586" cy="411881"/>
        </a:xfrm>
        <a:prstGeom prst="rightArrow">
          <a:avLst>
            <a:gd name="adj1" fmla="val 60000"/>
            <a:gd name="adj2" fmla="val 50000"/>
          </a:avLst>
        </a:prstGeom>
        <a:solidFill>
          <a:schemeClr val="accent1">
            <a:tint val="60000"/>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445163">
        <a:off x="5035676" y="532261"/>
        <a:ext cx="723586" cy="411881"/>
      </dsp:txXfrm>
    </dsp:sp>
    <dsp:sp modelId="{0796084F-3BEF-4439-B27C-B1663129F8B3}">
      <dsp:nvSpPr>
        <dsp:cNvPr id="0" name=""/>
        <dsp:cNvSpPr/>
      </dsp:nvSpPr>
      <dsp:spPr>
        <a:xfrm>
          <a:off x="4291286" y="1066799"/>
          <a:ext cx="3328713" cy="1220390"/>
        </a:xfrm>
        <a:prstGeom prst="ellipse">
          <a:avLst/>
        </a:prstGeom>
        <a:solidFill>
          <a:schemeClr val="accent2">
            <a:lumMod val="75000"/>
          </a:schemeClr>
        </a:solidFill>
        <a:ln w="47625" cap="flat" cmpd="dbl" algn="ctr">
          <a:solidFill>
            <a:schemeClr val="tx1">
              <a:lumMod val="95000"/>
              <a:lumOff val="500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dirty="0" smtClean="0"/>
            <a:t>LITERATURE</a:t>
          </a:r>
        </a:p>
        <a:p>
          <a:pPr lvl="0" algn="ctr" defTabSz="1066800">
            <a:lnSpc>
              <a:spcPct val="90000"/>
            </a:lnSpc>
            <a:spcBef>
              <a:spcPct val="0"/>
            </a:spcBef>
            <a:spcAft>
              <a:spcPct val="35000"/>
            </a:spcAft>
          </a:pPr>
          <a:r>
            <a:rPr lang="en-US" sz="2400" b="1" kern="1200" dirty="0" smtClean="0"/>
            <a:t>REVIEW </a:t>
          </a:r>
          <a:endParaRPr lang="en-US" sz="2400" b="1" kern="1200" dirty="0"/>
        </a:p>
      </dsp:txBody>
      <dsp:txXfrm>
        <a:off x="4291286" y="1066799"/>
        <a:ext cx="3328713" cy="1220390"/>
      </dsp:txXfrm>
    </dsp:sp>
    <dsp:sp modelId="{E80FF64B-D47B-44DB-951B-DB9D5A87EEF4}">
      <dsp:nvSpPr>
        <dsp:cNvPr id="0" name=""/>
        <dsp:cNvSpPr/>
      </dsp:nvSpPr>
      <dsp:spPr>
        <a:xfrm rot="6099646">
          <a:off x="5554083" y="2338467"/>
          <a:ext cx="445093" cy="411881"/>
        </a:xfrm>
        <a:prstGeom prst="rightArrow">
          <a:avLst>
            <a:gd name="adj1" fmla="val 60000"/>
            <a:gd name="adj2" fmla="val 50000"/>
          </a:avLst>
        </a:prstGeom>
        <a:solidFill>
          <a:schemeClr val="accent1">
            <a:tint val="60000"/>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6099646">
        <a:off x="5554083" y="2338467"/>
        <a:ext cx="445093" cy="411881"/>
      </dsp:txXfrm>
    </dsp:sp>
    <dsp:sp modelId="{DAAC1F7A-4341-4E7E-8108-C28E90B6F617}">
      <dsp:nvSpPr>
        <dsp:cNvPr id="0" name=""/>
        <dsp:cNvSpPr/>
      </dsp:nvSpPr>
      <dsp:spPr>
        <a:xfrm>
          <a:off x="3568388" y="2818209"/>
          <a:ext cx="4051611" cy="1220390"/>
        </a:xfrm>
        <a:prstGeom prst="ellipse">
          <a:avLst/>
        </a:prstGeom>
        <a:solidFill>
          <a:schemeClr val="accent2">
            <a:lumMod val="75000"/>
          </a:schemeClr>
        </a:solidFill>
        <a:ln w="47625" cap="flat" cmpd="dbl" algn="ctr">
          <a:solidFill>
            <a:schemeClr val="tx1">
              <a:lumMod val="95000"/>
              <a:lumOff val="500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1" kern="1200" dirty="0" smtClean="0"/>
            <a:t>RESEARCH </a:t>
          </a:r>
        </a:p>
        <a:p>
          <a:pPr lvl="0" algn="ctr" defTabSz="1244600">
            <a:lnSpc>
              <a:spcPct val="90000"/>
            </a:lnSpc>
            <a:spcBef>
              <a:spcPct val="0"/>
            </a:spcBef>
            <a:spcAft>
              <a:spcPct val="35000"/>
            </a:spcAft>
          </a:pPr>
          <a:r>
            <a:rPr lang="en-US" sz="2800" b="1" kern="1200" dirty="0" smtClean="0"/>
            <a:t>OBJECTIVES</a:t>
          </a:r>
          <a:endParaRPr lang="en-US" sz="2800" b="1" kern="1200" dirty="0"/>
        </a:p>
      </dsp:txBody>
      <dsp:txXfrm>
        <a:off x="3568388" y="2818209"/>
        <a:ext cx="4051611" cy="1220390"/>
      </dsp:txXfrm>
    </dsp:sp>
    <dsp:sp modelId="{9EDC6149-B815-4318-A411-64B91F4147CD}">
      <dsp:nvSpPr>
        <dsp:cNvPr id="0" name=""/>
        <dsp:cNvSpPr/>
      </dsp:nvSpPr>
      <dsp:spPr>
        <a:xfrm>
          <a:off x="3652393" y="3222463"/>
          <a:ext cx="202376" cy="411881"/>
        </a:xfrm>
        <a:prstGeom prst="rightArrow">
          <a:avLst>
            <a:gd name="adj1" fmla="val 60000"/>
            <a:gd name="adj2" fmla="val 50000"/>
          </a:avLst>
        </a:prstGeom>
        <a:solidFill>
          <a:schemeClr val="accent1">
            <a:tint val="60000"/>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3652393" y="3222463"/>
        <a:ext cx="202376" cy="411881"/>
      </dsp:txXfrm>
    </dsp:sp>
    <dsp:sp modelId="{33C09A55-BDCB-4401-850D-B689A8108937}">
      <dsp:nvSpPr>
        <dsp:cNvPr id="0" name=""/>
        <dsp:cNvSpPr/>
      </dsp:nvSpPr>
      <dsp:spPr>
        <a:xfrm>
          <a:off x="47299" y="2818209"/>
          <a:ext cx="3902931" cy="1220390"/>
        </a:xfrm>
        <a:prstGeom prst="ellipse">
          <a:avLst/>
        </a:prstGeom>
        <a:solidFill>
          <a:schemeClr val="accent2">
            <a:lumMod val="75000"/>
          </a:schemeClr>
        </a:solidFill>
        <a:ln w="47625" cap="flat" cmpd="dbl" algn="ctr">
          <a:solidFill>
            <a:schemeClr val="tx1">
              <a:lumMod val="95000"/>
              <a:lumOff val="500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dirty="0" smtClean="0"/>
            <a:t>RESEARCH </a:t>
          </a:r>
        </a:p>
        <a:p>
          <a:pPr lvl="0" algn="ctr" defTabSz="1066800">
            <a:lnSpc>
              <a:spcPct val="90000"/>
            </a:lnSpc>
            <a:spcBef>
              <a:spcPct val="0"/>
            </a:spcBef>
            <a:spcAft>
              <a:spcPct val="35000"/>
            </a:spcAft>
          </a:pPr>
          <a:r>
            <a:rPr lang="en-US" sz="2400" b="1" kern="1200" dirty="0" smtClean="0"/>
            <a:t>METHODOLOGY</a:t>
          </a:r>
          <a:endParaRPr lang="en-US" sz="2400" b="1" kern="1200" dirty="0"/>
        </a:p>
      </dsp:txBody>
      <dsp:txXfrm>
        <a:off x="47299" y="2818209"/>
        <a:ext cx="3902931" cy="1220390"/>
      </dsp:txXfrm>
    </dsp:sp>
    <dsp:sp modelId="{4059A4F1-F8F6-4E00-83E0-865BC7DF2B18}">
      <dsp:nvSpPr>
        <dsp:cNvPr id="0" name=""/>
        <dsp:cNvSpPr/>
      </dsp:nvSpPr>
      <dsp:spPr>
        <a:xfrm rot="15344938">
          <a:off x="1532508" y="2391243"/>
          <a:ext cx="510275" cy="411881"/>
        </a:xfrm>
        <a:prstGeom prst="rightArrow">
          <a:avLst>
            <a:gd name="adj1" fmla="val 60000"/>
            <a:gd name="adj2" fmla="val 50000"/>
          </a:avLst>
        </a:prstGeom>
        <a:solidFill>
          <a:schemeClr val="accent1">
            <a:tint val="60000"/>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5344938">
        <a:off x="1532508" y="2391243"/>
        <a:ext cx="510275" cy="411881"/>
      </dsp:txXfrm>
    </dsp:sp>
    <dsp:sp modelId="{942D1474-6010-4402-9229-525CC75E6157}">
      <dsp:nvSpPr>
        <dsp:cNvPr id="0" name=""/>
        <dsp:cNvSpPr/>
      </dsp:nvSpPr>
      <dsp:spPr>
        <a:xfrm>
          <a:off x="0" y="1143001"/>
          <a:ext cx="3146569" cy="1220390"/>
        </a:xfrm>
        <a:prstGeom prst="ellipse">
          <a:avLst/>
        </a:prstGeom>
        <a:solidFill>
          <a:schemeClr val="accent2">
            <a:lumMod val="75000"/>
          </a:schemeClr>
        </a:solidFill>
        <a:ln w="47625" cap="flat" cmpd="dbl" algn="ctr">
          <a:solidFill>
            <a:schemeClr val="tx1">
              <a:lumMod val="95000"/>
              <a:lumOff val="500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b="1" kern="1200" dirty="0" smtClean="0"/>
            <a:t>ORGANIZATION  OF </a:t>
          </a:r>
        </a:p>
        <a:p>
          <a:pPr lvl="0" algn="ctr" defTabSz="844550">
            <a:lnSpc>
              <a:spcPct val="90000"/>
            </a:lnSpc>
            <a:spcBef>
              <a:spcPct val="0"/>
            </a:spcBef>
            <a:spcAft>
              <a:spcPct val="35000"/>
            </a:spcAft>
          </a:pPr>
          <a:r>
            <a:rPr lang="en-US" sz="1900" b="1" kern="1200" dirty="0" smtClean="0"/>
            <a:t>THESIS</a:t>
          </a:r>
          <a:endParaRPr lang="en-US" sz="1900" b="1" kern="1200" dirty="0"/>
        </a:p>
      </dsp:txBody>
      <dsp:txXfrm>
        <a:off x="0" y="1143001"/>
        <a:ext cx="3146569" cy="1220390"/>
      </dsp:txXfrm>
    </dsp:sp>
    <dsp:sp modelId="{DC125391-7001-4F4C-A6EA-B8A536A218BF}">
      <dsp:nvSpPr>
        <dsp:cNvPr id="0" name=""/>
        <dsp:cNvSpPr/>
      </dsp:nvSpPr>
      <dsp:spPr>
        <a:xfrm rot="8735714" flipH="1">
          <a:off x="1346751" y="606584"/>
          <a:ext cx="643748" cy="411881"/>
        </a:xfrm>
        <a:prstGeom prst="rightArrow">
          <a:avLst>
            <a:gd name="adj1" fmla="val 60000"/>
            <a:gd name="adj2" fmla="val 50000"/>
          </a:avLst>
        </a:prstGeom>
        <a:solidFill>
          <a:schemeClr val="accent1">
            <a:tint val="60000"/>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8735714" flipH="1">
        <a:off x="1346751" y="606584"/>
        <a:ext cx="643748" cy="41188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975860"/>
            <a:ext cx="9144000" cy="7391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5044440"/>
            <a:ext cx="2249424" cy="5943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5036820"/>
            <a:ext cx="6784848" cy="5943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3365500"/>
            <a:ext cx="6477000" cy="15240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5041698"/>
            <a:ext cx="6705600" cy="5715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5057249"/>
            <a:ext cx="2057400" cy="571500"/>
          </a:xfrm>
        </p:spPr>
        <p:txBody>
          <a:bodyPr>
            <a:noAutofit/>
          </a:bodyPr>
          <a:lstStyle>
            <a:lvl1pPr algn="ctr">
              <a:defRPr sz="2000">
                <a:solidFill>
                  <a:srgbClr val="FFFFFF"/>
                </a:solidFill>
              </a:defRPr>
            </a:lvl1pPr>
          </a:lstStyle>
          <a:p>
            <a:fld id="{53F53E6E-4EE7-49C6-8FBA-FB35BD05FC05}" type="datetimeFigureOut">
              <a:rPr lang="en-US" smtClean="0"/>
              <a:pPr/>
              <a:t>10/16/2020</a:t>
            </a:fld>
            <a:endParaRPr lang="en-US"/>
          </a:p>
        </p:txBody>
      </p:sp>
      <p:sp>
        <p:nvSpPr>
          <p:cNvPr id="17" name="Footer Placeholder 16"/>
          <p:cNvSpPr>
            <a:spLocks noGrp="1"/>
          </p:cNvSpPr>
          <p:nvPr>
            <p:ph type="ftr" sz="quarter" idx="11"/>
          </p:nvPr>
        </p:nvSpPr>
        <p:spPr>
          <a:xfrm>
            <a:off x="2085393" y="197115"/>
            <a:ext cx="5867400" cy="304271"/>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190500"/>
            <a:ext cx="838200" cy="317500"/>
          </a:xfrm>
        </p:spPr>
        <p:txBody>
          <a:bodyPr/>
          <a:lstStyle>
            <a:lvl1pPr>
              <a:defRPr>
                <a:solidFill>
                  <a:schemeClr val="tx2"/>
                </a:solidFill>
              </a:defRPr>
            </a:lvl1pPr>
          </a:lstStyle>
          <a:p>
            <a:fld id="{71DDACCF-6627-443C-A49C-2038DC778DB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F53E6E-4EE7-49C6-8FBA-FB35BD05FC05}" type="datetimeFigureOut">
              <a:rPr lang="en-US" smtClean="0"/>
              <a:pPr/>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DACCF-6627-443C-A49C-2038DC778DB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508000"/>
            <a:ext cx="2057400" cy="4597136"/>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08000"/>
            <a:ext cx="5562600" cy="4597137"/>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5207002"/>
            <a:ext cx="2209800" cy="304271"/>
          </a:xfrm>
        </p:spPr>
        <p:txBody>
          <a:bodyPr/>
          <a:lstStyle/>
          <a:p>
            <a:fld id="{53F53E6E-4EE7-49C6-8FBA-FB35BD05FC05}" type="datetimeFigureOut">
              <a:rPr lang="en-US" smtClean="0"/>
              <a:pPr/>
              <a:t>10/16/2020</a:t>
            </a:fld>
            <a:endParaRPr lang="en-US"/>
          </a:p>
        </p:txBody>
      </p:sp>
      <p:sp>
        <p:nvSpPr>
          <p:cNvPr id="5" name="Footer Placeholder 4"/>
          <p:cNvSpPr>
            <a:spLocks noGrp="1"/>
          </p:cNvSpPr>
          <p:nvPr>
            <p:ph type="ftr" sz="quarter" idx="11"/>
          </p:nvPr>
        </p:nvSpPr>
        <p:spPr>
          <a:xfrm>
            <a:off x="457202" y="5206840"/>
            <a:ext cx="5573483" cy="304271"/>
          </a:xfrm>
        </p:spPr>
        <p:txBody>
          <a:bodyPr/>
          <a:lstStyle/>
          <a:p>
            <a:endParaRPr lang="en-US"/>
          </a:p>
        </p:txBody>
      </p:sp>
      <p:sp>
        <p:nvSpPr>
          <p:cNvPr id="7" name="Rectangle 6"/>
          <p:cNvSpPr/>
          <p:nvPr/>
        </p:nvSpPr>
        <p:spPr bwMode="white">
          <a:xfrm>
            <a:off x="6096318" y="0"/>
            <a:ext cx="320040" cy="5715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508000"/>
            <a:ext cx="228600" cy="52070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4445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6034088" y="100012"/>
            <a:ext cx="444500" cy="244476"/>
          </a:xfrm>
        </p:spPr>
        <p:txBody>
          <a:bodyPr/>
          <a:lstStyle/>
          <a:p>
            <a:fld id="{71DDACCF-6627-443C-A49C-2038DC778DB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90500"/>
            <a:ext cx="8153400" cy="8255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3F53E6E-4EE7-49C6-8FBA-FB35BD05FC05}" type="datetimeFigureOut">
              <a:rPr lang="en-US" smtClean="0"/>
              <a:pPr/>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1DDACCF-6627-443C-A49C-2038DC778DB9}" type="slidenum">
              <a:rPr lang="en-US" smtClean="0"/>
              <a:pPr/>
              <a:t>‹#›</a:t>
            </a:fld>
            <a:endParaRPr lang="en-US"/>
          </a:p>
        </p:txBody>
      </p:sp>
      <p:sp>
        <p:nvSpPr>
          <p:cNvPr id="8" name="Content Placeholder 7"/>
          <p:cNvSpPr>
            <a:spLocks noGrp="1"/>
          </p:cNvSpPr>
          <p:nvPr>
            <p:ph sz="quarter" idx="1"/>
          </p:nvPr>
        </p:nvSpPr>
        <p:spPr>
          <a:xfrm>
            <a:off x="612648" y="1333500"/>
            <a:ext cx="8153400" cy="37465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286000"/>
            <a:ext cx="7123113" cy="1394354"/>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270000"/>
            <a:ext cx="9144000" cy="9525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333500"/>
            <a:ext cx="1295400" cy="8255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333500"/>
            <a:ext cx="7772400" cy="8255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333500"/>
            <a:ext cx="7620000" cy="8255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53F53E6E-4EE7-49C6-8FBA-FB35BD05FC05}" type="datetimeFigureOut">
              <a:rPr lang="en-US" smtClean="0"/>
              <a:pPr/>
              <a:t>10/16/2020</a:t>
            </a:fld>
            <a:endParaRPr lang="en-US"/>
          </a:p>
        </p:txBody>
      </p:sp>
      <p:sp>
        <p:nvSpPr>
          <p:cNvPr id="13" name="Slide Number Placeholder 12"/>
          <p:cNvSpPr>
            <a:spLocks noGrp="1"/>
          </p:cNvSpPr>
          <p:nvPr>
            <p:ph type="sldNum" sz="quarter" idx="11"/>
          </p:nvPr>
        </p:nvSpPr>
        <p:spPr>
          <a:xfrm>
            <a:off x="0" y="1460500"/>
            <a:ext cx="1295400" cy="584730"/>
          </a:xfrm>
        </p:spPr>
        <p:txBody>
          <a:bodyPr>
            <a:noAutofit/>
          </a:bodyPr>
          <a:lstStyle>
            <a:lvl1pPr>
              <a:defRPr sz="2400">
                <a:solidFill>
                  <a:srgbClr val="FFFFFF"/>
                </a:solidFill>
              </a:defRPr>
            </a:lvl1pPr>
          </a:lstStyle>
          <a:p>
            <a:fld id="{71DDACCF-6627-443C-A49C-2038DC778DB9}"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324639"/>
            <a:ext cx="3886200" cy="3810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324639"/>
            <a:ext cx="3886200" cy="3810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53F53E6E-4EE7-49C6-8FBA-FB35BD05FC05}" type="datetimeFigureOut">
              <a:rPr lang="en-US" smtClean="0"/>
              <a:pPr/>
              <a:t>10/16/2020</a:t>
            </a:fld>
            <a:endParaRPr lang="en-US"/>
          </a:p>
        </p:txBody>
      </p:sp>
      <p:sp>
        <p:nvSpPr>
          <p:cNvPr id="10" name="Slide Number Placeholder 9"/>
          <p:cNvSpPr>
            <a:spLocks noGrp="1"/>
          </p:cNvSpPr>
          <p:nvPr>
            <p:ph type="sldNum" sz="quarter" idx="16"/>
          </p:nvPr>
        </p:nvSpPr>
        <p:spPr/>
        <p:txBody>
          <a:bodyPr rtlCol="0"/>
          <a:lstStyle/>
          <a:p>
            <a:fld id="{71DDACCF-6627-443C-A49C-2038DC778DB9}"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27542"/>
            <a:ext cx="8153400" cy="724958"/>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032000"/>
            <a:ext cx="3886200" cy="29845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032000"/>
            <a:ext cx="3886200" cy="29845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53F53E6E-4EE7-49C6-8FBA-FB35BD05FC05}" type="datetimeFigureOut">
              <a:rPr lang="en-US" smtClean="0"/>
              <a:pPr/>
              <a:t>10/16/2020</a:t>
            </a:fld>
            <a:endParaRPr lang="en-US"/>
          </a:p>
        </p:txBody>
      </p:sp>
      <p:sp>
        <p:nvSpPr>
          <p:cNvPr id="12" name="Slide Number Placeholder 11"/>
          <p:cNvSpPr>
            <a:spLocks noGrp="1"/>
          </p:cNvSpPr>
          <p:nvPr>
            <p:ph type="sldNum" sz="quarter" idx="16"/>
          </p:nvPr>
        </p:nvSpPr>
        <p:spPr/>
        <p:txBody>
          <a:bodyPr rtlCol="0"/>
          <a:lstStyle/>
          <a:p>
            <a:fld id="{71DDACCF-6627-443C-A49C-2038DC778DB9}"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460500"/>
            <a:ext cx="3886200" cy="53340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460500"/>
            <a:ext cx="3886200" cy="53340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3F53E6E-4EE7-49C6-8FBA-FB35BD05FC05}" type="datetimeFigureOut">
              <a:rPr lang="en-US" smtClean="0"/>
              <a:pPr/>
              <a:t>10/16/2020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71DDACCF-6627-443C-A49C-2038DC778DB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F53E6E-4EE7-49C6-8FBA-FB35BD05FC05}" type="datetimeFigureOut">
              <a:rPr lang="en-US" smtClean="0"/>
              <a:pPr/>
              <a:t>10/16/2020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5207000"/>
            <a:ext cx="533400" cy="317500"/>
          </a:xfrm>
        </p:spPr>
        <p:txBody>
          <a:bodyPr/>
          <a:lstStyle>
            <a:lvl1pPr>
              <a:defRPr>
                <a:solidFill>
                  <a:schemeClr val="tx2"/>
                </a:solidFill>
              </a:defRPr>
            </a:lvl1pPr>
          </a:lstStyle>
          <a:p>
            <a:fld id="{71DDACCF-6627-443C-A49C-2038DC778DB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7542"/>
            <a:ext cx="8077200" cy="724958"/>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3F53E6E-4EE7-49C6-8FBA-FB35BD05FC05}" type="datetimeFigureOut">
              <a:rPr lang="en-US" smtClean="0"/>
              <a:pPr/>
              <a:t>10/16/2020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71DDACCF-6627-443C-A49C-2038DC778DB9}" type="slidenum">
              <a:rPr lang="en-US" smtClean="0"/>
              <a:pPr/>
              <a:t>‹#›</a:t>
            </a:fld>
            <a:endParaRPr lang="en-US"/>
          </a:p>
        </p:txBody>
      </p:sp>
      <p:sp>
        <p:nvSpPr>
          <p:cNvPr id="3" name="Text Placeholder 2"/>
          <p:cNvSpPr>
            <a:spLocks noGrp="1"/>
          </p:cNvSpPr>
          <p:nvPr>
            <p:ph type="body" idx="2"/>
          </p:nvPr>
        </p:nvSpPr>
        <p:spPr>
          <a:xfrm>
            <a:off x="609600" y="1460500"/>
            <a:ext cx="1600200" cy="36195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460500"/>
            <a:ext cx="6400800" cy="3683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572000"/>
            <a:ext cx="7315200" cy="5715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3810000"/>
            <a:ext cx="9144000" cy="7391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3886200"/>
            <a:ext cx="1463040" cy="59436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3878580"/>
            <a:ext cx="7598664" cy="59436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3873500"/>
            <a:ext cx="7315200" cy="5715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572262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5207000"/>
            <a:ext cx="2667000" cy="304271"/>
          </a:xfrm>
        </p:spPr>
        <p:txBody>
          <a:bodyPr rtlCol="0"/>
          <a:lstStyle/>
          <a:p>
            <a:fld id="{53F53E6E-4EE7-49C6-8FBA-FB35BD05FC05}" type="datetimeFigureOut">
              <a:rPr lang="en-US" smtClean="0"/>
              <a:pPr/>
              <a:t>10/16/2020</a:t>
            </a:fld>
            <a:endParaRPr lang="en-US"/>
          </a:p>
        </p:txBody>
      </p:sp>
      <p:sp>
        <p:nvSpPr>
          <p:cNvPr id="13" name="Slide Number Placeholder 12"/>
          <p:cNvSpPr>
            <a:spLocks noGrp="1"/>
          </p:cNvSpPr>
          <p:nvPr>
            <p:ph type="sldNum" sz="quarter" idx="11"/>
          </p:nvPr>
        </p:nvSpPr>
        <p:spPr>
          <a:xfrm>
            <a:off x="0" y="3889374"/>
            <a:ext cx="1447800" cy="552982"/>
          </a:xfrm>
        </p:spPr>
        <p:txBody>
          <a:bodyPr rtlCol="0"/>
          <a:lstStyle>
            <a:lvl1pPr>
              <a:defRPr sz="2800"/>
            </a:lvl1pPr>
          </a:lstStyle>
          <a:p>
            <a:fld id="{71DDACCF-6627-443C-A49C-2038DC778DB9}" type="slidenum">
              <a:rPr lang="en-US" smtClean="0"/>
              <a:pPr/>
              <a:t>‹#›</a:t>
            </a:fld>
            <a:endParaRPr lang="en-US"/>
          </a:p>
        </p:txBody>
      </p:sp>
      <p:sp>
        <p:nvSpPr>
          <p:cNvPr id="14" name="Footer Placeholder 13"/>
          <p:cNvSpPr>
            <a:spLocks noGrp="1"/>
          </p:cNvSpPr>
          <p:nvPr>
            <p:ph type="ftr" sz="quarter" idx="12"/>
          </p:nvPr>
        </p:nvSpPr>
        <p:spPr>
          <a:xfrm>
            <a:off x="1600200" y="5206839"/>
            <a:ext cx="4572000" cy="304271"/>
          </a:xfrm>
        </p:spPr>
        <p:txBody>
          <a:bodyPr rtlCol="0"/>
          <a:lstStyle/>
          <a:p>
            <a:endParaRPr lang="en-US"/>
          </a:p>
        </p:txBody>
      </p:sp>
      <p:sp>
        <p:nvSpPr>
          <p:cNvPr id="3" name="Picture Placeholder 2"/>
          <p:cNvSpPr>
            <a:spLocks noGrp="1"/>
          </p:cNvSpPr>
          <p:nvPr>
            <p:ph type="pic" idx="1"/>
          </p:nvPr>
        </p:nvSpPr>
        <p:spPr>
          <a:xfrm>
            <a:off x="1560576" y="0"/>
            <a:ext cx="7583424" cy="3807460"/>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90500"/>
            <a:ext cx="8153400" cy="8255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333500"/>
            <a:ext cx="8153400" cy="37719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5207000"/>
            <a:ext cx="2667000" cy="304271"/>
          </a:xfrm>
          <a:prstGeom prst="rect">
            <a:avLst/>
          </a:prstGeom>
        </p:spPr>
        <p:txBody>
          <a:bodyPr vert="horz" anchor="ctr" anchorCtr="0"/>
          <a:lstStyle>
            <a:lvl1pPr algn="l" eaLnBrk="1" latinLnBrk="0" hangingPunct="1">
              <a:defRPr kumimoji="0" sz="1400">
                <a:solidFill>
                  <a:schemeClr val="tx2"/>
                </a:solidFill>
              </a:defRPr>
            </a:lvl1pPr>
          </a:lstStyle>
          <a:p>
            <a:fld id="{53F53E6E-4EE7-49C6-8FBA-FB35BD05FC05}" type="datetimeFigureOut">
              <a:rPr lang="en-US" smtClean="0"/>
              <a:pPr/>
              <a:t>10/16/2020</a:t>
            </a:fld>
            <a:endParaRPr lang="en-US"/>
          </a:p>
        </p:txBody>
      </p:sp>
      <p:sp>
        <p:nvSpPr>
          <p:cNvPr id="3" name="Footer Placeholder 2"/>
          <p:cNvSpPr>
            <a:spLocks noGrp="1"/>
          </p:cNvSpPr>
          <p:nvPr>
            <p:ph type="ftr" sz="quarter" idx="3"/>
          </p:nvPr>
        </p:nvSpPr>
        <p:spPr>
          <a:xfrm>
            <a:off x="609601" y="5206839"/>
            <a:ext cx="5421083" cy="304271"/>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028700"/>
            <a:ext cx="9144000" cy="2667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066800"/>
            <a:ext cx="533400" cy="1905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066800"/>
            <a:ext cx="8553450" cy="1905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060185"/>
            <a:ext cx="533400" cy="203730"/>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71DDACCF-6627-443C-A49C-2038DC778DB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6-Point Star 1"/>
          <p:cNvSpPr/>
          <p:nvPr/>
        </p:nvSpPr>
        <p:spPr>
          <a:xfrm>
            <a:off x="0" y="0"/>
            <a:ext cx="457200" cy="495300"/>
          </a:xfrm>
          <a:prstGeom prst="star6">
            <a:avLst/>
          </a:prstGeom>
          <a:solidFill>
            <a:srgbClr val="92D050"/>
          </a:solidFill>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1</a:t>
            </a:r>
            <a:endParaRPr lang="en-US" sz="2400" b="1" dirty="0"/>
          </a:p>
        </p:txBody>
      </p:sp>
      <p:sp>
        <p:nvSpPr>
          <p:cNvPr id="6" name="Teardrop 5"/>
          <p:cNvSpPr/>
          <p:nvPr/>
        </p:nvSpPr>
        <p:spPr>
          <a:xfrm rot="10800000">
            <a:off x="0" y="4800600"/>
            <a:ext cx="914400" cy="914400"/>
          </a:xfrm>
          <a:prstGeom prst="teardrop">
            <a:avLst/>
          </a:prstGeom>
          <a:solidFill>
            <a:schemeClr val="accent2">
              <a:lumMod val="60000"/>
              <a:lumOff val="40000"/>
            </a:schemeClr>
          </a:solidFill>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Flowchart: Process 6"/>
          <p:cNvSpPr/>
          <p:nvPr/>
        </p:nvSpPr>
        <p:spPr>
          <a:xfrm rot="5400000">
            <a:off x="6458712" y="3028188"/>
            <a:ext cx="5067300" cy="306324"/>
          </a:xfrm>
          <a:prstGeom prst="flowChartProcess">
            <a:avLst/>
          </a:prstGeom>
          <a:solidFill>
            <a:schemeClr val="accent2">
              <a:lumMod val="60000"/>
              <a:lumOff val="40000"/>
            </a:schemeClr>
          </a:solidFill>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Flowchart: Connector 7"/>
          <p:cNvSpPr/>
          <p:nvPr/>
        </p:nvSpPr>
        <p:spPr>
          <a:xfrm>
            <a:off x="8686800" y="190500"/>
            <a:ext cx="457200" cy="457200"/>
          </a:xfrm>
          <a:prstGeom prst="flowChartConnector">
            <a:avLst/>
          </a:prstGeom>
          <a:solidFill>
            <a:schemeClr val="accent2">
              <a:lumMod val="60000"/>
              <a:lumOff val="40000"/>
            </a:schemeClr>
          </a:solidFill>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ound Same Side Corner Rectangle 8"/>
          <p:cNvSpPr/>
          <p:nvPr/>
        </p:nvSpPr>
        <p:spPr>
          <a:xfrm>
            <a:off x="685800" y="190500"/>
            <a:ext cx="7924800" cy="2590800"/>
          </a:xfrm>
          <a:prstGeom prst="round2SameRect">
            <a:avLst/>
          </a:prstGeom>
          <a:gradFill flip="none" rotWithShape="1">
            <a:gsLst>
              <a:gs pos="0">
                <a:srgbClr val="FF0066">
                  <a:tint val="66000"/>
                  <a:satMod val="160000"/>
                </a:srgbClr>
              </a:gs>
              <a:gs pos="50000">
                <a:srgbClr val="FF0066">
                  <a:tint val="44500"/>
                  <a:satMod val="160000"/>
                </a:srgbClr>
              </a:gs>
              <a:gs pos="100000">
                <a:srgbClr val="FF0066">
                  <a:tint val="23500"/>
                  <a:satMod val="160000"/>
                </a:srgbClr>
              </a:gs>
            </a:gsLst>
            <a:lin ang="13500000" scaled="1"/>
            <a:tileRect/>
          </a:gradFill>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400" b="1" dirty="0" smtClean="0">
                <a:latin typeface="+mj-lt"/>
              </a:rPr>
              <a:t>PRACTICAL   APPROCHES  FOR SOLVING  LOST  CIRCULATION   PROBLEMS  WHILE   DRILLING </a:t>
            </a:r>
            <a:endParaRPr lang="en-US" sz="4400" b="1" dirty="0">
              <a:latin typeface="+mj-lt"/>
            </a:endParaRPr>
          </a:p>
        </p:txBody>
      </p:sp>
      <p:graphicFrame>
        <p:nvGraphicFramePr>
          <p:cNvPr id="11" name="Diagram 10"/>
          <p:cNvGraphicFramePr/>
          <p:nvPr/>
        </p:nvGraphicFramePr>
        <p:xfrm>
          <a:off x="1295400" y="3619500"/>
          <a:ext cx="5486400" cy="182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Horizontal Scroll 12"/>
          <p:cNvSpPr/>
          <p:nvPr/>
        </p:nvSpPr>
        <p:spPr>
          <a:xfrm>
            <a:off x="7162800" y="4305300"/>
            <a:ext cx="1676400" cy="1409700"/>
          </a:xfrm>
          <a:prstGeom prst="horizontalScroll">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path path="circle">
              <a:fillToRect r="100000" b="100000"/>
            </a:path>
            <a:tileRect l="-100000" t="-100000"/>
          </a:gradFill>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latin typeface="+mj-lt"/>
              </a:rPr>
              <a:t>SECOND  REVIEW</a:t>
            </a:r>
          </a:p>
          <a:p>
            <a:pPr algn="ctr"/>
            <a:r>
              <a:rPr lang="en-US" b="1" dirty="0" smtClean="0">
                <a:latin typeface="+mj-lt"/>
              </a:rPr>
              <a:t>17/10/2020</a:t>
            </a:r>
            <a:endParaRPr lang="en-US" b="1"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Callout 2"/>
          <p:cNvSpPr/>
          <p:nvPr/>
        </p:nvSpPr>
        <p:spPr>
          <a:xfrm>
            <a:off x="1371600" y="1181100"/>
            <a:ext cx="5486400" cy="3657600"/>
          </a:xfrm>
          <a:prstGeom prst="wedgeEllipseCallout">
            <a:avLst/>
          </a:prstGeom>
          <a:gradFill flip="none" rotWithShape="1">
            <a:gsLst>
              <a:gs pos="0">
                <a:schemeClr val="accent4">
                  <a:lumMod val="75000"/>
                  <a:tint val="66000"/>
                  <a:satMod val="160000"/>
                </a:schemeClr>
              </a:gs>
              <a:gs pos="50000">
                <a:schemeClr val="accent4">
                  <a:lumMod val="75000"/>
                  <a:tint val="44500"/>
                  <a:satMod val="160000"/>
                </a:schemeClr>
              </a:gs>
              <a:gs pos="100000">
                <a:schemeClr val="accent4">
                  <a:lumMod val="75000"/>
                  <a:tint val="23500"/>
                  <a:satMod val="160000"/>
                </a:schemeClr>
              </a:gs>
            </a:gsLst>
            <a:path path="circle">
              <a:fillToRect l="50000" t="50000" r="50000" b="50000"/>
            </a:path>
            <a:tileRect/>
          </a:gradFill>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7200" b="1" dirty="0" smtClean="0"/>
              <a:t>THANK </a:t>
            </a:r>
          </a:p>
          <a:p>
            <a:pPr algn="ctr"/>
            <a:r>
              <a:rPr lang="en-US" sz="7200" b="1" dirty="0" smtClean="0"/>
              <a:t>YOU </a:t>
            </a:r>
            <a:endParaRPr lang="en-US" sz="7200" b="1" dirty="0"/>
          </a:p>
        </p:txBody>
      </p:sp>
      <p:sp>
        <p:nvSpPr>
          <p:cNvPr id="4" name="6-Point Star 3"/>
          <p:cNvSpPr/>
          <p:nvPr/>
        </p:nvSpPr>
        <p:spPr>
          <a:xfrm>
            <a:off x="0" y="114300"/>
            <a:ext cx="914400" cy="762000"/>
          </a:xfrm>
          <a:prstGeom prst="star6">
            <a:avLst/>
          </a:prstGeom>
          <a:solidFill>
            <a:schemeClr val="accent3">
              <a:lumMod val="75000"/>
            </a:schemeClr>
          </a:solidFill>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10</a:t>
            </a:r>
            <a:endParaRPr lang="en-US"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ecision 1"/>
          <p:cNvSpPr/>
          <p:nvPr/>
        </p:nvSpPr>
        <p:spPr>
          <a:xfrm>
            <a:off x="1828800" y="190500"/>
            <a:ext cx="5638800" cy="1219200"/>
          </a:xfrm>
          <a:prstGeom prst="flowChartDecision">
            <a:avLst/>
          </a:pr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path path="circle">
              <a:fillToRect l="50000" t="50000" r="50000" b="50000"/>
            </a:path>
            <a:tileRect/>
          </a:gradFill>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latin typeface="+mj-lt"/>
              </a:rPr>
              <a:t>FORMULATION   OF  PROBLEM </a:t>
            </a:r>
            <a:endParaRPr lang="en-US" sz="2400" b="1" dirty="0">
              <a:latin typeface="+mj-lt"/>
            </a:endParaRPr>
          </a:p>
        </p:txBody>
      </p:sp>
      <p:graphicFrame>
        <p:nvGraphicFramePr>
          <p:cNvPr id="4" name="Diagram 3"/>
          <p:cNvGraphicFramePr/>
          <p:nvPr/>
        </p:nvGraphicFramePr>
        <p:xfrm>
          <a:off x="914400" y="1562100"/>
          <a:ext cx="76200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6-Point Star 4"/>
          <p:cNvSpPr/>
          <p:nvPr/>
        </p:nvSpPr>
        <p:spPr>
          <a:xfrm>
            <a:off x="0" y="0"/>
            <a:ext cx="609600" cy="609600"/>
          </a:xfrm>
          <a:prstGeom prst="star6">
            <a:avLst/>
          </a:prstGeom>
          <a:solidFill>
            <a:schemeClr val="accent3">
              <a:lumMod val="75000"/>
            </a:schemeClr>
          </a:solidFill>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90500"/>
            <a:ext cx="8229600" cy="762000"/>
          </a:xfrm>
        </p:spPr>
        <p:txBody>
          <a:bodyPr>
            <a:noAutofit/>
          </a:bodyPr>
          <a:lstStyle/>
          <a:p>
            <a:r>
              <a:rPr lang="en-US" b="1" dirty="0" smtClean="0"/>
              <a:t>LITERATURE  REVIEW </a:t>
            </a:r>
            <a:endParaRPr lang="en-US" b="1" dirty="0"/>
          </a:p>
        </p:txBody>
      </p:sp>
      <p:sp>
        <p:nvSpPr>
          <p:cNvPr id="3" name="6-Point Star 2"/>
          <p:cNvSpPr/>
          <p:nvPr/>
        </p:nvSpPr>
        <p:spPr>
          <a:xfrm>
            <a:off x="0" y="0"/>
            <a:ext cx="533400" cy="571500"/>
          </a:xfrm>
          <a:prstGeom prst="star6">
            <a:avLst/>
          </a:prstGeom>
          <a:solidFill>
            <a:schemeClr val="accent3">
              <a:lumMod val="75000"/>
            </a:schemeClr>
          </a:solidFill>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smtClean="0"/>
              <a:t>3</a:t>
            </a:r>
            <a:endParaRPr lang="en-US" sz="2800" b="1" dirty="0"/>
          </a:p>
        </p:txBody>
      </p:sp>
      <p:sp>
        <p:nvSpPr>
          <p:cNvPr id="4" name="Rectangle 3"/>
          <p:cNvSpPr/>
          <p:nvPr/>
        </p:nvSpPr>
        <p:spPr>
          <a:xfrm>
            <a:off x="457200" y="1181100"/>
            <a:ext cx="8229600" cy="4093428"/>
          </a:xfrm>
          <a:prstGeom prst="rect">
            <a:avLst/>
          </a:prstGeom>
        </p:spPr>
        <p:txBody>
          <a:bodyPr wrap="square">
            <a:spAutoFit/>
          </a:bodyPr>
          <a:lstStyle/>
          <a:p>
            <a:pPr algn="just"/>
            <a:r>
              <a:rPr lang="en-US" sz="2000" b="1" dirty="0" smtClean="0"/>
              <a:t>              Lost Circulation Is A Broad Subject And Several Studies And Measures Have Been Introduced In The Industry To Combat It. For Example, Moore, (1986) Noted That In Shallow, Unconsolidated Formations Where The Drilling Fluid May Flow Easily Into The Formation, The Most Common Method Used To Combat Lost Circulation Is To Thicken The Mud. </a:t>
            </a:r>
          </a:p>
          <a:p>
            <a:r>
              <a:rPr lang="en-US" sz="2000" b="1" dirty="0" smtClean="0"/>
              <a:t>              He Also Stated That In Areas Such As Below Surface Casing In Normal-pressure Formations Where Natural Fractures Are Common, The Most Common Method Used To Combat Lost Circulation Is To Drill Without Fluid Returns To The Surface.</a:t>
            </a:r>
          </a:p>
          <a:p>
            <a:r>
              <a:rPr lang="en-US" sz="2000" b="1" dirty="0" smtClean="0"/>
              <a:t>              The Purpose Is To Remove The Generated Cuttings From The Hole And Deposit Them At The Lost Circulation Zone. However, This Practice Requires Large Volumes Of Water And Close Supervision As There Is The Possibility Of Encountering High Drill-string Torque And Drag. </a:t>
            </a:r>
            <a:endParaRPr lang="en-US" sz="2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723900"/>
            <a:ext cx="8534400" cy="480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2000" b="1" dirty="0" smtClean="0"/>
              <a:t>              Current Research On Lost Circulation Has Been Focused On The Use Of Lost Circulation Materials (</a:t>
            </a:r>
            <a:r>
              <a:rPr lang="en-US" sz="2000" b="1" dirty="0" err="1" smtClean="0"/>
              <a:t>Lcms</a:t>
            </a:r>
            <a:r>
              <a:rPr lang="en-US" sz="2000" b="1" dirty="0" smtClean="0"/>
              <a:t>), Especially Chemical Formulations Which Have Been Proven To Be More Effective. Hamburger Et Al. (1983) Of Exxon Production Research Company Developed A Shear-thickening Fluid (STF) Which Was Tested Successfully In 10 Different Wells That Experience Severe Lost  Circulation.</a:t>
            </a:r>
          </a:p>
          <a:p>
            <a:pPr algn="just"/>
            <a:r>
              <a:rPr lang="en-US" sz="2000" b="1" dirty="0"/>
              <a:t> </a:t>
            </a:r>
            <a:r>
              <a:rPr lang="en-US" sz="2000" b="1" dirty="0" smtClean="0"/>
              <a:t>                    </a:t>
            </a:r>
          </a:p>
          <a:p>
            <a:pPr algn="ctr"/>
            <a:r>
              <a:rPr lang="en-US" sz="2000" b="1" dirty="0" smtClean="0"/>
              <a:t>          The Emulsion Consists Of Liquid Oil, An Oil-soluble Surfactant, And Aqueous-phase Droplets Containing Dissolved Polymer. At The Low Shear Rates Encountered While It Is Being Pumped Down The Drill Pipe, The Fluid Is A Low-viscosity, </a:t>
            </a:r>
            <a:r>
              <a:rPr lang="en-US" sz="2000" b="1" dirty="0" err="1" smtClean="0"/>
              <a:t>Pumpable</a:t>
            </a:r>
            <a:r>
              <a:rPr lang="en-US" sz="2000" b="1" dirty="0" smtClean="0"/>
              <a:t> Liquid. Yet As It Passes Through The Drill-bit Nozzles, The Resulting High Shear Rates Cause The Fluid To Thicken Irreversibly  Into  A  High  Strength  Viscous  Paste.</a:t>
            </a:r>
          </a:p>
          <a:p>
            <a:pPr algn="ctr"/>
            <a:r>
              <a:rPr lang="en-US" sz="2000" b="1" dirty="0" smtClean="0"/>
              <a:t>  </a:t>
            </a:r>
            <a:endParaRPr lang="en-US" sz="2000" b="1" dirty="0"/>
          </a:p>
        </p:txBody>
      </p:sp>
      <p:sp>
        <p:nvSpPr>
          <p:cNvPr id="3" name="6-Point Star 2"/>
          <p:cNvSpPr/>
          <p:nvPr/>
        </p:nvSpPr>
        <p:spPr>
          <a:xfrm>
            <a:off x="0" y="0"/>
            <a:ext cx="533400" cy="571500"/>
          </a:xfrm>
          <a:prstGeom prst="star6">
            <a:avLst/>
          </a:prstGeom>
          <a:solidFill>
            <a:schemeClr val="accent3">
              <a:lumMod val="75000"/>
            </a:schemeClr>
          </a:solidFill>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smtClean="0"/>
              <a:t>4</a:t>
            </a:r>
            <a:endParaRPr lang="en-US"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Arrow 2"/>
          <p:cNvSpPr/>
          <p:nvPr/>
        </p:nvSpPr>
        <p:spPr>
          <a:xfrm>
            <a:off x="685800" y="190500"/>
            <a:ext cx="8153400" cy="3505200"/>
          </a:xfrm>
          <a:prstGeom prst="rightArrow">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path path="circle">
              <a:fillToRect t="100000" r="100000"/>
            </a:path>
            <a:tileRect l="-100000" b="-100000"/>
          </a:gradFill>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err="1" smtClean="0"/>
              <a:t>Nayberg</a:t>
            </a:r>
            <a:r>
              <a:rPr lang="en-US" sz="1600" b="1" dirty="0" smtClean="0"/>
              <a:t>, (1987) Conducted Laboratory Tests That Compared The Performance Of Conventional </a:t>
            </a:r>
            <a:r>
              <a:rPr lang="en-US" sz="1600" b="1" dirty="0" err="1" smtClean="0"/>
              <a:t>Lcms</a:t>
            </a:r>
            <a:r>
              <a:rPr lang="en-US" sz="1600" b="1" dirty="0" smtClean="0"/>
              <a:t> (Granules, Flakes And Fibers) With A New High-performance Material Which Is Composed Of </a:t>
            </a:r>
            <a:r>
              <a:rPr lang="en-US" sz="1600" b="1" dirty="0" err="1" smtClean="0"/>
              <a:t>Thermoset</a:t>
            </a:r>
            <a:r>
              <a:rPr lang="en-US" sz="1600" b="1" dirty="0" smtClean="0"/>
              <a:t> Rubber In Controlling Mud Loss In Simulated Fractured Formations Using Both Water-based And Oil-based </a:t>
            </a:r>
            <a:r>
              <a:rPr lang="en-US" sz="1600" b="1" dirty="0" err="1" smtClean="0"/>
              <a:t>Muds</a:t>
            </a:r>
            <a:r>
              <a:rPr lang="en-US" sz="1600" b="1" dirty="0" smtClean="0"/>
              <a:t>. From Field Applications, He Found Out That The Use Of </a:t>
            </a:r>
            <a:r>
              <a:rPr lang="en-US" sz="1600" b="1" dirty="0" err="1" smtClean="0"/>
              <a:t>Thermoset</a:t>
            </a:r>
            <a:r>
              <a:rPr lang="en-US" sz="1600" b="1" dirty="0" smtClean="0"/>
              <a:t> Rubber Was Very Effective In Controlling Severe Mud Losses In Fractured Formations</a:t>
            </a:r>
            <a:endParaRPr lang="en-US" sz="1600" b="1" dirty="0"/>
          </a:p>
        </p:txBody>
      </p:sp>
      <p:sp>
        <p:nvSpPr>
          <p:cNvPr id="4" name="Left Arrow 3"/>
          <p:cNvSpPr/>
          <p:nvPr/>
        </p:nvSpPr>
        <p:spPr>
          <a:xfrm>
            <a:off x="533400" y="3086100"/>
            <a:ext cx="8077200" cy="2819400"/>
          </a:xfrm>
          <a:prstGeom prst="leftArrow">
            <a:avLst/>
          </a:prstGeom>
          <a:gradFill flip="none" rotWithShape="1">
            <a:gsLst>
              <a:gs pos="0">
                <a:schemeClr val="accent3">
                  <a:lumMod val="60000"/>
                  <a:lumOff val="40000"/>
                  <a:tint val="66000"/>
                  <a:satMod val="160000"/>
                </a:schemeClr>
              </a:gs>
              <a:gs pos="50000">
                <a:schemeClr val="accent3">
                  <a:lumMod val="60000"/>
                  <a:lumOff val="40000"/>
                  <a:tint val="44500"/>
                  <a:satMod val="160000"/>
                </a:schemeClr>
              </a:gs>
              <a:gs pos="100000">
                <a:schemeClr val="accent3">
                  <a:lumMod val="60000"/>
                  <a:lumOff val="40000"/>
                  <a:tint val="23500"/>
                  <a:satMod val="160000"/>
                </a:schemeClr>
              </a:gs>
            </a:gsLst>
            <a:path path="circle">
              <a:fillToRect r="100000" b="100000"/>
            </a:path>
            <a:tileRect l="-100000" t="-100000"/>
          </a:gradFill>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 A High Pressure Experimental Set Up Was Used To Plug Cores Of Different </a:t>
            </a:r>
            <a:r>
              <a:rPr lang="en-US" b="1" dirty="0" err="1" smtClean="0"/>
              <a:t>Permeabilities</a:t>
            </a:r>
            <a:r>
              <a:rPr lang="en-US" b="1" dirty="0" smtClean="0"/>
              <a:t> And Different Saturation Fluids. They Found Out That The Gel Formed By This Solution Could Withstand Differential Pressures Greater Than 1500 Psi Per Foot Of Plugged Formation. </a:t>
            </a:r>
            <a:endParaRPr lang="en-US" b="1" dirty="0"/>
          </a:p>
        </p:txBody>
      </p:sp>
      <p:sp>
        <p:nvSpPr>
          <p:cNvPr id="5" name="6-Point Star 4"/>
          <p:cNvSpPr/>
          <p:nvPr/>
        </p:nvSpPr>
        <p:spPr>
          <a:xfrm>
            <a:off x="0" y="0"/>
            <a:ext cx="685800" cy="647700"/>
          </a:xfrm>
          <a:prstGeom prst="star6">
            <a:avLst/>
          </a:prstGeom>
          <a:solidFill>
            <a:schemeClr val="accent3">
              <a:lumMod val="75000"/>
            </a:schemeClr>
          </a:solidFill>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smtClean="0"/>
              <a:t>5</a:t>
            </a:r>
            <a:endParaRPr lang="en-US" sz="28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0"/>
            <a:ext cx="8382000" cy="5715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t>Other Researchers Have Worked On The Use Of Specially Formulated Squeeze Materials (Reactive Pills) As </a:t>
            </a:r>
            <a:r>
              <a:rPr lang="en-US" sz="2000" b="1" dirty="0" err="1" smtClean="0"/>
              <a:t>Lcms</a:t>
            </a:r>
            <a:r>
              <a:rPr lang="en-US" sz="2000" b="1" dirty="0" smtClean="0"/>
              <a:t>. </a:t>
            </a:r>
            <a:r>
              <a:rPr lang="en-US" sz="2000" b="1" dirty="0" err="1" smtClean="0"/>
              <a:t>Sweatman</a:t>
            </a:r>
            <a:r>
              <a:rPr lang="en-US" sz="2000" b="1" dirty="0" smtClean="0"/>
              <a:t> Et Al. (1997) Studied The Use Of Lost Circulation Material Squeeze Systems (LCMSS). These LCM Squeeze Systems Were Applied In Wells After Conventional Materials/Methods Failed And They Successfully Cured The Losses. Data From Field Trials Indicated That Losses Were Cured In Wells Having Temperatures Ranging From Below 80 To Over 325 Of, Highly </a:t>
            </a:r>
            <a:r>
              <a:rPr lang="en-US" sz="2000" b="1" dirty="0" err="1" smtClean="0"/>
              <a:t>Vugular</a:t>
            </a:r>
            <a:r>
              <a:rPr lang="en-US" sz="2000" b="1" dirty="0" smtClean="0"/>
              <a:t> Or Channel Zones, Weak Zones That Are Easily Fractured By Oil-based And Water-based Drilling </a:t>
            </a:r>
            <a:r>
              <a:rPr lang="en-US" sz="2000" b="1" dirty="0" err="1" smtClean="0"/>
              <a:t>Muds</a:t>
            </a:r>
            <a:r>
              <a:rPr lang="en-US" sz="2000" b="1" dirty="0" smtClean="0"/>
              <a:t> And Other Extreme Conditions. </a:t>
            </a:r>
            <a:r>
              <a:rPr lang="en-US" sz="2000" b="1" dirty="0" err="1" smtClean="0"/>
              <a:t>Bruton</a:t>
            </a:r>
            <a:r>
              <a:rPr lang="en-US" sz="2000" b="1" dirty="0" smtClean="0"/>
              <a:t> Et Al. (2001) Conducted Studies On Chemically Activated Cross-linked Pills (CACP). These Pills Are Activated By Cross-linking Agents, Time And Borehole Temperature.  When Set, They Produce A Substance Described As Rubbery, Spongy, And Ductile. The Setting Time Is Fully Controllable By Using Either A Retarder Or An Activator Based Upon The Thief Formation Or Bottom Hole Temperature. However, Laboratory Tests And Field Trials Suggest That These Pills Are Not Biologically Or Chemically Degradable And Hence They  Must  Be  Used  With   Caution  Near  Pay Zone .</a:t>
            </a:r>
            <a:endParaRPr lang="en-US" sz="2000" b="1" dirty="0"/>
          </a:p>
        </p:txBody>
      </p:sp>
      <p:sp>
        <p:nvSpPr>
          <p:cNvPr id="3" name="5-Point Star 2"/>
          <p:cNvSpPr/>
          <p:nvPr/>
        </p:nvSpPr>
        <p:spPr>
          <a:xfrm>
            <a:off x="0" y="0"/>
            <a:ext cx="533400" cy="571500"/>
          </a:xfrm>
          <a:prstGeom prst="star5">
            <a:avLst/>
          </a:prstGeom>
          <a:solidFill>
            <a:schemeClr val="accent3">
              <a:lumMod val="75000"/>
            </a:schemeClr>
          </a:solidFill>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smtClean="0"/>
              <a:t>6</a:t>
            </a:r>
            <a:endParaRPr lang="en-US" sz="20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RESEARCH  OBJECTIVES </a:t>
            </a:r>
            <a:endParaRPr lang="en-US" b="1" dirty="0"/>
          </a:p>
        </p:txBody>
      </p:sp>
      <p:sp>
        <p:nvSpPr>
          <p:cNvPr id="3" name="Rectangle 2"/>
          <p:cNvSpPr/>
          <p:nvPr/>
        </p:nvSpPr>
        <p:spPr>
          <a:xfrm>
            <a:off x="152400" y="1638300"/>
            <a:ext cx="8534400" cy="3539430"/>
          </a:xfrm>
          <a:prstGeom prst="rect">
            <a:avLst/>
          </a:prstGeom>
        </p:spPr>
        <p:txBody>
          <a:bodyPr wrap="square">
            <a:spAutoFit/>
          </a:bodyPr>
          <a:lstStyle/>
          <a:p>
            <a:r>
              <a:rPr lang="en-US" sz="2800" b="1" dirty="0" smtClean="0"/>
              <a:t>The Objectives Of This Study Are As Follows: </a:t>
            </a:r>
          </a:p>
          <a:p>
            <a:r>
              <a:rPr lang="en-US" sz="2800" b="1" dirty="0" smtClean="0"/>
              <a:t>        To Review Lost Circulation Control Methods That Have Been Applied In The Drilling Industry Till Date. </a:t>
            </a:r>
          </a:p>
          <a:p>
            <a:r>
              <a:rPr lang="en-US" sz="2800" b="1" dirty="0" smtClean="0"/>
              <a:t>        To Provide The Successes And The Failures Of The Methods Presented Above In Field Applications.  </a:t>
            </a:r>
          </a:p>
          <a:p>
            <a:r>
              <a:rPr lang="en-US" sz="2800" b="1" dirty="0" smtClean="0"/>
              <a:t>         To Develop Practical Guidelines That Will Serve As A Reference Material For Lost Circulation Control At The Well-site For Drilling Personnel. </a:t>
            </a:r>
            <a:endParaRPr lang="en-US" sz="2800" b="1" dirty="0"/>
          </a:p>
        </p:txBody>
      </p:sp>
      <p:sp>
        <p:nvSpPr>
          <p:cNvPr id="4" name="5-Point Star 3"/>
          <p:cNvSpPr/>
          <p:nvPr/>
        </p:nvSpPr>
        <p:spPr>
          <a:xfrm>
            <a:off x="0" y="0"/>
            <a:ext cx="685800" cy="571500"/>
          </a:xfrm>
          <a:prstGeom prst="star5">
            <a:avLst>
              <a:gd name="adj" fmla="val 20929"/>
              <a:gd name="hf" fmla="val 105146"/>
              <a:gd name="vf" fmla="val 110557"/>
            </a:avLst>
          </a:prstGeom>
          <a:solidFill>
            <a:schemeClr val="accent3">
              <a:lumMod val="75000"/>
            </a:schemeClr>
          </a:solidFill>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7</a:t>
            </a:r>
            <a:endParaRPr lang="en-US"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RESEARCH  METHODOLOGY</a:t>
            </a:r>
            <a:endParaRPr lang="en-US" b="1" dirty="0"/>
          </a:p>
        </p:txBody>
      </p:sp>
      <p:sp>
        <p:nvSpPr>
          <p:cNvPr id="3" name="Rectangle 2"/>
          <p:cNvSpPr/>
          <p:nvPr/>
        </p:nvSpPr>
        <p:spPr>
          <a:xfrm>
            <a:off x="381000" y="1333500"/>
            <a:ext cx="8229600" cy="3785652"/>
          </a:xfrm>
          <a:prstGeom prst="rect">
            <a:avLst/>
          </a:prstGeom>
        </p:spPr>
        <p:txBody>
          <a:bodyPr wrap="square">
            <a:spAutoFit/>
          </a:bodyPr>
          <a:lstStyle/>
          <a:p>
            <a:r>
              <a:rPr lang="en-US" sz="2400" b="1" dirty="0" smtClean="0"/>
              <a:t> The objectives of this study will be achieved through the following methods: </a:t>
            </a:r>
            <a:endParaRPr lang="en-US" sz="2400" b="1" dirty="0" smtClean="0"/>
          </a:p>
          <a:p>
            <a:r>
              <a:rPr lang="en-US" sz="2400" b="1" dirty="0" smtClean="0"/>
              <a:t> </a:t>
            </a:r>
            <a:r>
              <a:rPr lang="en-US" sz="2400" b="1" dirty="0" smtClean="0"/>
              <a:t>          Read </a:t>
            </a:r>
            <a:r>
              <a:rPr lang="en-US" sz="2400" b="1" dirty="0" smtClean="0"/>
              <a:t>various technical journals, papers and textbooks that talk on the subject of lost circulation control over the years in the drilling industry. </a:t>
            </a:r>
            <a:r>
              <a:rPr lang="en-US" sz="2400" b="1" dirty="0" smtClean="0"/>
              <a:t>          </a:t>
            </a:r>
          </a:p>
          <a:p>
            <a:r>
              <a:rPr lang="en-US" sz="2400" b="1" dirty="0" smtClean="0"/>
              <a:t> </a:t>
            </a:r>
            <a:r>
              <a:rPr lang="en-US" sz="2400" b="1" dirty="0" smtClean="0"/>
              <a:t>          Summarize </a:t>
            </a:r>
            <a:r>
              <a:rPr lang="en-US" sz="2400" b="1" dirty="0" smtClean="0"/>
              <a:t>these technical materials based on the various lost circulation control methods used over time, their success stories, and their failures in various field applications</a:t>
            </a:r>
            <a:r>
              <a:rPr lang="en-US" sz="2400" b="1" dirty="0" smtClean="0"/>
              <a:t>.</a:t>
            </a:r>
          </a:p>
          <a:p>
            <a:r>
              <a:rPr lang="en-US" sz="2400" b="1" dirty="0" smtClean="0"/>
              <a:t>           Develop </a:t>
            </a:r>
            <a:r>
              <a:rPr lang="en-US" sz="2400" b="1" dirty="0" smtClean="0"/>
              <a:t>practical guidelines based on the above methods. </a:t>
            </a:r>
            <a:r>
              <a:rPr lang="en-US" sz="2400" b="1" dirty="0" smtClean="0"/>
              <a:t> </a:t>
            </a:r>
            <a:endParaRPr lang="en-US" sz="2400" b="1" dirty="0"/>
          </a:p>
        </p:txBody>
      </p:sp>
      <p:sp>
        <p:nvSpPr>
          <p:cNvPr id="4" name="5-Point Star 3"/>
          <p:cNvSpPr/>
          <p:nvPr/>
        </p:nvSpPr>
        <p:spPr>
          <a:xfrm>
            <a:off x="0" y="0"/>
            <a:ext cx="838200" cy="571500"/>
          </a:xfrm>
          <a:prstGeom prst="star5">
            <a:avLst/>
          </a:prstGeom>
          <a:solidFill>
            <a:schemeClr val="accent3">
              <a:lumMod val="75000"/>
            </a:schemeClr>
          </a:solidFill>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8</a:t>
            </a:r>
            <a:endParaRPr lang="en-US" sz="24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8153400" cy="762000"/>
          </a:xfrm>
        </p:spPr>
        <p:txBody>
          <a:bodyPr>
            <a:normAutofit/>
          </a:bodyPr>
          <a:lstStyle/>
          <a:p>
            <a:r>
              <a:rPr lang="en-US" b="1" dirty="0" smtClean="0"/>
              <a:t>ORGANIZATION  OF  THESIS</a:t>
            </a:r>
            <a:endParaRPr lang="en-US" b="1" dirty="0"/>
          </a:p>
        </p:txBody>
      </p:sp>
      <p:sp>
        <p:nvSpPr>
          <p:cNvPr id="4" name="Rectangle 3"/>
          <p:cNvSpPr/>
          <p:nvPr/>
        </p:nvSpPr>
        <p:spPr>
          <a:xfrm>
            <a:off x="0" y="1257300"/>
            <a:ext cx="9296400" cy="44577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This Thesis Is Organized Into Five Chapters.</a:t>
            </a:r>
          </a:p>
          <a:p>
            <a:pPr algn="ctr"/>
            <a:r>
              <a:rPr lang="en-US" sz="2400" b="1" dirty="0" smtClean="0"/>
              <a:t>Chapter One: Focuses On Formulation Of The Problem.</a:t>
            </a:r>
          </a:p>
          <a:p>
            <a:pPr algn="ctr"/>
            <a:r>
              <a:rPr lang="en-US" sz="2400" b="1" dirty="0" smtClean="0"/>
              <a:t>Chapter Two: Addresses The Theoretical Background To Lost Circulation Control.</a:t>
            </a:r>
          </a:p>
          <a:p>
            <a:pPr algn="ctr"/>
            <a:r>
              <a:rPr lang="en-US" sz="2400" b="1" dirty="0" smtClean="0"/>
              <a:t>Chapter Three: Focuses On The Review Of Lost Circulation Control Materials/Methods That Have Been Applied In The Drilling Industry Till Date And Their Successes And Failures In Field Applications.  </a:t>
            </a:r>
          </a:p>
          <a:p>
            <a:pPr algn="ctr"/>
            <a:r>
              <a:rPr lang="en-US" sz="2400" b="1" dirty="0" smtClean="0"/>
              <a:t>      Chapter Four: Involves The Development Of Practical Guidelines To Solve Lost Circulation Problems During Drilling Operations.</a:t>
            </a:r>
          </a:p>
          <a:p>
            <a:pPr algn="ctr"/>
            <a:r>
              <a:rPr lang="en-US" sz="2400" b="1" dirty="0" smtClean="0"/>
              <a:t>    Chapter Five: Addresses Summary, Conclusions, And Recommendations Of The Thesis. </a:t>
            </a:r>
            <a:endParaRPr lang="en-US" sz="2400" b="1" dirty="0"/>
          </a:p>
        </p:txBody>
      </p:sp>
      <p:sp>
        <p:nvSpPr>
          <p:cNvPr id="6" name="5-Point Star 5"/>
          <p:cNvSpPr/>
          <p:nvPr/>
        </p:nvSpPr>
        <p:spPr>
          <a:xfrm>
            <a:off x="0" y="0"/>
            <a:ext cx="762000" cy="723900"/>
          </a:xfrm>
          <a:prstGeom prst="star5">
            <a:avLst/>
          </a:prstGeom>
          <a:solidFill>
            <a:schemeClr val="accent3">
              <a:lumMod val="75000"/>
            </a:schemeClr>
          </a:solidFill>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9</a:t>
            </a:r>
            <a:endParaRPr lang="en-US" sz="2400" b="1"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177</TotalTime>
  <Words>903</Words>
  <Application>Microsoft Office PowerPoint</Application>
  <PresentationFormat>On-screen Show (16:10)</PresentationFormat>
  <Paragraphs>58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Median</vt:lpstr>
      <vt:lpstr>Slide 1</vt:lpstr>
      <vt:lpstr>Slide 2</vt:lpstr>
      <vt:lpstr>LITERATURE  REVIEW </vt:lpstr>
      <vt:lpstr>Slide 4</vt:lpstr>
      <vt:lpstr>Slide 5</vt:lpstr>
      <vt:lpstr>Slide 6</vt:lpstr>
      <vt:lpstr>RESEARCH  OBJECTIVES </vt:lpstr>
      <vt:lpstr>RESEARCH  METHODOLOGY</vt:lpstr>
      <vt:lpstr>ORGANIZATION  OF  THESIS</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MAKISHA MOBILES</dc:creator>
  <cp:lastModifiedBy>MAKISHA MOBILES</cp:lastModifiedBy>
  <cp:revision>19</cp:revision>
  <dcterms:created xsi:type="dcterms:W3CDTF">2020-10-16T12:31:20Z</dcterms:created>
  <dcterms:modified xsi:type="dcterms:W3CDTF">2020-10-16T15:58:07Z</dcterms:modified>
</cp:coreProperties>
</file>