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6"/>
  </p:notesMasterIdLst>
  <p:sldIdLst>
    <p:sldId id="256" r:id="rId2"/>
    <p:sldId id="260" r:id="rId3"/>
    <p:sldId id="259" r:id="rId4"/>
    <p:sldId id="258"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66E940-A750-4EBD-AB60-BA7F3A3AE59A}" type="datetimeFigureOut">
              <a:rPr lang="en-US" smtClean="0"/>
              <a:pPr/>
              <a:t>9/14/2020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D00BDD-98E3-4F39-8035-5A3C7060922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D99428BE-977A-43E2-90F1-40566D3D11E2}" type="datetimeFigureOut">
              <a:rPr lang="en-US" smtClean="0"/>
              <a:pPr/>
              <a:t>9/14/2020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CA611554-DEB7-4A87-83FC-88E9434A22A0}"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99428BE-977A-43E2-90F1-40566D3D11E2}" type="datetimeFigureOut">
              <a:rPr lang="en-US" smtClean="0"/>
              <a:pPr/>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611554-DEB7-4A87-83FC-88E9434A22A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99428BE-977A-43E2-90F1-40566D3D11E2}" type="datetimeFigureOut">
              <a:rPr lang="en-US" smtClean="0"/>
              <a:pPr/>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611554-DEB7-4A87-83FC-88E9434A22A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99428BE-977A-43E2-90F1-40566D3D11E2}" type="datetimeFigureOut">
              <a:rPr lang="en-US" smtClean="0"/>
              <a:pPr/>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611554-DEB7-4A87-83FC-88E9434A22A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99428BE-977A-43E2-90F1-40566D3D11E2}" type="datetimeFigureOut">
              <a:rPr lang="en-US" smtClean="0"/>
              <a:pPr/>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CA611554-DEB7-4A87-83FC-88E9434A22A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99428BE-977A-43E2-90F1-40566D3D11E2}" type="datetimeFigureOut">
              <a:rPr lang="en-US" smtClean="0"/>
              <a:pPr/>
              <a:t>9/14/2020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611554-DEB7-4A87-83FC-88E9434A22A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99428BE-977A-43E2-90F1-40566D3D11E2}" type="datetimeFigureOut">
              <a:rPr lang="en-US" smtClean="0"/>
              <a:pPr/>
              <a:t>9/14/2020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611554-DEB7-4A87-83FC-88E9434A22A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99428BE-977A-43E2-90F1-40566D3D11E2}" type="datetimeFigureOut">
              <a:rPr lang="en-US" smtClean="0"/>
              <a:pPr/>
              <a:t>9/14/2020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611554-DEB7-4A87-83FC-88E9434A22A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428BE-977A-43E2-90F1-40566D3D11E2}" type="datetimeFigureOut">
              <a:rPr lang="en-US" smtClean="0"/>
              <a:pPr/>
              <a:t>9/14/2020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611554-DEB7-4A87-83FC-88E9434A22A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99428BE-977A-43E2-90F1-40566D3D11E2}" type="datetimeFigureOut">
              <a:rPr lang="en-US" smtClean="0"/>
              <a:pPr/>
              <a:t>9/14/2020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611554-DEB7-4A87-83FC-88E9434A22A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99428BE-977A-43E2-90F1-40566D3D11E2}" type="datetimeFigureOut">
              <a:rPr lang="en-US" smtClean="0"/>
              <a:pPr/>
              <a:t>9/14/2020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611554-DEB7-4A87-83FC-88E9434A22A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D99428BE-977A-43E2-90F1-40566D3D11E2}" type="datetimeFigureOut">
              <a:rPr lang="en-US" smtClean="0"/>
              <a:pPr/>
              <a:t>9/14/2020</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CA611554-DEB7-4A87-83FC-88E9434A22A0}"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304800"/>
            <a:ext cx="8229600" cy="1143000"/>
          </a:xfrm>
        </p:spPr>
        <p:txBody>
          <a:bodyPr>
            <a:normAutofit/>
          </a:bodyPr>
          <a:lstStyle/>
          <a:p>
            <a:r>
              <a:rPr lang="en-US" sz="6600" dirty="0" smtClean="0">
                <a:solidFill>
                  <a:srgbClr val="FF0000"/>
                </a:solidFill>
              </a:rPr>
              <a:t>MAJOR PROJECT</a:t>
            </a:r>
            <a:endParaRPr lang="en-US" sz="6600" dirty="0">
              <a:solidFill>
                <a:srgbClr val="FF0000"/>
              </a:solidFill>
            </a:endParaRPr>
          </a:p>
        </p:txBody>
      </p:sp>
      <p:sp>
        <p:nvSpPr>
          <p:cNvPr id="3" name="Subtitle 2"/>
          <p:cNvSpPr>
            <a:spLocks noGrp="1"/>
          </p:cNvSpPr>
          <p:nvPr>
            <p:ph type="subTitle" idx="1"/>
          </p:nvPr>
        </p:nvSpPr>
        <p:spPr>
          <a:xfrm>
            <a:off x="533400" y="1752600"/>
            <a:ext cx="8229600" cy="1676400"/>
          </a:xfrm>
        </p:spPr>
        <p:txBody>
          <a:bodyPr>
            <a:noAutofit/>
          </a:bodyPr>
          <a:lstStyle/>
          <a:p>
            <a:r>
              <a:rPr lang="en-US" sz="4000" b="1" dirty="0" smtClean="0"/>
              <a:t>PRACTICAL  APPROCHES  FOR  SOLVING LOST CIRCULATION  PROBLEMS WHILE DRILLING</a:t>
            </a:r>
          </a:p>
          <a:p>
            <a:endParaRPr lang="en-US" sz="4000" b="1" dirty="0" smtClean="0"/>
          </a:p>
          <a:p>
            <a:r>
              <a:rPr lang="en-US" sz="4000" b="1" dirty="0" smtClean="0"/>
              <a:t>BY:</a:t>
            </a:r>
          </a:p>
          <a:p>
            <a:r>
              <a:rPr lang="en-US" sz="4000" b="1" dirty="0" smtClean="0"/>
              <a:t>                          M.RAJKUMAR</a:t>
            </a:r>
          </a:p>
          <a:p>
            <a:r>
              <a:rPr lang="en-US" sz="4000" b="1" smtClean="0"/>
              <a:t>                             S.SAKTHI </a:t>
            </a:r>
            <a:r>
              <a:rPr lang="en-US" sz="4000" b="1" dirty="0" smtClean="0"/>
              <a:t>DOSS</a:t>
            </a:r>
          </a:p>
          <a:p>
            <a:endParaRPr lang="en-US" sz="4000" b="1" dirty="0" smtClean="0"/>
          </a:p>
          <a:p>
            <a:endParaRPr lang="en-US" sz="4000" b="1" dirty="0" smtClean="0"/>
          </a:p>
          <a:p>
            <a:endParaRPr lang="en-US" sz="4000" b="1" dirty="0" smtClean="0"/>
          </a:p>
          <a:p>
            <a:endParaRPr lang="en-US" sz="4000" b="1" dirty="0" smtClean="0"/>
          </a:p>
          <a:p>
            <a:endParaRPr lang="en-US" sz="4000" b="1" dirty="0" smtClean="0"/>
          </a:p>
          <a:p>
            <a:endParaRPr lang="en-US" sz="4000" b="1" dirty="0" smtClean="0"/>
          </a:p>
          <a:p>
            <a:endParaRPr lang="en-US" sz="4000" b="1" dirty="0" smtClean="0"/>
          </a:p>
          <a:p>
            <a:endParaRPr lang="en-US" sz="4000" b="1" dirty="0" smtClean="0"/>
          </a:p>
          <a:p>
            <a:endParaRPr lang="en-US" sz="4000" b="1" dirty="0" smtClean="0"/>
          </a:p>
          <a:p>
            <a:endParaRPr lang="en-US" sz="4000" b="1" dirty="0" smtClean="0"/>
          </a:p>
          <a:p>
            <a:endParaRPr lang="en-US" sz="4000" b="1" dirty="0" smtClean="0"/>
          </a:p>
          <a:p>
            <a:endParaRPr lang="en-US" sz="4000" b="1" dirty="0" smtClean="0"/>
          </a:p>
          <a:p>
            <a:endParaRPr lang="en-US" sz="4000" b="1" dirty="0" smtClean="0"/>
          </a:p>
          <a:p>
            <a:endParaRPr lang="en-US" sz="4000" b="1" dirty="0" smtClean="0"/>
          </a:p>
          <a:p>
            <a:endParaRPr lang="en-US" sz="4000" b="1" dirty="0" smtClean="0"/>
          </a:p>
          <a:p>
            <a:endParaRPr lang="en-US" sz="4000" b="1" dirty="0" smtClean="0"/>
          </a:p>
          <a:p>
            <a:endParaRPr lang="en-US" sz="4000" b="1" dirty="0" smtClean="0"/>
          </a:p>
          <a:p>
            <a:endParaRPr lang="en-US" sz="4000" b="1" dirty="0" smtClean="0"/>
          </a:p>
          <a:p>
            <a:endParaRPr lang="en-US" sz="4000" b="1" dirty="0" smtClean="0"/>
          </a:p>
          <a:p>
            <a:endParaRPr lang="en-US" sz="4000" b="1" dirty="0" smtClean="0"/>
          </a:p>
          <a:p>
            <a:endParaRPr lang="en-US" sz="4000" b="1"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ABSTRACT</a:t>
            </a:r>
            <a:endParaRPr lang="en-US" dirty="0"/>
          </a:p>
        </p:txBody>
      </p:sp>
      <p:sp>
        <p:nvSpPr>
          <p:cNvPr id="3" name="Content Placeholder 2"/>
          <p:cNvSpPr>
            <a:spLocks noGrp="1"/>
          </p:cNvSpPr>
          <p:nvPr>
            <p:ph idx="1"/>
          </p:nvPr>
        </p:nvSpPr>
        <p:spPr>
          <a:xfrm>
            <a:off x="457200" y="990600"/>
            <a:ext cx="8229600" cy="5867400"/>
          </a:xfrm>
        </p:spPr>
        <p:txBody>
          <a:bodyPr>
            <a:normAutofit fontScale="77500" lnSpcReduction="20000"/>
          </a:bodyPr>
          <a:lstStyle/>
          <a:p>
            <a:r>
              <a:rPr lang="en-US" dirty="0" smtClean="0"/>
              <a:t>AS THE DEMAND FOR PETROLEUM RESOURCES INCREASES, DRILLING OF OIL AND GAS WELLS ARE OFTEN CARRIED OUT IN CHALLENGING AND HOSTILE ENVIRONMENT. AMONG THE TOP TEN DRILLING CHALLENGES FACING THE OIL AND GAS INDUSTRY TODAY IS THE PROBLEM OF LOST CRICULATION. MAJOR PROGRESS HAS BEEN MADE TO UNDERSTAND  THIS PROBLEM AND HOW TO COMBAT IT.</a:t>
            </a:r>
          </a:p>
          <a:p>
            <a:r>
              <a:rPr lang="en-US" dirty="0" smtClean="0"/>
              <a:t>HOWEVER, MOST OF THE PRODUCTS AND GUIDELINES AVAILABLE FOR COMBATING LOST CRICULATION ARE OFTEN BIASED TOWARDS ADVERTISEMENT FOR A PARTICULAR SERVICES COMPANY.</a:t>
            </a:r>
          </a:p>
          <a:p>
            <a:r>
              <a:rPr lang="en-US" dirty="0" smtClean="0"/>
              <a:t>THE  PURPOSE OF THIS STUDY IS TO DEVELOP PRACTICAL   GUIDELINES  THAT  ARE  GENERAL  AND  NOT  BIASED  TOWARDS  A   PARTICULAR  SERVICE   COMPANY   PRODUCT  AND  WHICH  WILL  ALSO    SERVE AS A   QUICK  REFERENCE  GUIDE  FOR  LOST  CRICULATION   PERVENTION   AND   CONTROL  AT  THE  WELL – SITE  FOR  DRILLLIND   PERSONNEL.</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AIM AND OBJECTIVE</a:t>
            </a:r>
            <a:endParaRPr lang="en-US" dirty="0"/>
          </a:p>
        </p:txBody>
      </p:sp>
      <p:sp>
        <p:nvSpPr>
          <p:cNvPr id="3" name="Content Placeholder 2"/>
          <p:cNvSpPr>
            <a:spLocks noGrp="1"/>
          </p:cNvSpPr>
          <p:nvPr>
            <p:ph idx="1"/>
          </p:nvPr>
        </p:nvSpPr>
        <p:spPr/>
        <p:txBody>
          <a:bodyPr>
            <a:normAutofit lnSpcReduction="10000"/>
          </a:bodyPr>
          <a:lstStyle/>
          <a:p>
            <a:r>
              <a:rPr lang="en-US" dirty="0" smtClean="0"/>
              <a:t>THIS WORK AIMS TO STUDY AT PARCTICAL APPROCHES FOR SOLVING LOST CRICULATION PROBLEMS WHILE DRILLING. </a:t>
            </a:r>
          </a:p>
          <a:p>
            <a:r>
              <a:rPr lang="en-US" dirty="0" smtClean="0"/>
              <a:t>THE STUDY OF THE PRESSURE DROP AND THE FLOW OF LOSS CRICULATION MATERIAL SUSPENSIONS IN A  PHYSICAL SIMULATOR OF  FRACTURES. </a:t>
            </a:r>
          </a:p>
          <a:p>
            <a:r>
              <a:rPr lang="en-US" dirty="0" smtClean="0"/>
              <a:t>THE NEW SOIUTIONS TO REMEDY LOST CIRCULATION , CROSSFLOWS , AND UNDERGROUND BLOWOUTS.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3600"/>
            <a:ext cx="8229600" cy="1981200"/>
          </a:xfrm>
        </p:spPr>
        <p:txBody>
          <a:bodyPr>
            <a:normAutofit/>
          </a:bodyPr>
          <a:lstStyle/>
          <a:p>
            <a:r>
              <a:rPr lang="en-US" sz="7200" dirty="0" smtClean="0"/>
              <a:t>THANK YOU</a:t>
            </a:r>
            <a:endParaRPr lang="en-US" sz="7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70</TotalTime>
  <Words>205</Words>
  <Application>Microsoft Office PowerPoint</Application>
  <PresentationFormat>On-screen Show (4:3)</PresentationFormat>
  <Paragraphs>34</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Apex</vt:lpstr>
      <vt:lpstr>MAJOR PROJECT</vt:lpstr>
      <vt:lpstr>ABSTRACT</vt:lpstr>
      <vt:lpstr>AIM AND OBJECTIVE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dc:title>
  <dc:creator>MAKISHA MOBILES</dc:creator>
  <cp:lastModifiedBy>MAKISHA MOBILES</cp:lastModifiedBy>
  <cp:revision>11</cp:revision>
  <dcterms:created xsi:type="dcterms:W3CDTF">2020-09-14T05:02:11Z</dcterms:created>
  <dcterms:modified xsi:type="dcterms:W3CDTF">2020-09-14T06:56:18Z</dcterms:modified>
</cp:coreProperties>
</file>