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diagrams/colors1.xml" ContentType="application/vnd.openxmlformats-officedocument.drawingml.diagramColors+xml"/>
  <Override PartName="/ppt/diagrams/colors2.xml" ContentType="application/vnd.openxmlformats-officedocument.drawingml.diagramColors+xml"/>
  <Override PartName="/ppt/diagrams/drawing2.xml" ContentType="application/vnd.ms-office.drawingml.diagramDrawing+xml"/>
  <Default Extension="png" ContentType="image/png"/>
  <Override PartName="/ppt/diagrams/drawing3.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2.xml" ContentType="application/vnd.openxmlformats-officedocument.drawingml.diagramStyle+xml"/>
  <Override PartName="/ppt/diagrams/quickStyle3.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80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774" y="-84"/>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4">
  <dgm:title val=""/>
  <dgm:desc val=""/>
  <dgm:catLst>
    <dgm:cat type="accent4" pri="11400"/>
  </dgm:catLst>
  <dgm:styleLbl name="node0">
    <dgm:fillClrLst meth="cycle">
      <a:schemeClr val="accent4">
        <a:shade val="60000"/>
      </a:schemeClr>
    </dgm:fillClrLst>
    <dgm:linClrLst meth="repeat">
      <a:schemeClr val="lt1"/>
    </dgm:linClrLst>
    <dgm:effectClrLst/>
    <dgm:txLinClrLst/>
    <dgm:txFillClrLst/>
    <dgm:txEffectClrLst/>
  </dgm:styleLbl>
  <dgm:styleLbl name="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alignNode1">
    <dgm:fillClrLst meth="cycle">
      <a:schemeClr val="accent4">
        <a:shade val="50000"/>
      </a:schemeClr>
      <a:schemeClr val="accent4">
        <a:tint val="55000"/>
      </a:schemeClr>
    </dgm:fillClrLst>
    <dgm:linClrLst meth="cycle">
      <a:schemeClr val="accent4">
        <a:shade val="50000"/>
      </a:schemeClr>
      <a:schemeClr val="accent4">
        <a:tint val="55000"/>
      </a:schemeClr>
    </dgm:linClrLst>
    <dgm:effectClrLst/>
    <dgm:txLinClrLst/>
    <dgm:txFillClrLst/>
    <dgm:txEffectClrLst/>
  </dgm:styleLbl>
  <dgm:styleLbl name="lnNode1">
    <dgm:fillClrLst meth="cycle">
      <a:schemeClr val="accent4">
        <a:shade val="50000"/>
      </a:schemeClr>
      <a:schemeClr val="accent4">
        <a:tint val="55000"/>
      </a:schemeClr>
    </dgm:fillClrLst>
    <dgm:linClrLst meth="repeat">
      <a:schemeClr val="lt1"/>
    </dgm:linClrLst>
    <dgm:effectClrLst/>
    <dgm:txLinClrLst/>
    <dgm:txFillClrLst/>
    <dgm:txEffectClrLst/>
  </dgm:styleLbl>
  <dgm:styleLbl name="vennNode1">
    <dgm:fillClrLst meth="cycle">
      <a:schemeClr val="accent4">
        <a:shade val="80000"/>
        <a:alpha val="50000"/>
      </a:schemeClr>
      <a:schemeClr val="accent4">
        <a:tint val="50000"/>
        <a:alpha val="50000"/>
      </a:schemeClr>
    </dgm:fillClrLst>
    <dgm:linClrLst meth="repeat">
      <a:schemeClr val="lt1"/>
    </dgm:linClrLst>
    <dgm:effectClrLst/>
    <dgm:txLinClrLst/>
    <dgm:txFillClrLst/>
    <dgm:txEffectClrLst/>
  </dgm:styleLbl>
  <dgm:styleLbl name="node2">
    <dgm:fillClrLst>
      <a:schemeClr val="accent4">
        <a:shade val="80000"/>
      </a:schemeClr>
    </dgm:fillClrLst>
    <dgm:linClrLst meth="repeat">
      <a:schemeClr val="lt1"/>
    </dgm:linClrLst>
    <dgm:effectClrLst/>
    <dgm:txLinClrLst/>
    <dgm:txFillClrLst/>
    <dgm:txEffectClrLst/>
  </dgm:styleLbl>
  <dgm:styleLbl name="node3">
    <dgm:fillClrLst>
      <a:schemeClr val="accent4">
        <a:tint val="99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f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bgSibTrans2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dgm:txEffectClrLst/>
  </dgm:styleLbl>
  <dgm:styleLbl name="sibTrans1D1">
    <dgm:fillClrLst meth="cycle">
      <a:schemeClr val="accent4">
        <a:shade val="90000"/>
      </a:schemeClr>
      <a:schemeClr val="accent4">
        <a:tint val="50000"/>
      </a:schemeClr>
    </dgm:fillClrLst>
    <dgm:linClrLst meth="cycle">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0000"/>
      </a:schemeClr>
    </dgm:fillClrLst>
    <dgm:linClrLst meth="repeat">
      <a:schemeClr val="lt1"/>
    </dgm:linClrLst>
    <dgm:effectClrLst/>
    <dgm:txLinClrLst/>
    <dgm:txFillClrLst/>
    <dgm:txEffectClrLst/>
  </dgm:styleLbl>
  <dgm:styleLbl name="asst3">
    <dgm:fillClrLst>
      <a:schemeClr val="accent4">
        <a:tint val="70000"/>
      </a:schemeClr>
    </dgm:fillClrLst>
    <dgm:linClrLst meth="repeat">
      <a:schemeClr val="lt1"/>
    </dgm:linClrLst>
    <dgm:effectClrLst/>
    <dgm:txLinClrLst/>
    <dgm:txFillClrLst/>
    <dgm:txEffectClrLst/>
  </dgm:styleLbl>
  <dgm:styleLbl name="asst4">
    <dgm:fillClrLst>
      <a:schemeClr val="accent4">
        <a:tint val="5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4">
        <a:shade val="50000"/>
      </a:schemeClr>
      <a:schemeClr val="accent4">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alignAccFollowNode1">
    <dgm:fillClrLst meth="repeat">
      <a:schemeClr val="accent4">
        <a:alpha val="90000"/>
        <a:tint val="55000"/>
      </a:schemeClr>
    </dgm:fillClrLst>
    <dgm:linClrLst meth="repeat">
      <a:schemeClr val="accent4">
        <a:alpha val="90000"/>
        <a:tint val="55000"/>
      </a:schemeClr>
    </dgm:linClrLst>
    <dgm:effectClrLst/>
    <dgm:txLinClrLst/>
    <dgm:txFillClrLst meth="repeat">
      <a:schemeClr val="dk1"/>
    </dgm:txFillClrLst>
    <dgm:txEffectClrLst/>
  </dgm:styleLbl>
  <dgm:styleLbl name="bgAccFollowNode1">
    <dgm:fillClrLst meth="repeat">
      <a:schemeClr val="accent4">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55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1A9E7B-5BAE-4262-94FF-5F07B37FDD1D}"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024C6996-4F42-4BB1-8928-C34059AB5DCB}">
      <dgm:prSet phldrT="[Text]" custT="1"/>
      <dgm:spPr>
        <a:solidFill>
          <a:srgbClr val="7030A0"/>
        </a:solidFill>
        <a:ln>
          <a:solidFill>
            <a:schemeClr val="accent1">
              <a:lumMod val="75000"/>
            </a:schemeClr>
          </a:solidFill>
        </a:ln>
      </dgm:spPr>
      <dgm:t>
        <a:bodyPr/>
        <a:lstStyle/>
        <a:p>
          <a:r>
            <a:rPr lang="en-US" sz="2800" b="1" dirty="0" smtClean="0">
              <a:latin typeface="+mj-lt"/>
            </a:rPr>
            <a:t>S.SAKTHI </a:t>
          </a:r>
          <a:r>
            <a:rPr lang="en-US" sz="2800" b="1" dirty="0" smtClean="0">
              <a:latin typeface="+mj-lt"/>
            </a:rPr>
            <a:t>DOSS</a:t>
          </a:r>
          <a:endParaRPr lang="en-US" sz="2800" b="1" dirty="0">
            <a:latin typeface="+mj-lt"/>
          </a:endParaRPr>
        </a:p>
      </dgm:t>
    </dgm:pt>
    <dgm:pt modelId="{5F30D8BB-355B-4DA1-8D7D-CB9C1050268C}" type="parTrans" cxnId="{D32E9D01-4948-4908-A337-0926A5D2352A}">
      <dgm:prSet/>
      <dgm:spPr/>
      <dgm:t>
        <a:bodyPr/>
        <a:lstStyle/>
        <a:p>
          <a:endParaRPr lang="en-US"/>
        </a:p>
      </dgm:t>
    </dgm:pt>
    <dgm:pt modelId="{D735BD79-D3ED-4839-BF02-FBC499B7CC77}" type="sibTrans" cxnId="{D32E9D01-4948-4908-A337-0926A5D2352A}">
      <dgm:prSet/>
      <dgm:spPr/>
      <dgm:t>
        <a:bodyPr/>
        <a:lstStyle/>
        <a:p>
          <a:endParaRPr lang="en-US"/>
        </a:p>
      </dgm:t>
    </dgm:pt>
    <dgm:pt modelId="{D401E581-1E11-4176-9DDF-C0C8FE2F6A57}">
      <dgm:prSet phldrT="[Text]"/>
      <dgm:spPr/>
      <dgm:t>
        <a:bodyPr/>
        <a:lstStyle/>
        <a:p>
          <a:r>
            <a:rPr lang="en-US" dirty="0" smtClean="0"/>
            <a:t>17612913</a:t>
          </a:r>
          <a:endParaRPr lang="en-US" dirty="0"/>
        </a:p>
      </dgm:t>
    </dgm:pt>
    <dgm:pt modelId="{C474BB91-7DCC-4C48-AAC3-9B9CA914BDA3}" type="parTrans" cxnId="{E0F879A1-645D-4EE5-8D00-CBB623AA504C}">
      <dgm:prSet/>
      <dgm:spPr/>
      <dgm:t>
        <a:bodyPr/>
        <a:lstStyle/>
        <a:p>
          <a:endParaRPr lang="en-US"/>
        </a:p>
      </dgm:t>
    </dgm:pt>
    <dgm:pt modelId="{CF882F68-75A0-4FCD-8D77-22DF173BA396}" type="sibTrans" cxnId="{E0F879A1-645D-4EE5-8D00-CBB623AA504C}">
      <dgm:prSet/>
      <dgm:spPr/>
      <dgm:t>
        <a:bodyPr/>
        <a:lstStyle/>
        <a:p>
          <a:endParaRPr lang="en-US"/>
        </a:p>
      </dgm:t>
    </dgm:pt>
    <dgm:pt modelId="{CE97EF98-7FD3-4F38-95F6-48053D3C3B0B}">
      <dgm:prSet phldrT="[Text]" custT="1"/>
      <dgm:spPr>
        <a:solidFill>
          <a:srgbClr val="7030A0"/>
        </a:solidFill>
        <a:ln>
          <a:solidFill>
            <a:schemeClr val="tx1">
              <a:lumMod val="85000"/>
              <a:lumOff val="15000"/>
            </a:schemeClr>
          </a:solidFill>
        </a:ln>
      </dgm:spPr>
      <dgm:t>
        <a:bodyPr/>
        <a:lstStyle/>
        <a:p>
          <a:r>
            <a:rPr lang="en-US" sz="3100" b="1" dirty="0" smtClean="0">
              <a:latin typeface="+mj-lt"/>
            </a:rPr>
            <a:t>M.RAJKUMAR</a:t>
          </a:r>
          <a:endParaRPr lang="en-US" sz="3100" b="1" dirty="0">
            <a:latin typeface="+mj-lt"/>
          </a:endParaRPr>
        </a:p>
      </dgm:t>
    </dgm:pt>
    <dgm:pt modelId="{FB7EB307-B280-4B01-94AD-1DF71CEF8CDA}" type="parTrans" cxnId="{1DB784B4-4301-4406-B600-817599163787}">
      <dgm:prSet/>
      <dgm:spPr/>
      <dgm:t>
        <a:bodyPr/>
        <a:lstStyle/>
        <a:p>
          <a:endParaRPr lang="en-US"/>
        </a:p>
      </dgm:t>
    </dgm:pt>
    <dgm:pt modelId="{18082DD6-A655-43FD-A593-7C3739F5FE10}" type="sibTrans" cxnId="{1DB784B4-4301-4406-B600-817599163787}">
      <dgm:prSet/>
      <dgm:spPr/>
      <dgm:t>
        <a:bodyPr/>
        <a:lstStyle/>
        <a:p>
          <a:endParaRPr lang="en-US"/>
        </a:p>
      </dgm:t>
    </dgm:pt>
    <dgm:pt modelId="{D662B4F2-191D-4854-8168-067BE84ECE9B}">
      <dgm:prSet phldrT="[Text]"/>
      <dgm:spPr/>
      <dgm:t>
        <a:bodyPr/>
        <a:lstStyle/>
        <a:p>
          <a:r>
            <a:rPr lang="en-US" dirty="0" smtClean="0"/>
            <a:t>17612113</a:t>
          </a:r>
          <a:endParaRPr lang="en-US" dirty="0"/>
        </a:p>
      </dgm:t>
    </dgm:pt>
    <dgm:pt modelId="{27E388ED-B35D-4DA6-9FAA-B8FC32E4A234}" type="parTrans" cxnId="{D8C02E07-CA6B-4034-B9DD-6042F535D78E}">
      <dgm:prSet/>
      <dgm:spPr/>
      <dgm:t>
        <a:bodyPr/>
        <a:lstStyle/>
        <a:p>
          <a:endParaRPr lang="en-US"/>
        </a:p>
      </dgm:t>
    </dgm:pt>
    <dgm:pt modelId="{093D9759-F843-4D42-8812-44823B242947}" type="sibTrans" cxnId="{D8C02E07-CA6B-4034-B9DD-6042F535D78E}">
      <dgm:prSet/>
      <dgm:spPr/>
      <dgm:t>
        <a:bodyPr/>
        <a:lstStyle/>
        <a:p>
          <a:endParaRPr lang="en-US"/>
        </a:p>
      </dgm:t>
    </dgm:pt>
    <dgm:pt modelId="{1CACAB7A-4E5F-461D-BADE-FA09725A41CA}" type="pres">
      <dgm:prSet presAssocID="{7C1A9E7B-5BAE-4262-94FF-5F07B37FDD1D}" presName="Name0" presStyleCnt="0">
        <dgm:presLayoutVars>
          <dgm:dir/>
          <dgm:animLvl val="lvl"/>
          <dgm:resizeHandles/>
        </dgm:presLayoutVars>
      </dgm:prSet>
      <dgm:spPr/>
      <dgm:t>
        <a:bodyPr/>
        <a:lstStyle/>
        <a:p>
          <a:endParaRPr lang="en-US"/>
        </a:p>
      </dgm:t>
    </dgm:pt>
    <dgm:pt modelId="{D5423C14-D9BC-457A-95FA-D187701579E4}" type="pres">
      <dgm:prSet presAssocID="{024C6996-4F42-4BB1-8928-C34059AB5DCB}" presName="linNode" presStyleCnt="0"/>
      <dgm:spPr/>
    </dgm:pt>
    <dgm:pt modelId="{604CE3C6-A53E-4E92-A172-06F9A91D345A}" type="pres">
      <dgm:prSet presAssocID="{024C6996-4F42-4BB1-8928-C34059AB5DCB}" presName="parentShp" presStyleLbl="node1" presStyleIdx="0" presStyleCnt="2">
        <dgm:presLayoutVars>
          <dgm:bulletEnabled val="1"/>
        </dgm:presLayoutVars>
      </dgm:prSet>
      <dgm:spPr/>
      <dgm:t>
        <a:bodyPr/>
        <a:lstStyle/>
        <a:p>
          <a:endParaRPr lang="en-US"/>
        </a:p>
      </dgm:t>
    </dgm:pt>
    <dgm:pt modelId="{45963B7B-7D05-47EE-BBE3-26DFE0A7F785}" type="pres">
      <dgm:prSet presAssocID="{024C6996-4F42-4BB1-8928-C34059AB5DCB}" presName="childShp" presStyleLbl="bgAccFollowNode1" presStyleIdx="0" presStyleCnt="2">
        <dgm:presLayoutVars>
          <dgm:bulletEnabled val="1"/>
        </dgm:presLayoutVars>
      </dgm:prSet>
      <dgm:spPr/>
      <dgm:t>
        <a:bodyPr/>
        <a:lstStyle/>
        <a:p>
          <a:endParaRPr lang="en-US"/>
        </a:p>
      </dgm:t>
    </dgm:pt>
    <dgm:pt modelId="{B517CDBC-8E99-4AED-AF2F-1C4B8F43A044}" type="pres">
      <dgm:prSet presAssocID="{D735BD79-D3ED-4839-BF02-FBC499B7CC77}" presName="spacing" presStyleCnt="0"/>
      <dgm:spPr/>
    </dgm:pt>
    <dgm:pt modelId="{2B0053C9-23C6-46D1-AA13-562F807CE962}" type="pres">
      <dgm:prSet presAssocID="{CE97EF98-7FD3-4F38-95F6-48053D3C3B0B}" presName="linNode" presStyleCnt="0"/>
      <dgm:spPr/>
    </dgm:pt>
    <dgm:pt modelId="{EF41FDCA-2B0A-4E41-9ED5-2BA001BB75B0}" type="pres">
      <dgm:prSet presAssocID="{CE97EF98-7FD3-4F38-95F6-48053D3C3B0B}" presName="parentShp" presStyleLbl="node1" presStyleIdx="1" presStyleCnt="2">
        <dgm:presLayoutVars>
          <dgm:bulletEnabled val="1"/>
        </dgm:presLayoutVars>
      </dgm:prSet>
      <dgm:spPr/>
      <dgm:t>
        <a:bodyPr/>
        <a:lstStyle/>
        <a:p>
          <a:endParaRPr lang="en-US"/>
        </a:p>
      </dgm:t>
    </dgm:pt>
    <dgm:pt modelId="{FBB92D1B-F1A4-4C35-B6BD-725C71EAD350}" type="pres">
      <dgm:prSet presAssocID="{CE97EF98-7FD3-4F38-95F6-48053D3C3B0B}" presName="childShp" presStyleLbl="bgAccFollowNode1" presStyleIdx="1" presStyleCnt="2">
        <dgm:presLayoutVars>
          <dgm:bulletEnabled val="1"/>
        </dgm:presLayoutVars>
      </dgm:prSet>
      <dgm:spPr/>
      <dgm:t>
        <a:bodyPr/>
        <a:lstStyle/>
        <a:p>
          <a:endParaRPr lang="en-US"/>
        </a:p>
      </dgm:t>
    </dgm:pt>
  </dgm:ptLst>
  <dgm:cxnLst>
    <dgm:cxn modelId="{D8C02E07-CA6B-4034-B9DD-6042F535D78E}" srcId="{CE97EF98-7FD3-4F38-95F6-48053D3C3B0B}" destId="{D662B4F2-191D-4854-8168-067BE84ECE9B}" srcOrd="0" destOrd="0" parTransId="{27E388ED-B35D-4DA6-9FAA-B8FC32E4A234}" sibTransId="{093D9759-F843-4D42-8812-44823B242947}"/>
    <dgm:cxn modelId="{878722EF-6ABF-4B1C-B1B7-1DDA7D308FE4}" type="presOf" srcId="{D401E581-1E11-4176-9DDF-C0C8FE2F6A57}" destId="{45963B7B-7D05-47EE-BBE3-26DFE0A7F785}" srcOrd="0" destOrd="0" presId="urn:microsoft.com/office/officeart/2005/8/layout/vList6"/>
    <dgm:cxn modelId="{D32E9D01-4948-4908-A337-0926A5D2352A}" srcId="{7C1A9E7B-5BAE-4262-94FF-5F07B37FDD1D}" destId="{024C6996-4F42-4BB1-8928-C34059AB5DCB}" srcOrd="0" destOrd="0" parTransId="{5F30D8BB-355B-4DA1-8D7D-CB9C1050268C}" sibTransId="{D735BD79-D3ED-4839-BF02-FBC499B7CC77}"/>
    <dgm:cxn modelId="{6216ADEA-07F8-4E7F-8543-E1B3264ABCBA}" type="presOf" srcId="{D662B4F2-191D-4854-8168-067BE84ECE9B}" destId="{FBB92D1B-F1A4-4C35-B6BD-725C71EAD350}" srcOrd="0" destOrd="0" presId="urn:microsoft.com/office/officeart/2005/8/layout/vList6"/>
    <dgm:cxn modelId="{F90AD4DF-55C6-4A74-B2FE-25DB79B8CFF2}" type="presOf" srcId="{7C1A9E7B-5BAE-4262-94FF-5F07B37FDD1D}" destId="{1CACAB7A-4E5F-461D-BADE-FA09725A41CA}" srcOrd="0" destOrd="0" presId="urn:microsoft.com/office/officeart/2005/8/layout/vList6"/>
    <dgm:cxn modelId="{9CA5B5EC-6736-46AF-BB08-62439856A278}" type="presOf" srcId="{CE97EF98-7FD3-4F38-95F6-48053D3C3B0B}" destId="{EF41FDCA-2B0A-4E41-9ED5-2BA001BB75B0}" srcOrd="0" destOrd="0" presId="urn:microsoft.com/office/officeart/2005/8/layout/vList6"/>
    <dgm:cxn modelId="{1DB784B4-4301-4406-B600-817599163787}" srcId="{7C1A9E7B-5BAE-4262-94FF-5F07B37FDD1D}" destId="{CE97EF98-7FD3-4F38-95F6-48053D3C3B0B}" srcOrd="1" destOrd="0" parTransId="{FB7EB307-B280-4B01-94AD-1DF71CEF8CDA}" sibTransId="{18082DD6-A655-43FD-A593-7C3739F5FE10}"/>
    <dgm:cxn modelId="{E0F879A1-645D-4EE5-8D00-CBB623AA504C}" srcId="{024C6996-4F42-4BB1-8928-C34059AB5DCB}" destId="{D401E581-1E11-4176-9DDF-C0C8FE2F6A57}" srcOrd="0" destOrd="0" parTransId="{C474BB91-7DCC-4C48-AAC3-9B9CA914BDA3}" sibTransId="{CF882F68-75A0-4FCD-8D77-22DF173BA396}"/>
    <dgm:cxn modelId="{C87CB9AB-8EF0-4AD6-BADA-D598C6EC3AD7}" type="presOf" srcId="{024C6996-4F42-4BB1-8928-C34059AB5DCB}" destId="{604CE3C6-A53E-4E92-A172-06F9A91D345A}" srcOrd="0" destOrd="0" presId="urn:microsoft.com/office/officeart/2005/8/layout/vList6"/>
    <dgm:cxn modelId="{678A1221-691C-41D8-9646-0663D3BA1851}" type="presParOf" srcId="{1CACAB7A-4E5F-461D-BADE-FA09725A41CA}" destId="{D5423C14-D9BC-457A-95FA-D187701579E4}" srcOrd="0" destOrd="0" presId="urn:microsoft.com/office/officeart/2005/8/layout/vList6"/>
    <dgm:cxn modelId="{EDD9AFB3-F7FD-440D-AF58-19B008364F8E}" type="presParOf" srcId="{D5423C14-D9BC-457A-95FA-D187701579E4}" destId="{604CE3C6-A53E-4E92-A172-06F9A91D345A}" srcOrd="0" destOrd="0" presId="urn:microsoft.com/office/officeart/2005/8/layout/vList6"/>
    <dgm:cxn modelId="{C9B15804-0D95-4307-A3E2-6B3C636D57B0}" type="presParOf" srcId="{D5423C14-D9BC-457A-95FA-D187701579E4}" destId="{45963B7B-7D05-47EE-BBE3-26DFE0A7F785}" srcOrd="1" destOrd="0" presId="urn:microsoft.com/office/officeart/2005/8/layout/vList6"/>
    <dgm:cxn modelId="{FFC32159-08D5-49DB-A910-BB07725E9AF0}" type="presParOf" srcId="{1CACAB7A-4E5F-461D-BADE-FA09725A41CA}" destId="{B517CDBC-8E99-4AED-AF2F-1C4B8F43A044}" srcOrd="1" destOrd="0" presId="urn:microsoft.com/office/officeart/2005/8/layout/vList6"/>
    <dgm:cxn modelId="{CB9FB736-A666-435B-A0C4-3B251048455A}" type="presParOf" srcId="{1CACAB7A-4E5F-461D-BADE-FA09725A41CA}" destId="{2B0053C9-23C6-46D1-AA13-562F807CE962}" srcOrd="2" destOrd="0" presId="urn:microsoft.com/office/officeart/2005/8/layout/vList6"/>
    <dgm:cxn modelId="{7849D66D-60F1-49E7-BA6F-437FE09FD812}" type="presParOf" srcId="{2B0053C9-23C6-46D1-AA13-562F807CE962}" destId="{EF41FDCA-2B0A-4E41-9ED5-2BA001BB75B0}" srcOrd="0" destOrd="0" presId="urn:microsoft.com/office/officeart/2005/8/layout/vList6"/>
    <dgm:cxn modelId="{144C7D13-6D30-4A69-B223-6E90DBDDBA3A}" type="presParOf" srcId="{2B0053C9-23C6-46D1-AA13-562F807CE962}" destId="{FBB92D1B-F1A4-4C35-B6BD-725C71EAD350}" srcOrd="1" destOrd="0" presId="urn:microsoft.com/office/officeart/2005/8/layout/v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9A1649-795B-4BE3-A4FC-AB1EB85E8B1E}"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US"/>
        </a:p>
      </dgm:t>
    </dgm:pt>
    <dgm:pt modelId="{7DEA36B8-0DB6-4780-BFC3-9B09FD8CBF84}">
      <dgm:prSet phldrT="[Text]" custT="1"/>
      <dgm:spPr>
        <a:solidFill>
          <a:schemeClr val="tx2">
            <a:lumMod val="40000"/>
            <a:lumOff val="60000"/>
          </a:schemeClr>
        </a:solidFill>
        <a:ln>
          <a:solidFill>
            <a:schemeClr val="tx1">
              <a:lumMod val="95000"/>
              <a:lumOff val="5000"/>
            </a:schemeClr>
          </a:solidFill>
        </a:ln>
      </dgm:spPr>
      <dgm:t>
        <a:bodyPr/>
        <a:lstStyle/>
        <a:p>
          <a:r>
            <a:rPr lang="en-US" sz="2000" b="1" dirty="0" smtClean="0"/>
            <a:t>                                 FORMULATION  OF  PROBLEM</a:t>
          </a:r>
          <a:endParaRPr lang="en-US" sz="2000" b="1" dirty="0"/>
        </a:p>
      </dgm:t>
    </dgm:pt>
    <dgm:pt modelId="{7D1B67FD-8B21-4018-B452-FBE1EB7A6FEE}" type="parTrans" cxnId="{B1AA3B20-C526-4EB7-A253-FAFF7A251BF9}">
      <dgm:prSet/>
      <dgm:spPr/>
      <dgm:t>
        <a:bodyPr/>
        <a:lstStyle/>
        <a:p>
          <a:endParaRPr lang="en-US"/>
        </a:p>
      </dgm:t>
    </dgm:pt>
    <dgm:pt modelId="{6EE586EC-3926-40D5-AB37-B6CF03BBF63A}" type="sibTrans" cxnId="{B1AA3B20-C526-4EB7-A253-FAFF7A251BF9}">
      <dgm:prSet/>
      <dgm:spPr/>
      <dgm:t>
        <a:bodyPr/>
        <a:lstStyle/>
        <a:p>
          <a:endParaRPr lang="en-US"/>
        </a:p>
      </dgm:t>
    </dgm:pt>
    <dgm:pt modelId="{8D5D7063-D04F-42E9-BFD9-888303E49209}">
      <dgm:prSet phldrT="[Text]" custT="1"/>
      <dgm:spPr>
        <a:solidFill>
          <a:schemeClr val="tx2">
            <a:lumMod val="40000"/>
            <a:lumOff val="60000"/>
          </a:schemeClr>
        </a:solidFill>
        <a:ln>
          <a:solidFill>
            <a:schemeClr val="tx1">
              <a:lumMod val="95000"/>
              <a:lumOff val="5000"/>
            </a:schemeClr>
          </a:solidFill>
        </a:ln>
      </dgm:spPr>
      <dgm:t>
        <a:bodyPr/>
        <a:lstStyle/>
        <a:p>
          <a:r>
            <a:rPr lang="en-US" sz="1400" b="1" dirty="0" smtClean="0">
              <a:latin typeface="+mn-lt"/>
            </a:rPr>
            <a:t>                                     </a:t>
          </a:r>
          <a:r>
            <a:rPr lang="en-US" sz="1400" b="1" dirty="0" smtClean="0">
              <a:latin typeface="+mn-lt"/>
            </a:rPr>
            <a:t>    </a:t>
          </a:r>
          <a:r>
            <a:rPr lang="en-US" sz="2000" b="1" dirty="0" smtClean="0">
              <a:latin typeface="+mn-lt"/>
            </a:rPr>
            <a:t>FUNDAMENTALS  OF LOST  CIRCULATION  CONTROL</a:t>
          </a:r>
          <a:endParaRPr lang="en-US" sz="2000" b="1" dirty="0">
            <a:latin typeface="+mn-lt"/>
          </a:endParaRPr>
        </a:p>
      </dgm:t>
    </dgm:pt>
    <dgm:pt modelId="{768814A4-DFA7-4AFA-9276-7A796C526997}" type="parTrans" cxnId="{A9793DA4-6534-475E-9091-30C21C63BA07}">
      <dgm:prSet/>
      <dgm:spPr/>
      <dgm:t>
        <a:bodyPr/>
        <a:lstStyle/>
        <a:p>
          <a:endParaRPr lang="en-US"/>
        </a:p>
      </dgm:t>
    </dgm:pt>
    <dgm:pt modelId="{91E57C43-A638-42A0-BA09-F6FC8E3B0715}" type="sibTrans" cxnId="{A9793DA4-6534-475E-9091-30C21C63BA07}">
      <dgm:prSet/>
      <dgm:spPr/>
      <dgm:t>
        <a:bodyPr/>
        <a:lstStyle/>
        <a:p>
          <a:endParaRPr lang="en-US"/>
        </a:p>
      </dgm:t>
    </dgm:pt>
    <dgm:pt modelId="{41A61A2A-CF4B-44CE-889C-A86F07C248FB}">
      <dgm:prSet phldrT="[Text]" custT="1"/>
      <dgm:spPr>
        <a:solidFill>
          <a:schemeClr val="tx2">
            <a:lumMod val="40000"/>
            <a:lumOff val="60000"/>
          </a:schemeClr>
        </a:solidFill>
        <a:ln>
          <a:solidFill>
            <a:schemeClr val="tx1">
              <a:lumMod val="95000"/>
              <a:lumOff val="5000"/>
            </a:schemeClr>
          </a:solidFill>
        </a:ln>
      </dgm:spPr>
      <dgm:t>
        <a:bodyPr/>
        <a:lstStyle/>
        <a:p>
          <a:r>
            <a:rPr lang="en-US" sz="1300" dirty="0" smtClean="0"/>
            <a:t>                             </a:t>
          </a:r>
          <a:r>
            <a:rPr lang="en-US" sz="2000" dirty="0" smtClean="0"/>
            <a:t>             </a:t>
          </a:r>
          <a:r>
            <a:rPr lang="en-US" sz="2000" b="1" dirty="0" smtClean="0"/>
            <a:t>REVIEW  OF  LOST CIRCULATION  CONTROL  METHODS</a:t>
          </a:r>
          <a:endParaRPr lang="en-US" sz="2000" b="1" dirty="0"/>
        </a:p>
      </dgm:t>
    </dgm:pt>
    <dgm:pt modelId="{AEC8E97B-D822-407A-8502-BEA65B3CC4AC}" type="parTrans" cxnId="{562B5674-9538-4D33-9C29-1480459B6951}">
      <dgm:prSet/>
      <dgm:spPr/>
      <dgm:t>
        <a:bodyPr/>
        <a:lstStyle/>
        <a:p>
          <a:endParaRPr lang="en-US"/>
        </a:p>
      </dgm:t>
    </dgm:pt>
    <dgm:pt modelId="{577BCD20-BF40-401D-B7AD-2027E870ADB5}" type="sibTrans" cxnId="{562B5674-9538-4D33-9C29-1480459B6951}">
      <dgm:prSet/>
      <dgm:spPr/>
      <dgm:t>
        <a:bodyPr/>
        <a:lstStyle/>
        <a:p>
          <a:endParaRPr lang="en-US"/>
        </a:p>
      </dgm:t>
    </dgm:pt>
    <dgm:pt modelId="{B7BCADC8-479E-4A4B-BBB0-98780FE17F5D}">
      <dgm:prSet phldrT="[Text]" custT="1"/>
      <dgm:spPr>
        <a:solidFill>
          <a:schemeClr val="tx2">
            <a:lumMod val="40000"/>
            <a:lumOff val="60000"/>
          </a:schemeClr>
        </a:solidFill>
        <a:ln>
          <a:solidFill>
            <a:schemeClr val="tx2">
              <a:lumMod val="50000"/>
            </a:schemeClr>
          </a:solidFill>
        </a:ln>
      </dgm:spPr>
      <dgm:t>
        <a:bodyPr/>
        <a:lstStyle/>
        <a:p>
          <a:r>
            <a:rPr lang="en-US" sz="1300" dirty="0" smtClean="0"/>
            <a:t>          </a:t>
          </a:r>
        </a:p>
        <a:p>
          <a:r>
            <a:rPr lang="en-US" sz="1800" b="1" dirty="0" smtClean="0"/>
            <a:t>                                      </a:t>
          </a:r>
          <a:r>
            <a:rPr lang="en-US" sz="1800" b="1" dirty="0" smtClean="0"/>
            <a:t>PRACTICAL  </a:t>
          </a:r>
          <a:r>
            <a:rPr lang="en-US" sz="1800" b="1" dirty="0" smtClean="0"/>
            <a:t>GUIDELINES TO COMBAT LOST  CIRCULATION WHILE  DRILLING </a:t>
          </a:r>
          <a:endParaRPr lang="en-US" sz="1800" b="1" dirty="0"/>
        </a:p>
      </dgm:t>
    </dgm:pt>
    <dgm:pt modelId="{896F6DB5-78BF-4DB2-A14D-B45D00EA7B6F}" type="parTrans" cxnId="{4BF6A06C-6886-4F30-ACEC-E7B279129FF1}">
      <dgm:prSet/>
      <dgm:spPr/>
      <dgm:t>
        <a:bodyPr/>
        <a:lstStyle/>
        <a:p>
          <a:endParaRPr lang="en-US"/>
        </a:p>
      </dgm:t>
    </dgm:pt>
    <dgm:pt modelId="{397A8AA7-85F7-458A-A622-E5AF3197FFAF}" type="sibTrans" cxnId="{4BF6A06C-6886-4F30-ACEC-E7B279129FF1}">
      <dgm:prSet/>
      <dgm:spPr/>
      <dgm:t>
        <a:bodyPr/>
        <a:lstStyle/>
        <a:p>
          <a:endParaRPr lang="en-US"/>
        </a:p>
      </dgm:t>
    </dgm:pt>
    <dgm:pt modelId="{1C2AC463-EBEF-4427-BDFB-CE243FE3F16C}">
      <dgm:prSet phldrT="[Text]"/>
      <dgm:spPr>
        <a:solidFill>
          <a:schemeClr val="tx2">
            <a:lumMod val="40000"/>
            <a:lumOff val="60000"/>
          </a:schemeClr>
        </a:solidFill>
        <a:ln>
          <a:solidFill>
            <a:schemeClr val="bg2">
              <a:lumMod val="10000"/>
            </a:schemeClr>
          </a:solidFill>
        </a:ln>
      </dgm:spPr>
      <dgm:t>
        <a:bodyPr/>
        <a:lstStyle/>
        <a:p>
          <a:r>
            <a:rPr lang="en-US" b="1" dirty="0" smtClean="0"/>
            <a:t>                                  SUMMARY, CONCLUSIONS , AND RECOMMENDATIONS</a:t>
          </a:r>
          <a:endParaRPr lang="en-US" b="1" dirty="0"/>
        </a:p>
      </dgm:t>
    </dgm:pt>
    <dgm:pt modelId="{9FA4AF26-D6AE-4896-BB91-722A21582F8B}" type="parTrans" cxnId="{06CF334E-35CD-4378-AB8E-7EFF3CC68831}">
      <dgm:prSet/>
      <dgm:spPr/>
      <dgm:t>
        <a:bodyPr/>
        <a:lstStyle/>
        <a:p>
          <a:endParaRPr lang="en-US"/>
        </a:p>
      </dgm:t>
    </dgm:pt>
    <dgm:pt modelId="{04A51F34-2E71-42CF-A5CB-B8365CE068B0}" type="sibTrans" cxnId="{06CF334E-35CD-4378-AB8E-7EFF3CC68831}">
      <dgm:prSet/>
      <dgm:spPr/>
      <dgm:t>
        <a:bodyPr/>
        <a:lstStyle/>
        <a:p>
          <a:endParaRPr lang="en-US"/>
        </a:p>
      </dgm:t>
    </dgm:pt>
    <dgm:pt modelId="{68D21241-EB3A-4D74-902C-BADE2BCEE44C}" type="pres">
      <dgm:prSet presAssocID="{589A1649-795B-4BE3-A4FC-AB1EB85E8B1E}" presName="linearFlow" presStyleCnt="0">
        <dgm:presLayoutVars>
          <dgm:dir/>
          <dgm:resizeHandles val="exact"/>
        </dgm:presLayoutVars>
      </dgm:prSet>
      <dgm:spPr/>
      <dgm:t>
        <a:bodyPr/>
        <a:lstStyle/>
        <a:p>
          <a:endParaRPr lang="en-US"/>
        </a:p>
      </dgm:t>
    </dgm:pt>
    <dgm:pt modelId="{ACC33345-3E10-439A-BB5F-C67592E7ABB4}" type="pres">
      <dgm:prSet presAssocID="{7DEA36B8-0DB6-4780-BFC3-9B09FD8CBF84}" presName="composite" presStyleCnt="0"/>
      <dgm:spPr/>
    </dgm:pt>
    <dgm:pt modelId="{48E426D0-39FA-4F4A-8F28-DD14B1E97B97}" type="pres">
      <dgm:prSet presAssocID="{7DEA36B8-0DB6-4780-BFC3-9B09FD8CBF84}" presName="imgShp" presStyleLbl="fgImgPlace1" presStyleIdx="0" presStyleCnt="5" custScaleX="1025616" custScaleY="239509" custLinFactX="-100000" custLinFactY="-18296" custLinFactNeighborX="-159807" custLinFactNeighborY="-100000"/>
      <dgm:spPr>
        <a:blipFill rotWithShape="0">
          <a:blip xmlns:r="http://schemas.openxmlformats.org/officeDocument/2006/relationships" r:embed="rId1"/>
          <a:stretch>
            <a:fillRect/>
          </a:stretch>
        </a:blipFill>
      </dgm:spPr>
    </dgm:pt>
    <dgm:pt modelId="{F513B04D-66B2-45F6-B163-D5AA1C66158B}" type="pres">
      <dgm:prSet presAssocID="{7DEA36B8-0DB6-4780-BFC3-9B09FD8CBF84}" presName="txShp" presStyleLbl="node1" presStyleIdx="0" presStyleCnt="5" custScaleX="139033" custScaleY="185053" custLinFactNeighborX="41" custLinFactNeighborY="4337">
        <dgm:presLayoutVars>
          <dgm:bulletEnabled val="1"/>
        </dgm:presLayoutVars>
      </dgm:prSet>
      <dgm:spPr/>
      <dgm:t>
        <a:bodyPr/>
        <a:lstStyle/>
        <a:p>
          <a:endParaRPr lang="en-US"/>
        </a:p>
      </dgm:t>
    </dgm:pt>
    <dgm:pt modelId="{95198594-DFBD-481A-8995-24AB27D14163}" type="pres">
      <dgm:prSet presAssocID="{6EE586EC-3926-40D5-AB37-B6CF03BBF63A}" presName="spacing" presStyleCnt="0"/>
      <dgm:spPr/>
    </dgm:pt>
    <dgm:pt modelId="{21C03067-8C5E-49A0-87CC-501B837939F5}" type="pres">
      <dgm:prSet presAssocID="{8D5D7063-D04F-42E9-BFD9-888303E49209}" presName="composite" presStyleCnt="0"/>
      <dgm:spPr/>
    </dgm:pt>
    <dgm:pt modelId="{E6A15A7D-AD1A-431F-A339-11F2328C14DA}" type="pres">
      <dgm:prSet presAssocID="{8D5D7063-D04F-42E9-BFD9-888303E49209}" presName="imgShp" presStyleLbl="fgImgPlace1" presStyleIdx="1" presStyleCnt="5" custScaleX="972064" custScaleY="248629" custLinFactX="-123067" custLinFactNeighborX="-200000" custLinFactNeighborY="-13724"/>
      <dgm:spPr>
        <a:blipFill rotWithShape="0">
          <a:blip xmlns:r="http://schemas.openxmlformats.org/officeDocument/2006/relationships" r:embed="rId2"/>
          <a:stretch>
            <a:fillRect/>
          </a:stretch>
        </a:blipFill>
      </dgm:spPr>
    </dgm:pt>
    <dgm:pt modelId="{2DD06036-A0CC-4743-926C-F8CDA194D4B3}" type="pres">
      <dgm:prSet presAssocID="{8D5D7063-D04F-42E9-BFD9-888303E49209}" presName="txShp" presStyleLbl="node1" presStyleIdx="1" presStyleCnt="5" custScaleX="133620" custScaleY="179588" custLinFactNeighborX="4328" custLinFactNeighborY="-3226">
        <dgm:presLayoutVars>
          <dgm:bulletEnabled val="1"/>
        </dgm:presLayoutVars>
      </dgm:prSet>
      <dgm:spPr/>
      <dgm:t>
        <a:bodyPr/>
        <a:lstStyle/>
        <a:p>
          <a:endParaRPr lang="en-US"/>
        </a:p>
      </dgm:t>
    </dgm:pt>
    <dgm:pt modelId="{8FC982D0-E1B3-4875-BC77-F18733EA51E8}" type="pres">
      <dgm:prSet presAssocID="{91E57C43-A638-42A0-BA09-F6FC8E3B0715}" presName="spacing" presStyleCnt="0"/>
      <dgm:spPr/>
    </dgm:pt>
    <dgm:pt modelId="{C5CB0654-8CD4-4104-9342-A28AA23C3718}" type="pres">
      <dgm:prSet presAssocID="{41A61A2A-CF4B-44CE-889C-A86F07C248FB}" presName="composite" presStyleCnt="0"/>
      <dgm:spPr/>
    </dgm:pt>
    <dgm:pt modelId="{52B8D2AB-C55F-4AAB-A65C-215A36AE3413}" type="pres">
      <dgm:prSet presAssocID="{41A61A2A-CF4B-44CE-889C-A86F07C248FB}" presName="imgShp" presStyleLbl="fgImgPlace1" presStyleIdx="2" presStyleCnt="5" custScaleX="912376" custScaleY="237265" custLinFactX="-80678" custLinFactNeighborX="-100000" custLinFactNeighborY="-20315"/>
      <dgm:spPr>
        <a:blipFill rotWithShape="0">
          <a:blip xmlns:r="http://schemas.openxmlformats.org/officeDocument/2006/relationships" r:embed="rId3"/>
          <a:stretch>
            <a:fillRect/>
          </a:stretch>
        </a:blipFill>
      </dgm:spPr>
    </dgm:pt>
    <dgm:pt modelId="{0FD9A097-7655-44C5-8256-3D7CFE2DF221}" type="pres">
      <dgm:prSet presAssocID="{41A61A2A-CF4B-44CE-889C-A86F07C248FB}" presName="txShp" presStyleLbl="node1" presStyleIdx="2" presStyleCnt="5" custScaleX="136678" custScaleY="188356" custLinFactNeighborX="4827" custLinFactNeighborY="-24042">
        <dgm:presLayoutVars>
          <dgm:bulletEnabled val="1"/>
        </dgm:presLayoutVars>
      </dgm:prSet>
      <dgm:spPr/>
      <dgm:t>
        <a:bodyPr/>
        <a:lstStyle/>
        <a:p>
          <a:endParaRPr lang="en-US"/>
        </a:p>
      </dgm:t>
    </dgm:pt>
    <dgm:pt modelId="{10593DC1-3654-4A87-A27E-07049822496E}" type="pres">
      <dgm:prSet presAssocID="{577BCD20-BF40-401D-B7AD-2027E870ADB5}" presName="spacing" presStyleCnt="0"/>
      <dgm:spPr/>
    </dgm:pt>
    <dgm:pt modelId="{7204BFE2-C051-49B0-8B49-7E973DC2E5C1}" type="pres">
      <dgm:prSet presAssocID="{B7BCADC8-479E-4A4B-BBB0-98780FE17F5D}" presName="composite" presStyleCnt="0"/>
      <dgm:spPr/>
    </dgm:pt>
    <dgm:pt modelId="{0E759DA4-F7DB-4CAE-B754-C4E6DB81B134}" type="pres">
      <dgm:prSet presAssocID="{B7BCADC8-479E-4A4B-BBB0-98780FE17F5D}" presName="imgShp" presStyleLbl="fgImgPlace1" presStyleIdx="3" presStyleCnt="5" custScaleX="875536" custScaleY="220159" custLinFactX="-84767" custLinFactNeighborX="-100000" custLinFactNeighborY="-30765"/>
      <dgm:spPr>
        <a:blipFill rotWithShape="0">
          <a:blip xmlns:r="http://schemas.openxmlformats.org/officeDocument/2006/relationships" r:embed="rId4"/>
          <a:stretch>
            <a:fillRect/>
          </a:stretch>
        </a:blipFill>
      </dgm:spPr>
    </dgm:pt>
    <dgm:pt modelId="{0ED1C3A7-9BE0-4B10-B303-8F907F1FC92E}" type="pres">
      <dgm:prSet presAssocID="{B7BCADC8-479E-4A4B-BBB0-98780FE17F5D}" presName="txShp" presStyleLbl="node1" presStyleIdx="3" presStyleCnt="5" custScaleX="137595" custScaleY="195779" custLinFactNeighborX="13474" custLinFactNeighborY="-31294">
        <dgm:presLayoutVars>
          <dgm:bulletEnabled val="1"/>
        </dgm:presLayoutVars>
      </dgm:prSet>
      <dgm:spPr/>
      <dgm:t>
        <a:bodyPr/>
        <a:lstStyle/>
        <a:p>
          <a:endParaRPr lang="en-US"/>
        </a:p>
      </dgm:t>
    </dgm:pt>
    <dgm:pt modelId="{12CF4299-7E66-4CDF-9AB6-26C1C370B11D}" type="pres">
      <dgm:prSet presAssocID="{397A8AA7-85F7-458A-A622-E5AF3197FFAF}" presName="spacing" presStyleCnt="0"/>
      <dgm:spPr/>
    </dgm:pt>
    <dgm:pt modelId="{2B09E6EA-9AC4-4E18-9C51-31A4EE212B6C}" type="pres">
      <dgm:prSet presAssocID="{1C2AC463-EBEF-4427-BDFB-CE243FE3F16C}" presName="composite" presStyleCnt="0"/>
      <dgm:spPr/>
    </dgm:pt>
    <dgm:pt modelId="{0D6A6539-9FFE-459B-AC7A-CD9CBA675593}" type="pres">
      <dgm:prSet presAssocID="{1C2AC463-EBEF-4427-BDFB-CE243FE3F16C}" presName="imgShp" presStyleLbl="fgImgPlace1" presStyleIdx="4" presStyleCnt="5" custScaleX="907961" custScaleY="214704" custLinFactX="-82272" custLinFactNeighborX="-100000" custLinFactNeighborY="-24109"/>
      <dgm:spPr>
        <a:blipFill rotWithShape="0">
          <a:blip xmlns:r="http://schemas.openxmlformats.org/officeDocument/2006/relationships" r:embed="rId5"/>
          <a:stretch>
            <a:fillRect/>
          </a:stretch>
        </a:blipFill>
      </dgm:spPr>
      <dgm:t>
        <a:bodyPr/>
        <a:lstStyle/>
        <a:p>
          <a:endParaRPr lang="en-US"/>
        </a:p>
      </dgm:t>
    </dgm:pt>
    <dgm:pt modelId="{7877C269-1190-4080-8370-BD3CD381543F}" type="pres">
      <dgm:prSet presAssocID="{1C2AC463-EBEF-4427-BDFB-CE243FE3F16C}" presName="txShp" presStyleLbl="node1" presStyleIdx="4" presStyleCnt="5" custScaleX="133620" custScaleY="189335" custLinFactNeighborX="9076" custLinFactNeighborY="-19682">
        <dgm:presLayoutVars>
          <dgm:bulletEnabled val="1"/>
        </dgm:presLayoutVars>
      </dgm:prSet>
      <dgm:spPr/>
      <dgm:t>
        <a:bodyPr/>
        <a:lstStyle/>
        <a:p>
          <a:endParaRPr lang="en-US"/>
        </a:p>
      </dgm:t>
    </dgm:pt>
  </dgm:ptLst>
  <dgm:cxnLst>
    <dgm:cxn modelId="{29F2CC09-3AE9-482C-869E-92189C4B789E}" type="presOf" srcId="{589A1649-795B-4BE3-A4FC-AB1EB85E8B1E}" destId="{68D21241-EB3A-4D74-902C-BADE2BCEE44C}" srcOrd="0" destOrd="0" presId="urn:microsoft.com/office/officeart/2005/8/layout/vList3"/>
    <dgm:cxn modelId="{562B5674-9538-4D33-9C29-1480459B6951}" srcId="{589A1649-795B-4BE3-A4FC-AB1EB85E8B1E}" destId="{41A61A2A-CF4B-44CE-889C-A86F07C248FB}" srcOrd="2" destOrd="0" parTransId="{AEC8E97B-D822-407A-8502-BEA65B3CC4AC}" sibTransId="{577BCD20-BF40-401D-B7AD-2027E870ADB5}"/>
    <dgm:cxn modelId="{2307BBF6-1E18-4759-B2B9-AA0A00AAE3F3}" type="presOf" srcId="{7DEA36B8-0DB6-4780-BFC3-9B09FD8CBF84}" destId="{F513B04D-66B2-45F6-B163-D5AA1C66158B}" srcOrd="0" destOrd="0" presId="urn:microsoft.com/office/officeart/2005/8/layout/vList3"/>
    <dgm:cxn modelId="{06CF334E-35CD-4378-AB8E-7EFF3CC68831}" srcId="{589A1649-795B-4BE3-A4FC-AB1EB85E8B1E}" destId="{1C2AC463-EBEF-4427-BDFB-CE243FE3F16C}" srcOrd="4" destOrd="0" parTransId="{9FA4AF26-D6AE-4896-BB91-722A21582F8B}" sibTransId="{04A51F34-2E71-42CF-A5CB-B8365CE068B0}"/>
    <dgm:cxn modelId="{77132A6A-F4ED-4F09-86AD-3C6D3BB6504F}" type="presOf" srcId="{41A61A2A-CF4B-44CE-889C-A86F07C248FB}" destId="{0FD9A097-7655-44C5-8256-3D7CFE2DF221}" srcOrd="0" destOrd="0" presId="urn:microsoft.com/office/officeart/2005/8/layout/vList3"/>
    <dgm:cxn modelId="{013D4476-B6DC-46FA-BB22-AB90A3445AB5}" type="presOf" srcId="{1C2AC463-EBEF-4427-BDFB-CE243FE3F16C}" destId="{7877C269-1190-4080-8370-BD3CD381543F}" srcOrd="0" destOrd="0" presId="urn:microsoft.com/office/officeart/2005/8/layout/vList3"/>
    <dgm:cxn modelId="{563BCB44-8621-4D8F-9DBB-A6D0D4C2F683}" type="presOf" srcId="{8D5D7063-D04F-42E9-BFD9-888303E49209}" destId="{2DD06036-A0CC-4743-926C-F8CDA194D4B3}" srcOrd="0" destOrd="0" presId="urn:microsoft.com/office/officeart/2005/8/layout/vList3"/>
    <dgm:cxn modelId="{E84E928A-1791-41D5-ACEF-284C3B221B25}" type="presOf" srcId="{B7BCADC8-479E-4A4B-BBB0-98780FE17F5D}" destId="{0ED1C3A7-9BE0-4B10-B303-8F907F1FC92E}" srcOrd="0" destOrd="0" presId="urn:microsoft.com/office/officeart/2005/8/layout/vList3"/>
    <dgm:cxn modelId="{B1AA3B20-C526-4EB7-A253-FAFF7A251BF9}" srcId="{589A1649-795B-4BE3-A4FC-AB1EB85E8B1E}" destId="{7DEA36B8-0DB6-4780-BFC3-9B09FD8CBF84}" srcOrd="0" destOrd="0" parTransId="{7D1B67FD-8B21-4018-B452-FBE1EB7A6FEE}" sibTransId="{6EE586EC-3926-40D5-AB37-B6CF03BBF63A}"/>
    <dgm:cxn modelId="{4BF6A06C-6886-4F30-ACEC-E7B279129FF1}" srcId="{589A1649-795B-4BE3-A4FC-AB1EB85E8B1E}" destId="{B7BCADC8-479E-4A4B-BBB0-98780FE17F5D}" srcOrd="3" destOrd="0" parTransId="{896F6DB5-78BF-4DB2-A14D-B45D00EA7B6F}" sibTransId="{397A8AA7-85F7-458A-A622-E5AF3197FFAF}"/>
    <dgm:cxn modelId="{A9793DA4-6534-475E-9091-30C21C63BA07}" srcId="{589A1649-795B-4BE3-A4FC-AB1EB85E8B1E}" destId="{8D5D7063-D04F-42E9-BFD9-888303E49209}" srcOrd="1" destOrd="0" parTransId="{768814A4-DFA7-4AFA-9276-7A796C526997}" sibTransId="{91E57C43-A638-42A0-BA09-F6FC8E3B0715}"/>
    <dgm:cxn modelId="{EA1CA1AD-CEA0-4F1B-BF73-0D5EBE8E0FFF}" type="presParOf" srcId="{68D21241-EB3A-4D74-902C-BADE2BCEE44C}" destId="{ACC33345-3E10-439A-BB5F-C67592E7ABB4}" srcOrd="0" destOrd="0" presId="urn:microsoft.com/office/officeart/2005/8/layout/vList3"/>
    <dgm:cxn modelId="{A729C1D1-9CD0-407F-8F65-AE5B3072C346}" type="presParOf" srcId="{ACC33345-3E10-439A-BB5F-C67592E7ABB4}" destId="{48E426D0-39FA-4F4A-8F28-DD14B1E97B97}" srcOrd="0" destOrd="0" presId="urn:microsoft.com/office/officeart/2005/8/layout/vList3"/>
    <dgm:cxn modelId="{865B31A4-2C94-4EA2-8F56-FAE17236A5EE}" type="presParOf" srcId="{ACC33345-3E10-439A-BB5F-C67592E7ABB4}" destId="{F513B04D-66B2-45F6-B163-D5AA1C66158B}" srcOrd="1" destOrd="0" presId="urn:microsoft.com/office/officeart/2005/8/layout/vList3"/>
    <dgm:cxn modelId="{349BB7F3-27C8-45DB-9E4E-58FD26C34532}" type="presParOf" srcId="{68D21241-EB3A-4D74-902C-BADE2BCEE44C}" destId="{95198594-DFBD-481A-8995-24AB27D14163}" srcOrd="1" destOrd="0" presId="urn:microsoft.com/office/officeart/2005/8/layout/vList3"/>
    <dgm:cxn modelId="{47EDCB5C-C82E-46F2-A3D5-4E9CA6B7E0A2}" type="presParOf" srcId="{68D21241-EB3A-4D74-902C-BADE2BCEE44C}" destId="{21C03067-8C5E-49A0-87CC-501B837939F5}" srcOrd="2" destOrd="0" presId="urn:microsoft.com/office/officeart/2005/8/layout/vList3"/>
    <dgm:cxn modelId="{7DA254ED-6715-471C-8F16-68B0716EE6FB}" type="presParOf" srcId="{21C03067-8C5E-49A0-87CC-501B837939F5}" destId="{E6A15A7D-AD1A-431F-A339-11F2328C14DA}" srcOrd="0" destOrd="0" presId="urn:microsoft.com/office/officeart/2005/8/layout/vList3"/>
    <dgm:cxn modelId="{24E53545-C173-4E22-A00B-61C89E2DF378}" type="presParOf" srcId="{21C03067-8C5E-49A0-87CC-501B837939F5}" destId="{2DD06036-A0CC-4743-926C-F8CDA194D4B3}" srcOrd="1" destOrd="0" presId="urn:microsoft.com/office/officeart/2005/8/layout/vList3"/>
    <dgm:cxn modelId="{97B0BCFC-C4FF-46CC-9F58-6B5DB20FD582}" type="presParOf" srcId="{68D21241-EB3A-4D74-902C-BADE2BCEE44C}" destId="{8FC982D0-E1B3-4875-BC77-F18733EA51E8}" srcOrd="3" destOrd="0" presId="urn:microsoft.com/office/officeart/2005/8/layout/vList3"/>
    <dgm:cxn modelId="{501B6DF2-7984-4977-8E97-3E2B1CF55236}" type="presParOf" srcId="{68D21241-EB3A-4D74-902C-BADE2BCEE44C}" destId="{C5CB0654-8CD4-4104-9342-A28AA23C3718}" srcOrd="4" destOrd="0" presId="urn:microsoft.com/office/officeart/2005/8/layout/vList3"/>
    <dgm:cxn modelId="{EDF47DBE-7AE5-40A6-AEC9-85357FDD42BF}" type="presParOf" srcId="{C5CB0654-8CD4-4104-9342-A28AA23C3718}" destId="{52B8D2AB-C55F-4AAB-A65C-215A36AE3413}" srcOrd="0" destOrd="0" presId="urn:microsoft.com/office/officeart/2005/8/layout/vList3"/>
    <dgm:cxn modelId="{0A0386E0-C091-4227-8D94-621052F928CA}" type="presParOf" srcId="{C5CB0654-8CD4-4104-9342-A28AA23C3718}" destId="{0FD9A097-7655-44C5-8256-3D7CFE2DF221}" srcOrd="1" destOrd="0" presId="urn:microsoft.com/office/officeart/2005/8/layout/vList3"/>
    <dgm:cxn modelId="{72D94B46-309B-4615-A0E1-0FE935B26F31}" type="presParOf" srcId="{68D21241-EB3A-4D74-902C-BADE2BCEE44C}" destId="{10593DC1-3654-4A87-A27E-07049822496E}" srcOrd="5" destOrd="0" presId="urn:microsoft.com/office/officeart/2005/8/layout/vList3"/>
    <dgm:cxn modelId="{4356941A-C392-4839-A175-BD3A17D7C93F}" type="presParOf" srcId="{68D21241-EB3A-4D74-902C-BADE2BCEE44C}" destId="{7204BFE2-C051-49B0-8B49-7E973DC2E5C1}" srcOrd="6" destOrd="0" presId="urn:microsoft.com/office/officeart/2005/8/layout/vList3"/>
    <dgm:cxn modelId="{8B6D6FBC-FCC6-449D-883F-65056FFF5CFB}" type="presParOf" srcId="{7204BFE2-C051-49B0-8B49-7E973DC2E5C1}" destId="{0E759DA4-F7DB-4CAE-B754-C4E6DB81B134}" srcOrd="0" destOrd="0" presId="urn:microsoft.com/office/officeart/2005/8/layout/vList3"/>
    <dgm:cxn modelId="{46E83B6E-37B9-45F2-95F3-C2334396A82F}" type="presParOf" srcId="{7204BFE2-C051-49B0-8B49-7E973DC2E5C1}" destId="{0ED1C3A7-9BE0-4B10-B303-8F907F1FC92E}" srcOrd="1" destOrd="0" presId="urn:microsoft.com/office/officeart/2005/8/layout/vList3"/>
    <dgm:cxn modelId="{BEF695D7-1BA2-4BC9-8E9B-F5566B4F762D}" type="presParOf" srcId="{68D21241-EB3A-4D74-902C-BADE2BCEE44C}" destId="{12CF4299-7E66-4CDF-9AB6-26C1C370B11D}" srcOrd="7" destOrd="0" presId="urn:microsoft.com/office/officeart/2005/8/layout/vList3"/>
    <dgm:cxn modelId="{19E94259-4AF4-4A40-8794-635B1B689226}" type="presParOf" srcId="{68D21241-EB3A-4D74-902C-BADE2BCEE44C}" destId="{2B09E6EA-9AC4-4E18-9C51-31A4EE212B6C}" srcOrd="8" destOrd="0" presId="urn:microsoft.com/office/officeart/2005/8/layout/vList3"/>
    <dgm:cxn modelId="{595DB46D-3E2A-4029-AA0D-ABB7F035DBC6}" type="presParOf" srcId="{2B09E6EA-9AC4-4E18-9C51-31A4EE212B6C}" destId="{0D6A6539-9FFE-459B-AC7A-CD9CBA675593}" srcOrd="0" destOrd="0" presId="urn:microsoft.com/office/officeart/2005/8/layout/vList3"/>
    <dgm:cxn modelId="{CCD0778C-29E0-4CC1-BCB1-692790EBE83E}" type="presParOf" srcId="{2B09E6EA-9AC4-4E18-9C51-31A4EE212B6C}" destId="{7877C269-1190-4080-8370-BD3CD381543F}" srcOrd="1" destOrd="0" presId="urn:microsoft.com/office/officeart/2005/8/layout/vList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DD487A-AEEC-4788-882D-EBEEF1510D49}" type="doc">
      <dgm:prSet loTypeId="urn:microsoft.com/office/officeart/2005/8/layout/hierarchy4" loCatId="list" qsTypeId="urn:microsoft.com/office/officeart/2005/8/quickstyle/3d2" qsCatId="3D" csTypeId="urn:microsoft.com/office/officeart/2005/8/colors/accent4_4" csCatId="accent4" phldr="1"/>
      <dgm:spPr/>
      <dgm:t>
        <a:bodyPr/>
        <a:lstStyle/>
        <a:p>
          <a:endParaRPr lang="en-US"/>
        </a:p>
      </dgm:t>
    </dgm:pt>
    <dgm:pt modelId="{A6E6281F-CB32-473C-9265-51BF3BCA1035}">
      <dgm:prSet phldrT="[Text]" custT="1"/>
      <dgm:spPr>
        <a:solidFill>
          <a:srgbClr val="00B0F0"/>
        </a:solidFill>
        <a:ln>
          <a:solidFill>
            <a:schemeClr val="tx1">
              <a:lumMod val="95000"/>
              <a:lumOff val="5000"/>
            </a:schemeClr>
          </a:solidFill>
        </a:ln>
      </dgm:spPr>
      <dgm:t>
        <a:bodyPr/>
        <a:lstStyle/>
        <a:p>
          <a:r>
            <a:rPr lang="en-US" sz="4000" b="1" dirty="0" smtClean="0">
              <a:latin typeface="+mj-lt"/>
            </a:rPr>
            <a:t>FORMULATION  OF  PROBLEM</a:t>
          </a:r>
          <a:endParaRPr lang="en-US" sz="4000" b="1" dirty="0">
            <a:latin typeface="+mj-lt"/>
          </a:endParaRPr>
        </a:p>
      </dgm:t>
    </dgm:pt>
    <dgm:pt modelId="{6DE9555D-301B-494E-820D-8E90531C31DE}" type="parTrans" cxnId="{436469EA-AAFE-438C-91E6-FDC6E6144EDD}">
      <dgm:prSet/>
      <dgm:spPr/>
      <dgm:t>
        <a:bodyPr/>
        <a:lstStyle/>
        <a:p>
          <a:endParaRPr lang="en-US"/>
        </a:p>
      </dgm:t>
    </dgm:pt>
    <dgm:pt modelId="{C2951FA5-195D-4B7C-AF73-7BDDD86DD329}" type="sibTrans" cxnId="{436469EA-AAFE-438C-91E6-FDC6E6144EDD}">
      <dgm:prSet/>
      <dgm:spPr/>
      <dgm:t>
        <a:bodyPr/>
        <a:lstStyle/>
        <a:p>
          <a:endParaRPr lang="en-US"/>
        </a:p>
      </dgm:t>
    </dgm:pt>
    <dgm:pt modelId="{708FDE80-0FAC-40CA-A1F6-096F8B78F63F}">
      <dgm:prSet phldrT="[Text]"/>
      <dgm:spPr>
        <a:solidFill>
          <a:srgbClr val="00B0F0"/>
        </a:solidFill>
        <a:ln>
          <a:solidFill>
            <a:schemeClr val="tx1">
              <a:lumMod val="95000"/>
              <a:lumOff val="5000"/>
            </a:schemeClr>
          </a:solidFill>
        </a:ln>
      </dgm:spPr>
      <dgm:t>
        <a:bodyPr/>
        <a:lstStyle/>
        <a:p>
          <a:r>
            <a:rPr lang="en-US" b="1" dirty="0" smtClean="0"/>
            <a:t>INTRODUCTION</a:t>
          </a:r>
          <a:endParaRPr lang="en-US" b="1" dirty="0"/>
        </a:p>
      </dgm:t>
    </dgm:pt>
    <dgm:pt modelId="{F4E74807-6BA4-4EF9-81D7-38E0D4622642}" type="parTrans" cxnId="{3C924AC7-5BCA-45AC-BFB3-807069D990DD}">
      <dgm:prSet/>
      <dgm:spPr/>
      <dgm:t>
        <a:bodyPr/>
        <a:lstStyle/>
        <a:p>
          <a:endParaRPr lang="en-US"/>
        </a:p>
      </dgm:t>
    </dgm:pt>
    <dgm:pt modelId="{88EC80BB-C840-48FB-BC9C-8C43DE9FD0AA}" type="sibTrans" cxnId="{3C924AC7-5BCA-45AC-BFB3-807069D990DD}">
      <dgm:prSet/>
      <dgm:spPr/>
      <dgm:t>
        <a:bodyPr/>
        <a:lstStyle/>
        <a:p>
          <a:endParaRPr lang="en-US"/>
        </a:p>
      </dgm:t>
    </dgm:pt>
    <dgm:pt modelId="{EE718D1B-B9A8-48C6-9545-DFB54E6165D6}">
      <dgm:prSet phldrT="[Text]" custT="1"/>
      <dgm:spPr>
        <a:solidFill>
          <a:srgbClr val="00B0F0"/>
        </a:solidFill>
        <a:ln>
          <a:solidFill>
            <a:schemeClr val="tx1">
              <a:lumMod val="95000"/>
              <a:lumOff val="5000"/>
            </a:schemeClr>
          </a:solidFill>
        </a:ln>
      </dgm:spPr>
      <dgm:t>
        <a:bodyPr/>
        <a:lstStyle/>
        <a:p>
          <a:r>
            <a:rPr lang="en-US" sz="2400" b="1" dirty="0" smtClean="0"/>
            <a:t>RESEARCH  OBJECTIVES</a:t>
          </a:r>
          <a:endParaRPr lang="en-US" sz="2400" b="1" dirty="0"/>
        </a:p>
      </dgm:t>
    </dgm:pt>
    <dgm:pt modelId="{E15E18CC-6529-4AEB-8971-2BF611F28D06}" type="parTrans" cxnId="{9CC33309-F7C9-4B8F-A172-A5E5C7FEB11F}">
      <dgm:prSet/>
      <dgm:spPr/>
      <dgm:t>
        <a:bodyPr/>
        <a:lstStyle/>
        <a:p>
          <a:endParaRPr lang="en-US"/>
        </a:p>
      </dgm:t>
    </dgm:pt>
    <dgm:pt modelId="{CDA0CE27-77FF-4E67-AC2C-B7AD1F16637D}" type="sibTrans" cxnId="{9CC33309-F7C9-4B8F-A172-A5E5C7FEB11F}">
      <dgm:prSet/>
      <dgm:spPr/>
      <dgm:t>
        <a:bodyPr/>
        <a:lstStyle/>
        <a:p>
          <a:endParaRPr lang="en-US"/>
        </a:p>
      </dgm:t>
    </dgm:pt>
    <dgm:pt modelId="{B03D1D73-6B38-4D35-B822-9BA5893D1308}">
      <dgm:prSet phldrT="[Text]" custT="1"/>
      <dgm:spPr>
        <a:solidFill>
          <a:srgbClr val="00B0F0"/>
        </a:solidFill>
        <a:ln>
          <a:solidFill>
            <a:schemeClr val="tx1">
              <a:lumMod val="95000"/>
              <a:lumOff val="5000"/>
            </a:schemeClr>
          </a:solidFill>
        </a:ln>
      </dgm:spPr>
      <dgm:t>
        <a:bodyPr/>
        <a:lstStyle/>
        <a:p>
          <a:r>
            <a:rPr lang="en-US" sz="2400" b="1" dirty="0" smtClean="0"/>
            <a:t>RESEARCH  METHODOLOGY</a:t>
          </a:r>
          <a:endParaRPr lang="en-US" sz="2400" b="1" dirty="0"/>
        </a:p>
      </dgm:t>
    </dgm:pt>
    <dgm:pt modelId="{73EFEC14-CEF9-4E2A-9201-3958041A9E44}" type="parTrans" cxnId="{F70C65A7-6888-439B-905B-F02172255DEB}">
      <dgm:prSet/>
      <dgm:spPr/>
      <dgm:t>
        <a:bodyPr/>
        <a:lstStyle/>
        <a:p>
          <a:endParaRPr lang="en-US"/>
        </a:p>
      </dgm:t>
    </dgm:pt>
    <dgm:pt modelId="{ABFEB2F1-23F2-4572-8751-2B5C52070E67}" type="sibTrans" cxnId="{F70C65A7-6888-439B-905B-F02172255DEB}">
      <dgm:prSet/>
      <dgm:spPr/>
      <dgm:t>
        <a:bodyPr/>
        <a:lstStyle/>
        <a:p>
          <a:endParaRPr lang="en-US"/>
        </a:p>
      </dgm:t>
    </dgm:pt>
    <dgm:pt modelId="{F4B358D4-A8B8-4E0E-9895-827642E01418}">
      <dgm:prSet phldrT="[Text]"/>
      <dgm:spPr>
        <a:solidFill>
          <a:srgbClr val="00B0F0"/>
        </a:solidFill>
        <a:ln>
          <a:solidFill>
            <a:schemeClr val="tx1">
              <a:lumMod val="95000"/>
              <a:lumOff val="5000"/>
            </a:schemeClr>
          </a:solidFill>
        </a:ln>
      </dgm:spPr>
      <dgm:t>
        <a:bodyPr/>
        <a:lstStyle/>
        <a:p>
          <a:r>
            <a:rPr lang="en-US" b="1" dirty="0" smtClean="0"/>
            <a:t>LITERATURE  REVIEW</a:t>
          </a:r>
          <a:endParaRPr lang="en-US" b="1" dirty="0"/>
        </a:p>
      </dgm:t>
    </dgm:pt>
    <dgm:pt modelId="{6BF59972-C48C-4053-B5DD-093146507D5A}" type="parTrans" cxnId="{4766EE4A-A772-41E4-A76A-6857C8E90725}">
      <dgm:prSet/>
      <dgm:spPr/>
      <dgm:t>
        <a:bodyPr/>
        <a:lstStyle/>
        <a:p>
          <a:endParaRPr lang="en-US"/>
        </a:p>
      </dgm:t>
    </dgm:pt>
    <dgm:pt modelId="{C269B9A3-1678-4004-BF8F-40EA055CBAC2}" type="sibTrans" cxnId="{4766EE4A-A772-41E4-A76A-6857C8E90725}">
      <dgm:prSet/>
      <dgm:spPr/>
      <dgm:t>
        <a:bodyPr/>
        <a:lstStyle/>
        <a:p>
          <a:endParaRPr lang="en-US"/>
        </a:p>
      </dgm:t>
    </dgm:pt>
    <dgm:pt modelId="{4E71E91E-019F-490A-990B-EE90466EE147}">
      <dgm:prSet phldrT="[Text]"/>
      <dgm:spPr>
        <a:solidFill>
          <a:srgbClr val="00B0F0"/>
        </a:solidFill>
        <a:ln>
          <a:solidFill>
            <a:schemeClr val="tx1">
              <a:lumMod val="95000"/>
              <a:lumOff val="5000"/>
            </a:schemeClr>
          </a:solidFill>
        </a:ln>
      </dgm:spPr>
      <dgm:t>
        <a:bodyPr/>
        <a:lstStyle/>
        <a:p>
          <a:r>
            <a:rPr lang="en-US" b="1" dirty="0" smtClean="0"/>
            <a:t>ORGANIZATION  OF THESIS </a:t>
          </a:r>
          <a:endParaRPr lang="en-US" b="1" dirty="0"/>
        </a:p>
      </dgm:t>
    </dgm:pt>
    <dgm:pt modelId="{6FAFA71D-8909-4DCB-8D17-A7C568D6E2B2}" type="parTrans" cxnId="{BE1E78DC-7C2D-4D2F-907C-F590CD703152}">
      <dgm:prSet/>
      <dgm:spPr/>
      <dgm:t>
        <a:bodyPr/>
        <a:lstStyle/>
        <a:p>
          <a:endParaRPr lang="en-US"/>
        </a:p>
      </dgm:t>
    </dgm:pt>
    <dgm:pt modelId="{163F82F0-91EE-4C25-A89E-591BB9B1B5E8}" type="sibTrans" cxnId="{BE1E78DC-7C2D-4D2F-907C-F590CD703152}">
      <dgm:prSet/>
      <dgm:spPr/>
      <dgm:t>
        <a:bodyPr/>
        <a:lstStyle/>
        <a:p>
          <a:endParaRPr lang="en-US"/>
        </a:p>
      </dgm:t>
    </dgm:pt>
    <dgm:pt modelId="{E23C5176-1D36-44C5-AC8D-BCF26E4765F4}" type="pres">
      <dgm:prSet presAssocID="{5BDD487A-AEEC-4788-882D-EBEEF1510D49}" presName="Name0" presStyleCnt="0">
        <dgm:presLayoutVars>
          <dgm:chPref val="1"/>
          <dgm:dir/>
          <dgm:animOne val="branch"/>
          <dgm:animLvl val="lvl"/>
          <dgm:resizeHandles/>
        </dgm:presLayoutVars>
      </dgm:prSet>
      <dgm:spPr/>
    </dgm:pt>
    <dgm:pt modelId="{FC1532F2-9539-4B12-96B2-051371B1395C}" type="pres">
      <dgm:prSet presAssocID="{A6E6281F-CB32-473C-9265-51BF3BCA1035}" presName="vertOne" presStyleCnt="0"/>
      <dgm:spPr/>
    </dgm:pt>
    <dgm:pt modelId="{7A4477EB-B5C1-4159-8C01-1525B7E992F5}" type="pres">
      <dgm:prSet presAssocID="{A6E6281F-CB32-473C-9265-51BF3BCA1035}" presName="txOne" presStyleLbl="node0" presStyleIdx="0" presStyleCnt="1">
        <dgm:presLayoutVars>
          <dgm:chPref val="3"/>
        </dgm:presLayoutVars>
      </dgm:prSet>
      <dgm:spPr/>
    </dgm:pt>
    <dgm:pt modelId="{911C1440-C8AA-4877-A462-76C3C7332672}" type="pres">
      <dgm:prSet presAssocID="{A6E6281F-CB32-473C-9265-51BF3BCA1035}" presName="parTransOne" presStyleCnt="0"/>
      <dgm:spPr/>
    </dgm:pt>
    <dgm:pt modelId="{57872C41-BF3F-4218-AEC2-C5A70BEDD2C9}" type="pres">
      <dgm:prSet presAssocID="{A6E6281F-CB32-473C-9265-51BF3BCA1035}" presName="horzOne" presStyleCnt="0"/>
      <dgm:spPr/>
    </dgm:pt>
    <dgm:pt modelId="{ADA4A8AD-69DB-40AA-A1D7-FF1114F7431B}" type="pres">
      <dgm:prSet presAssocID="{708FDE80-0FAC-40CA-A1F6-096F8B78F63F}" presName="vertTwo" presStyleCnt="0"/>
      <dgm:spPr/>
    </dgm:pt>
    <dgm:pt modelId="{2A2E818F-D129-4AB9-B749-E66BB3250E79}" type="pres">
      <dgm:prSet presAssocID="{708FDE80-0FAC-40CA-A1F6-096F8B78F63F}" presName="txTwo" presStyleLbl="node2" presStyleIdx="0" presStyleCnt="2">
        <dgm:presLayoutVars>
          <dgm:chPref val="3"/>
        </dgm:presLayoutVars>
      </dgm:prSet>
      <dgm:spPr/>
    </dgm:pt>
    <dgm:pt modelId="{1366CED6-4424-422D-9BDD-0A7D6BBC5656}" type="pres">
      <dgm:prSet presAssocID="{708FDE80-0FAC-40CA-A1F6-096F8B78F63F}" presName="parTransTwo" presStyleCnt="0"/>
      <dgm:spPr/>
    </dgm:pt>
    <dgm:pt modelId="{C6D70E0C-6C2D-4B9B-909F-6F3644A91BFC}" type="pres">
      <dgm:prSet presAssocID="{708FDE80-0FAC-40CA-A1F6-096F8B78F63F}" presName="horzTwo" presStyleCnt="0"/>
      <dgm:spPr/>
    </dgm:pt>
    <dgm:pt modelId="{BE83E0A8-F07F-4E18-9457-2E786198FF47}" type="pres">
      <dgm:prSet presAssocID="{EE718D1B-B9A8-48C6-9545-DFB54E6165D6}" presName="vertThree" presStyleCnt="0"/>
      <dgm:spPr/>
    </dgm:pt>
    <dgm:pt modelId="{A6C1B9BE-32CC-419F-83C0-EB0EFDFDAB9A}" type="pres">
      <dgm:prSet presAssocID="{EE718D1B-B9A8-48C6-9545-DFB54E6165D6}" presName="txThree" presStyleLbl="node3" presStyleIdx="0" presStyleCnt="3" custLinFactNeighborX="-36" custLinFactNeighborY="3964">
        <dgm:presLayoutVars>
          <dgm:chPref val="3"/>
        </dgm:presLayoutVars>
      </dgm:prSet>
      <dgm:spPr/>
    </dgm:pt>
    <dgm:pt modelId="{60473C81-AA3B-456C-87B3-4BC94E3EFAE0}" type="pres">
      <dgm:prSet presAssocID="{EE718D1B-B9A8-48C6-9545-DFB54E6165D6}" presName="horzThree" presStyleCnt="0"/>
      <dgm:spPr/>
    </dgm:pt>
    <dgm:pt modelId="{0140F105-A19A-4A4C-9B0E-1E1C5DEB5574}" type="pres">
      <dgm:prSet presAssocID="{CDA0CE27-77FF-4E67-AC2C-B7AD1F16637D}" presName="sibSpaceThree" presStyleCnt="0"/>
      <dgm:spPr/>
    </dgm:pt>
    <dgm:pt modelId="{72D0607E-C328-4D24-9AC0-5E086C9169D3}" type="pres">
      <dgm:prSet presAssocID="{B03D1D73-6B38-4D35-B822-9BA5893D1308}" presName="vertThree" presStyleCnt="0"/>
      <dgm:spPr/>
    </dgm:pt>
    <dgm:pt modelId="{5A96E443-7F84-415B-B813-E8233F11B2AB}" type="pres">
      <dgm:prSet presAssocID="{B03D1D73-6B38-4D35-B822-9BA5893D1308}" presName="txThree" presStyleLbl="node3" presStyleIdx="1" presStyleCnt="3">
        <dgm:presLayoutVars>
          <dgm:chPref val="3"/>
        </dgm:presLayoutVars>
      </dgm:prSet>
      <dgm:spPr/>
      <dgm:t>
        <a:bodyPr/>
        <a:lstStyle/>
        <a:p>
          <a:endParaRPr lang="en-US"/>
        </a:p>
      </dgm:t>
    </dgm:pt>
    <dgm:pt modelId="{B1E987E9-7D37-42C9-BC78-45742531716C}" type="pres">
      <dgm:prSet presAssocID="{B03D1D73-6B38-4D35-B822-9BA5893D1308}" presName="horzThree" presStyleCnt="0"/>
      <dgm:spPr/>
    </dgm:pt>
    <dgm:pt modelId="{F98829F4-57EF-4BE4-BBFF-D131BE73D40A}" type="pres">
      <dgm:prSet presAssocID="{88EC80BB-C840-48FB-BC9C-8C43DE9FD0AA}" presName="sibSpaceTwo" presStyleCnt="0"/>
      <dgm:spPr/>
    </dgm:pt>
    <dgm:pt modelId="{9016C75E-9E06-4F78-B951-28FA8854F554}" type="pres">
      <dgm:prSet presAssocID="{F4B358D4-A8B8-4E0E-9895-827642E01418}" presName="vertTwo" presStyleCnt="0"/>
      <dgm:spPr/>
    </dgm:pt>
    <dgm:pt modelId="{1043B3D9-6511-4905-94C1-533FC61F705A}" type="pres">
      <dgm:prSet presAssocID="{F4B358D4-A8B8-4E0E-9895-827642E01418}" presName="txTwo" presStyleLbl="node2" presStyleIdx="1" presStyleCnt="2">
        <dgm:presLayoutVars>
          <dgm:chPref val="3"/>
        </dgm:presLayoutVars>
      </dgm:prSet>
      <dgm:spPr/>
    </dgm:pt>
    <dgm:pt modelId="{484EFE2C-9197-452E-9B65-E3EC83FC8FDB}" type="pres">
      <dgm:prSet presAssocID="{F4B358D4-A8B8-4E0E-9895-827642E01418}" presName="parTransTwo" presStyleCnt="0"/>
      <dgm:spPr/>
    </dgm:pt>
    <dgm:pt modelId="{B29551C3-8E59-44D3-955F-1C1EA1C10F4D}" type="pres">
      <dgm:prSet presAssocID="{F4B358D4-A8B8-4E0E-9895-827642E01418}" presName="horzTwo" presStyleCnt="0"/>
      <dgm:spPr/>
    </dgm:pt>
    <dgm:pt modelId="{B3BA216A-E2F2-4C8E-8972-BEC37941807D}" type="pres">
      <dgm:prSet presAssocID="{4E71E91E-019F-490A-990B-EE90466EE147}" presName="vertThree" presStyleCnt="0"/>
      <dgm:spPr/>
    </dgm:pt>
    <dgm:pt modelId="{F3BF24D1-E3EF-4562-B1B5-78E4E5809B36}" type="pres">
      <dgm:prSet presAssocID="{4E71E91E-019F-490A-990B-EE90466EE147}" presName="txThree" presStyleLbl="node3" presStyleIdx="2" presStyleCnt="3">
        <dgm:presLayoutVars>
          <dgm:chPref val="3"/>
        </dgm:presLayoutVars>
      </dgm:prSet>
      <dgm:spPr/>
    </dgm:pt>
    <dgm:pt modelId="{27A550AE-B492-4F84-A997-FE9167CF1D29}" type="pres">
      <dgm:prSet presAssocID="{4E71E91E-019F-490A-990B-EE90466EE147}" presName="horzThree" presStyleCnt="0"/>
      <dgm:spPr/>
    </dgm:pt>
  </dgm:ptLst>
  <dgm:cxnLst>
    <dgm:cxn modelId="{4766EE4A-A772-41E4-A76A-6857C8E90725}" srcId="{A6E6281F-CB32-473C-9265-51BF3BCA1035}" destId="{F4B358D4-A8B8-4E0E-9895-827642E01418}" srcOrd="1" destOrd="0" parTransId="{6BF59972-C48C-4053-B5DD-093146507D5A}" sibTransId="{C269B9A3-1678-4004-BF8F-40EA055CBAC2}"/>
    <dgm:cxn modelId="{436469EA-AAFE-438C-91E6-FDC6E6144EDD}" srcId="{5BDD487A-AEEC-4788-882D-EBEEF1510D49}" destId="{A6E6281F-CB32-473C-9265-51BF3BCA1035}" srcOrd="0" destOrd="0" parTransId="{6DE9555D-301B-494E-820D-8E90531C31DE}" sibTransId="{C2951FA5-195D-4B7C-AF73-7BDDD86DD329}"/>
    <dgm:cxn modelId="{E0A890B5-4034-4209-9BE6-689B617CC3EE}" type="presOf" srcId="{F4B358D4-A8B8-4E0E-9895-827642E01418}" destId="{1043B3D9-6511-4905-94C1-533FC61F705A}" srcOrd="0" destOrd="0" presId="urn:microsoft.com/office/officeart/2005/8/layout/hierarchy4"/>
    <dgm:cxn modelId="{BBD803C7-C087-4A2C-B3BA-DD563B4062AF}" type="presOf" srcId="{EE718D1B-B9A8-48C6-9545-DFB54E6165D6}" destId="{A6C1B9BE-32CC-419F-83C0-EB0EFDFDAB9A}" srcOrd="0" destOrd="0" presId="urn:microsoft.com/office/officeart/2005/8/layout/hierarchy4"/>
    <dgm:cxn modelId="{D72E3526-36FD-4804-BEE3-72FA9F246F44}" type="presOf" srcId="{5BDD487A-AEEC-4788-882D-EBEEF1510D49}" destId="{E23C5176-1D36-44C5-AC8D-BCF26E4765F4}" srcOrd="0" destOrd="0" presId="urn:microsoft.com/office/officeart/2005/8/layout/hierarchy4"/>
    <dgm:cxn modelId="{9CC33309-F7C9-4B8F-A172-A5E5C7FEB11F}" srcId="{708FDE80-0FAC-40CA-A1F6-096F8B78F63F}" destId="{EE718D1B-B9A8-48C6-9545-DFB54E6165D6}" srcOrd="0" destOrd="0" parTransId="{E15E18CC-6529-4AEB-8971-2BF611F28D06}" sibTransId="{CDA0CE27-77FF-4E67-AC2C-B7AD1F16637D}"/>
    <dgm:cxn modelId="{8FD65161-EEC8-4AA1-9D76-853ECC56251A}" type="presOf" srcId="{4E71E91E-019F-490A-990B-EE90466EE147}" destId="{F3BF24D1-E3EF-4562-B1B5-78E4E5809B36}" srcOrd="0" destOrd="0" presId="urn:microsoft.com/office/officeart/2005/8/layout/hierarchy4"/>
    <dgm:cxn modelId="{372E7883-DBD3-4647-AD4F-F84A76387A8D}" type="presOf" srcId="{B03D1D73-6B38-4D35-B822-9BA5893D1308}" destId="{5A96E443-7F84-415B-B813-E8233F11B2AB}" srcOrd="0" destOrd="0" presId="urn:microsoft.com/office/officeart/2005/8/layout/hierarchy4"/>
    <dgm:cxn modelId="{54E03D5F-06DB-4ADF-8871-153723C6D051}" type="presOf" srcId="{A6E6281F-CB32-473C-9265-51BF3BCA1035}" destId="{7A4477EB-B5C1-4159-8C01-1525B7E992F5}" srcOrd="0" destOrd="0" presId="urn:microsoft.com/office/officeart/2005/8/layout/hierarchy4"/>
    <dgm:cxn modelId="{3C924AC7-5BCA-45AC-BFB3-807069D990DD}" srcId="{A6E6281F-CB32-473C-9265-51BF3BCA1035}" destId="{708FDE80-0FAC-40CA-A1F6-096F8B78F63F}" srcOrd="0" destOrd="0" parTransId="{F4E74807-6BA4-4EF9-81D7-38E0D4622642}" sibTransId="{88EC80BB-C840-48FB-BC9C-8C43DE9FD0AA}"/>
    <dgm:cxn modelId="{F70C65A7-6888-439B-905B-F02172255DEB}" srcId="{708FDE80-0FAC-40CA-A1F6-096F8B78F63F}" destId="{B03D1D73-6B38-4D35-B822-9BA5893D1308}" srcOrd="1" destOrd="0" parTransId="{73EFEC14-CEF9-4E2A-9201-3958041A9E44}" sibTransId="{ABFEB2F1-23F2-4572-8751-2B5C52070E67}"/>
    <dgm:cxn modelId="{BE1E78DC-7C2D-4D2F-907C-F590CD703152}" srcId="{F4B358D4-A8B8-4E0E-9895-827642E01418}" destId="{4E71E91E-019F-490A-990B-EE90466EE147}" srcOrd="0" destOrd="0" parTransId="{6FAFA71D-8909-4DCB-8D17-A7C568D6E2B2}" sibTransId="{163F82F0-91EE-4C25-A89E-591BB9B1B5E8}"/>
    <dgm:cxn modelId="{920A611C-BAD4-4541-B13B-EA967E440F4E}" type="presOf" srcId="{708FDE80-0FAC-40CA-A1F6-096F8B78F63F}" destId="{2A2E818F-D129-4AB9-B749-E66BB3250E79}" srcOrd="0" destOrd="0" presId="urn:microsoft.com/office/officeart/2005/8/layout/hierarchy4"/>
    <dgm:cxn modelId="{D1FB2E93-9550-4246-AC28-7CC1964109F4}" type="presParOf" srcId="{E23C5176-1D36-44C5-AC8D-BCF26E4765F4}" destId="{FC1532F2-9539-4B12-96B2-051371B1395C}" srcOrd="0" destOrd="0" presId="urn:microsoft.com/office/officeart/2005/8/layout/hierarchy4"/>
    <dgm:cxn modelId="{108B72D9-860F-450D-AF7E-68E431D7D38A}" type="presParOf" srcId="{FC1532F2-9539-4B12-96B2-051371B1395C}" destId="{7A4477EB-B5C1-4159-8C01-1525B7E992F5}" srcOrd="0" destOrd="0" presId="urn:microsoft.com/office/officeart/2005/8/layout/hierarchy4"/>
    <dgm:cxn modelId="{F40B9840-8541-4F05-9706-C130FDB43BFC}" type="presParOf" srcId="{FC1532F2-9539-4B12-96B2-051371B1395C}" destId="{911C1440-C8AA-4877-A462-76C3C7332672}" srcOrd="1" destOrd="0" presId="urn:microsoft.com/office/officeart/2005/8/layout/hierarchy4"/>
    <dgm:cxn modelId="{6CD246BD-12E3-4727-84D7-3FE9A7FA64FB}" type="presParOf" srcId="{FC1532F2-9539-4B12-96B2-051371B1395C}" destId="{57872C41-BF3F-4218-AEC2-C5A70BEDD2C9}" srcOrd="2" destOrd="0" presId="urn:microsoft.com/office/officeart/2005/8/layout/hierarchy4"/>
    <dgm:cxn modelId="{9B7E4E8D-A073-4354-ABC5-1E64127B2E8D}" type="presParOf" srcId="{57872C41-BF3F-4218-AEC2-C5A70BEDD2C9}" destId="{ADA4A8AD-69DB-40AA-A1D7-FF1114F7431B}" srcOrd="0" destOrd="0" presId="urn:microsoft.com/office/officeart/2005/8/layout/hierarchy4"/>
    <dgm:cxn modelId="{8395B8CA-E3E8-474A-81DE-5A5A3075F158}" type="presParOf" srcId="{ADA4A8AD-69DB-40AA-A1D7-FF1114F7431B}" destId="{2A2E818F-D129-4AB9-B749-E66BB3250E79}" srcOrd="0" destOrd="0" presId="urn:microsoft.com/office/officeart/2005/8/layout/hierarchy4"/>
    <dgm:cxn modelId="{A1BDB45C-D9AD-4B54-B187-A3B8CFCEA69F}" type="presParOf" srcId="{ADA4A8AD-69DB-40AA-A1D7-FF1114F7431B}" destId="{1366CED6-4424-422D-9BDD-0A7D6BBC5656}" srcOrd="1" destOrd="0" presId="urn:microsoft.com/office/officeart/2005/8/layout/hierarchy4"/>
    <dgm:cxn modelId="{CBF97427-A758-4E3A-AD35-054CA50FA2E1}" type="presParOf" srcId="{ADA4A8AD-69DB-40AA-A1D7-FF1114F7431B}" destId="{C6D70E0C-6C2D-4B9B-909F-6F3644A91BFC}" srcOrd="2" destOrd="0" presId="urn:microsoft.com/office/officeart/2005/8/layout/hierarchy4"/>
    <dgm:cxn modelId="{3B23EABE-D7DD-4A37-BC7E-27124BD89551}" type="presParOf" srcId="{C6D70E0C-6C2D-4B9B-909F-6F3644A91BFC}" destId="{BE83E0A8-F07F-4E18-9457-2E786198FF47}" srcOrd="0" destOrd="0" presId="urn:microsoft.com/office/officeart/2005/8/layout/hierarchy4"/>
    <dgm:cxn modelId="{9665436B-5D30-49FE-9E80-B6B6A2255DE4}" type="presParOf" srcId="{BE83E0A8-F07F-4E18-9457-2E786198FF47}" destId="{A6C1B9BE-32CC-419F-83C0-EB0EFDFDAB9A}" srcOrd="0" destOrd="0" presId="urn:microsoft.com/office/officeart/2005/8/layout/hierarchy4"/>
    <dgm:cxn modelId="{589242CC-FC9F-4A8A-95BD-2C4BA0D5DF2F}" type="presParOf" srcId="{BE83E0A8-F07F-4E18-9457-2E786198FF47}" destId="{60473C81-AA3B-456C-87B3-4BC94E3EFAE0}" srcOrd="1" destOrd="0" presId="urn:microsoft.com/office/officeart/2005/8/layout/hierarchy4"/>
    <dgm:cxn modelId="{D9F56EE6-A5B3-4314-9626-08AFA62C7F2F}" type="presParOf" srcId="{C6D70E0C-6C2D-4B9B-909F-6F3644A91BFC}" destId="{0140F105-A19A-4A4C-9B0E-1E1C5DEB5574}" srcOrd="1" destOrd="0" presId="urn:microsoft.com/office/officeart/2005/8/layout/hierarchy4"/>
    <dgm:cxn modelId="{424256EF-73B3-412F-B827-E905F4BB696E}" type="presParOf" srcId="{C6D70E0C-6C2D-4B9B-909F-6F3644A91BFC}" destId="{72D0607E-C328-4D24-9AC0-5E086C9169D3}" srcOrd="2" destOrd="0" presId="urn:microsoft.com/office/officeart/2005/8/layout/hierarchy4"/>
    <dgm:cxn modelId="{FF8EB0C7-59F4-4458-BD31-CEBA9B597B84}" type="presParOf" srcId="{72D0607E-C328-4D24-9AC0-5E086C9169D3}" destId="{5A96E443-7F84-415B-B813-E8233F11B2AB}" srcOrd="0" destOrd="0" presId="urn:microsoft.com/office/officeart/2005/8/layout/hierarchy4"/>
    <dgm:cxn modelId="{3371CEF3-66AF-4F65-BB17-7C9033827492}" type="presParOf" srcId="{72D0607E-C328-4D24-9AC0-5E086C9169D3}" destId="{B1E987E9-7D37-42C9-BC78-45742531716C}" srcOrd="1" destOrd="0" presId="urn:microsoft.com/office/officeart/2005/8/layout/hierarchy4"/>
    <dgm:cxn modelId="{0EEB5C67-DC62-43D7-B984-CDB787313076}" type="presParOf" srcId="{57872C41-BF3F-4218-AEC2-C5A70BEDD2C9}" destId="{F98829F4-57EF-4BE4-BBFF-D131BE73D40A}" srcOrd="1" destOrd="0" presId="urn:microsoft.com/office/officeart/2005/8/layout/hierarchy4"/>
    <dgm:cxn modelId="{34D407E6-D17D-4C96-A27F-DE9B1A6EB930}" type="presParOf" srcId="{57872C41-BF3F-4218-AEC2-C5A70BEDD2C9}" destId="{9016C75E-9E06-4F78-B951-28FA8854F554}" srcOrd="2" destOrd="0" presId="urn:microsoft.com/office/officeart/2005/8/layout/hierarchy4"/>
    <dgm:cxn modelId="{A7F7BF09-21EB-443F-9B16-FB0C75546DE3}" type="presParOf" srcId="{9016C75E-9E06-4F78-B951-28FA8854F554}" destId="{1043B3D9-6511-4905-94C1-533FC61F705A}" srcOrd="0" destOrd="0" presId="urn:microsoft.com/office/officeart/2005/8/layout/hierarchy4"/>
    <dgm:cxn modelId="{622FDE93-00BF-42F0-8580-C525DF689E5F}" type="presParOf" srcId="{9016C75E-9E06-4F78-B951-28FA8854F554}" destId="{484EFE2C-9197-452E-9B65-E3EC83FC8FDB}" srcOrd="1" destOrd="0" presId="urn:microsoft.com/office/officeart/2005/8/layout/hierarchy4"/>
    <dgm:cxn modelId="{624DF1C3-4C3C-403E-A368-92312007DCC6}" type="presParOf" srcId="{9016C75E-9E06-4F78-B951-28FA8854F554}" destId="{B29551C3-8E59-44D3-955F-1C1EA1C10F4D}" srcOrd="2" destOrd="0" presId="urn:microsoft.com/office/officeart/2005/8/layout/hierarchy4"/>
    <dgm:cxn modelId="{B91CD10B-1EC4-482D-A0C5-BE5E4BDDFC7C}" type="presParOf" srcId="{B29551C3-8E59-44D3-955F-1C1EA1C10F4D}" destId="{B3BA216A-E2F2-4C8E-8972-BEC37941807D}" srcOrd="0" destOrd="0" presId="urn:microsoft.com/office/officeart/2005/8/layout/hierarchy4"/>
    <dgm:cxn modelId="{4E6EC022-6AA2-4960-A669-175EA9656098}" type="presParOf" srcId="{B3BA216A-E2F2-4C8E-8972-BEC37941807D}" destId="{F3BF24D1-E3EF-4562-B1B5-78E4E5809B36}" srcOrd="0" destOrd="0" presId="urn:microsoft.com/office/officeart/2005/8/layout/hierarchy4"/>
    <dgm:cxn modelId="{0C594073-2D9A-4ACC-BA30-866E8B51F620}" type="presParOf" srcId="{B3BA216A-E2F2-4C8E-8972-BEC37941807D}" destId="{27A550AE-B492-4F84-A997-FE9167CF1D29}" srcOrd="1" destOrd="0" presId="urn:microsoft.com/office/officeart/2005/8/layout/hierarchy4"/>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963B7B-7D05-47EE-BBE3-26DFE0A7F785}">
      <dsp:nvSpPr>
        <dsp:cNvPr id="0" name=""/>
        <dsp:cNvSpPr/>
      </dsp:nvSpPr>
      <dsp:spPr>
        <a:xfrm>
          <a:off x="2682239" y="125"/>
          <a:ext cx="4023360" cy="489737"/>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glow rad="70000">
            <a:schemeClr val="accent1">
              <a:alpha val="90000"/>
              <a:tint val="40000"/>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17612913</a:t>
          </a:r>
          <a:endParaRPr lang="en-US" sz="2500" kern="1200" dirty="0"/>
        </a:p>
      </dsp:txBody>
      <dsp:txXfrm>
        <a:off x="2682239" y="125"/>
        <a:ext cx="4023360" cy="489737"/>
      </dsp:txXfrm>
    </dsp:sp>
    <dsp:sp modelId="{604CE3C6-A53E-4E92-A172-06F9A91D345A}">
      <dsp:nvSpPr>
        <dsp:cNvPr id="0" name=""/>
        <dsp:cNvSpPr/>
      </dsp:nvSpPr>
      <dsp:spPr>
        <a:xfrm>
          <a:off x="0" y="125"/>
          <a:ext cx="2682240" cy="489737"/>
        </a:xfrm>
        <a:prstGeom prst="roundRect">
          <a:avLst/>
        </a:prstGeom>
        <a:solidFill>
          <a:srgbClr val="7030A0"/>
        </a:solidFill>
        <a:ln>
          <a:solidFill>
            <a:schemeClr val="accent1">
              <a:lumMod val="75000"/>
            </a:schemeClr>
          </a:solidFill>
        </a:ln>
        <a:effectLst>
          <a:glow rad="70000">
            <a:schemeClr val="accent1">
              <a:hueOff val="0"/>
              <a:satOff val="0"/>
              <a:lumOff val="0"/>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b="1" kern="1200" dirty="0" smtClean="0">
              <a:latin typeface="+mj-lt"/>
            </a:rPr>
            <a:t>S.SAKTHI </a:t>
          </a:r>
          <a:r>
            <a:rPr lang="en-US" sz="2800" b="1" kern="1200" dirty="0" smtClean="0">
              <a:latin typeface="+mj-lt"/>
            </a:rPr>
            <a:t>DOSS</a:t>
          </a:r>
          <a:endParaRPr lang="en-US" sz="2800" b="1" kern="1200" dirty="0">
            <a:latin typeface="+mj-lt"/>
          </a:endParaRPr>
        </a:p>
      </dsp:txBody>
      <dsp:txXfrm>
        <a:off x="0" y="125"/>
        <a:ext cx="2682240" cy="489737"/>
      </dsp:txXfrm>
    </dsp:sp>
    <dsp:sp modelId="{FBB92D1B-F1A4-4C35-B6BD-725C71EAD350}">
      <dsp:nvSpPr>
        <dsp:cNvPr id="0" name=""/>
        <dsp:cNvSpPr/>
      </dsp:nvSpPr>
      <dsp:spPr>
        <a:xfrm>
          <a:off x="2682239" y="538836"/>
          <a:ext cx="4023360" cy="489737"/>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glow rad="70000">
            <a:schemeClr val="accent1">
              <a:alpha val="90000"/>
              <a:tint val="40000"/>
              <a:hueOff val="0"/>
              <a:satOff val="0"/>
              <a:lumOff val="0"/>
              <a:alphaOff val="0"/>
              <a:tint val="30000"/>
              <a:shade val="95000"/>
              <a:satMod val="300000"/>
              <a:alpha val="50000"/>
            </a:schemeClr>
          </a:glo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5875" tIns="15875" rIns="15875" bIns="15875" numCol="1" spcCol="1270" anchor="t" anchorCtr="0">
          <a:noAutofit/>
        </a:bodyPr>
        <a:lstStyle/>
        <a:p>
          <a:pPr marL="228600" lvl="1" indent="-228600" algn="l" defTabSz="1111250">
            <a:lnSpc>
              <a:spcPct val="90000"/>
            </a:lnSpc>
            <a:spcBef>
              <a:spcPct val="0"/>
            </a:spcBef>
            <a:spcAft>
              <a:spcPct val="15000"/>
            </a:spcAft>
            <a:buChar char="••"/>
          </a:pPr>
          <a:r>
            <a:rPr lang="en-US" sz="2500" kern="1200" dirty="0" smtClean="0"/>
            <a:t>17612113</a:t>
          </a:r>
          <a:endParaRPr lang="en-US" sz="2500" kern="1200" dirty="0"/>
        </a:p>
      </dsp:txBody>
      <dsp:txXfrm>
        <a:off x="2682239" y="538836"/>
        <a:ext cx="4023360" cy="489737"/>
      </dsp:txXfrm>
    </dsp:sp>
    <dsp:sp modelId="{EF41FDCA-2B0A-4E41-9ED5-2BA001BB75B0}">
      <dsp:nvSpPr>
        <dsp:cNvPr id="0" name=""/>
        <dsp:cNvSpPr/>
      </dsp:nvSpPr>
      <dsp:spPr>
        <a:xfrm>
          <a:off x="0" y="538836"/>
          <a:ext cx="2682240" cy="489737"/>
        </a:xfrm>
        <a:prstGeom prst="roundRect">
          <a:avLst/>
        </a:prstGeom>
        <a:solidFill>
          <a:srgbClr val="7030A0"/>
        </a:solidFill>
        <a:ln>
          <a:solidFill>
            <a:schemeClr val="tx1">
              <a:lumMod val="85000"/>
              <a:lumOff val="15000"/>
            </a:schemeClr>
          </a:solidFill>
        </a:ln>
        <a:effectLst>
          <a:glow rad="70000">
            <a:schemeClr val="accent1">
              <a:hueOff val="0"/>
              <a:satOff val="0"/>
              <a:lumOff val="0"/>
              <a:alphaOff val="0"/>
              <a:tint val="30000"/>
              <a:shade val="95000"/>
              <a:satMod val="300000"/>
              <a:alpha val="50000"/>
            </a:schemeClr>
          </a:glo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b="1" kern="1200" dirty="0" smtClean="0">
              <a:latin typeface="+mj-lt"/>
            </a:rPr>
            <a:t>M.RAJKUMAR</a:t>
          </a:r>
          <a:endParaRPr lang="en-US" sz="3100" b="1" kern="1200" dirty="0">
            <a:latin typeface="+mj-lt"/>
          </a:endParaRPr>
        </a:p>
      </dsp:txBody>
      <dsp:txXfrm>
        <a:off x="0" y="538836"/>
        <a:ext cx="2682240" cy="48973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13B04D-66B2-45F6-B163-D5AA1C66158B}">
      <dsp:nvSpPr>
        <dsp:cNvPr id="0" name=""/>
        <dsp:cNvSpPr/>
      </dsp:nvSpPr>
      <dsp:spPr>
        <a:xfrm rot="10800000">
          <a:off x="683496" y="114301"/>
          <a:ext cx="7890645" cy="660692"/>
        </a:xfrm>
        <a:prstGeom prst="homePlate">
          <a:avLst/>
        </a:prstGeom>
        <a:solidFill>
          <a:schemeClr val="tx2">
            <a:lumMod val="40000"/>
            <a:lumOff val="60000"/>
          </a:schemeClr>
        </a:solidFill>
        <a:ln>
          <a:solidFill>
            <a:schemeClr val="tx1">
              <a:lumMod val="95000"/>
              <a:lumOff val="5000"/>
            </a:schemeClr>
          </a:solidFill>
        </a:ln>
        <a:effectLst>
          <a:glow rad="63500">
            <a:schemeClr val="accent1">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440" tIns="76200" rIns="142240" bIns="76200" numCol="1" spcCol="1270" anchor="ctr" anchorCtr="0">
          <a:noAutofit/>
        </a:bodyPr>
        <a:lstStyle/>
        <a:p>
          <a:pPr lvl="0" algn="ctr" defTabSz="889000">
            <a:lnSpc>
              <a:spcPct val="90000"/>
            </a:lnSpc>
            <a:spcBef>
              <a:spcPct val="0"/>
            </a:spcBef>
            <a:spcAft>
              <a:spcPct val="35000"/>
            </a:spcAft>
          </a:pPr>
          <a:r>
            <a:rPr lang="en-US" sz="2000" b="1" kern="1200" dirty="0" smtClean="0"/>
            <a:t>                                 FORMULATION  OF  PROBLEM</a:t>
          </a:r>
          <a:endParaRPr lang="en-US" sz="2000" b="1" kern="1200" dirty="0"/>
        </a:p>
      </dsp:txBody>
      <dsp:txXfrm rot="10800000">
        <a:off x="683496" y="114301"/>
        <a:ext cx="7890645" cy="660692"/>
      </dsp:txXfrm>
    </dsp:sp>
    <dsp:sp modelId="{48E426D0-39FA-4F4A-8F28-DD14B1E97B97}">
      <dsp:nvSpPr>
        <dsp:cNvPr id="0" name=""/>
        <dsp:cNvSpPr/>
      </dsp:nvSpPr>
      <dsp:spPr>
        <a:xfrm>
          <a:off x="-39742" y="0"/>
          <a:ext cx="3661746" cy="855116"/>
        </a:xfrm>
        <a:prstGeom prst="ellipse">
          <a:avLst/>
        </a:prstGeom>
        <a:blipFill rotWithShape="0">
          <a:blip xmlns:r="http://schemas.openxmlformats.org/officeDocument/2006/relationships" r:embed="rId1"/>
          <a:stretch>
            <a:fillRect/>
          </a:stretch>
        </a:blipFill>
        <a:ln w="9525" cap="flat" cmpd="sng" algn="ctr">
          <a:solidFill>
            <a:schemeClr val="lt1">
              <a:hueOff val="0"/>
              <a:satOff val="0"/>
              <a:lumOff val="0"/>
              <a:alphaOff val="0"/>
            </a:schemeClr>
          </a:solidFill>
          <a:prstDash val="solid"/>
        </a:ln>
        <a:effectLst>
          <a:glow rad="63500">
            <a:schemeClr val="accent1">
              <a:tint val="50000"/>
              <a:hueOff val="0"/>
              <a:satOff val="0"/>
              <a:lumOff val="0"/>
              <a:alphaOff val="0"/>
              <a:tint val="30000"/>
              <a:shade val="95000"/>
              <a:satMod val="300000"/>
              <a:alpha val="50000"/>
            </a:schemeClr>
          </a:glow>
        </a:effectLst>
      </dsp:spPr>
      <dsp:style>
        <a:lnRef idx="1">
          <a:scrgbClr r="0" g="0" b="0"/>
        </a:lnRef>
        <a:fillRef idx="1">
          <a:scrgbClr r="0" g="0" b="0"/>
        </a:fillRef>
        <a:effectRef idx="1">
          <a:scrgbClr r="0" g="0" b="0"/>
        </a:effectRef>
        <a:fontRef idx="minor"/>
      </dsp:style>
    </dsp:sp>
    <dsp:sp modelId="{2DD06036-A0CC-4743-926C-F8CDA194D4B3}">
      <dsp:nvSpPr>
        <dsp:cNvPr id="0" name=""/>
        <dsp:cNvSpPr/>
      </dsp:nvSpPr>
      <dsp:spPr>
        <a:xfrm rot="10800000">
          <a:off x="950962" y="1075028"/>
          <a:ext cx="7583437" cy="641181"/>
        </a:xfrm>
        <a:prstGeom prst="homePlate">
          <a:avLst/>
        </a:prstGeom>
        <a:solidFill>
          <a:schemeClr val="tx2">
            <a:lumMod val="40000"/>
            <a:lumOff val="60000"/>
          </a:schemeClr>
        </a:solidFill>
        <a:ln>
          <a:solidFill>
            <a:schemeClr val="tx1">
              <a:lumMod val="95000"/>
              <a:lumOff val="5000"/>
            </a:schemeClr>
          </a:solidFill>
        </a:ln>
        <a:effectLst>
          <a:glow rad="63500">
            <a:schemeClr val="accent1">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440" tIns="53340" rIns="99568" bIns="53340" numCol="1" spcCol="1270" anchor="ctr" anchorCtr="0">
          <a:noAutofit/>
        </a:bodyPr>
        <a:lstStyle/>
        <a:p>
          <a:pPr lvl="0" algn="ctr" defTabSz="622300">
            <a:lnSpc>
              <a:spcPct val="90000"/>
            </a:lnSpc>
            <a:spcBef>
              <a:spcPct val="0"/>
            </a:spcBef>
            <a:spcAft>
              <a:spcPct val="35000"/>
            </a:spcAft>
          </a:pPr>
          <a:r>
            <a:rPr lang="en-US" sz="1400" b="1" kern="1200" dirty="0" smtClean="0">
              <a:latin typeface="+mn-lt"/>
            </a:rPr>
            <a:t>                                     </a:t>
          </a:r>
          <a:r>
            <a:rPr lang="en-US" sz="1400" b="1" kern="1200" dirty="0" smtClean="0">
              <a:latin typeface="+mn-lt"/>
            </a:rPr>
            <a:t>    </a:t>
          </a:r>
          <a:r>
            <a:rPr lang="en-US" sz="2000" b="1" kern="1200" dirty="0" smtClean="0">
              <a:latin typeface="+mn-lt"/>
            </a:rPr>
            <a:t>FUNDAMENTALS  OF LOST  CIRCULATION  CONTROL</a:t>
          </a:r>
          <a:endParaRPr lang="en-US" sz="2000" b="1" kern="1200" dirty="0">
            <a:latin typeface="+mn-lt"/>
          </a:endParaRPr>
        </a:p>
      </dsp:txBody>
      <dsp:txXfrm rot="10800000">
        <a:off x="950962" y="1075028"/>
        <a:ext cx="7583437" cy="641181"/>
      </dsp:txXfrm>
    </dsp:sp>
    <dsp:sp modelId="{E6A15A7D-AD1A-431F-A339-11F2328C14DA}">
      <dsp:nvSpPr>
        <dsp:cNvPr id="0" name=""/>
        <dsp:cNvSpPr/>
      </dsp:nvSpPr>
      <dsp:spPr>
        <a:xfrm>
          <a:off x="0" y="914299"/>
          <a:ext cx="3470550" cy="887677"/>
        </a:xfrm>
        <a:prstGeom prst="ellipse">
          <a:avLst/>
        </a:prstGeom>
        <a:blipFill rotWithShape="0">
          <a:blip xmlns:r="http://schemas.openxmlformats.org/officeDocument/2006/relationships" r:embed="rId2"/>
          <a:stretch>
            <a:fillRect/>
          </a:stretch>
        </a:blipFill>
        <a:ln w="9525" cap="flat" cmpd="sng" algn="ctr">
          <a:solidFill>
            <a:schemeClr val="lt1">
              <a:hueOff val="0"/>
              <a:satOff val="0"/>
              <a:lumOff val="0"/>
              <a:alphaOff val="0"/>
            </a:schemeClr>
          </a:solidFill>
          <a:prstDash val="solid"/>
        </a:ln>
        <a:effectLst>
          <a:glow rad="63500">
            <a:schemeClr val="accent1">
              <a:tint val="50000"/>
              <a:hueOff val="0"/>
              <a:satOff val="0"/>
              <a:lumOff val="0"/>
              <a:alphaOff val="0"/>
              <a:tint val="30000"/>
              <a:shade val="95000"/>
              <a:satMod val="300000"/>
              <a:alpha val="50000"/>
            </a:schemeClr>
          </a:glow>
        </a:effectLst>
      </dsp:spPr>
      <dsp:style>
        <a:lnRef idx="1">
          <a:scrgbClr r="0" g="0" b="0"/>
        </a:lnRef>
        <a:fillRef idx="1">
          <a:scrgbClr r="0" g="0" b="0"/>
        </a:fillRef>
        <a:effectRef idx="1">
          <a:scrgbClr r="0" g="0" b="0"/>
        </a:effectRef>
        <a:fontRef idx="minor"/>
      </dsp:style>
    </dsp:sp>
    <dsp:sp modelId="{0FD9A097-7655-44C5-8256-3D7CFE2DF221}">
      <dsp:nvSpPr>
        <dsp:cNvPr id="0" name=""/>
        <dsp:cNvSpPr/>
      </dsp:nvSpPr>
      <dsp:spPr>
        <a:xfrm rot="10800000">
          <a:off x="777409" y="1959023"/>
          <a:ext cx="7756990" cy="672485"/>
        </a:xfrm>
        <a:prstGeom prst="homePlate">
          <a:avLst/>
        </a:prstGeom>
        <a:solidFill>
          <a:schemeClr val="tx2">
            <a:lumMod val="40000"/>
            <a:lumOff val="60000"/>
          </a:schemeClr>
        </a:solidFill>
        <a:ln>
          <a:solidFill>
            <a:schemeClr val="tx1">
              <a:lumMod val="95000"/>
              <a:lumOff val="5000"/>
            </a:schemeClr>
          </a:solidFill>
        </a:ln>
        <a:effectLst>
          <a:glow rad="63500">
            <a:schemeClr val="accent1">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440" tIns="49530" rIns="92456" bIns="49530" numCol="1" spcCol="1270" anchor="ctr" anchorCtr="0">
          <a:noAutofit/>
        </a:bodyPr>
        <a:lstStyle/>
        <a:p>
          <a:pPr lvl="0" algn="ctr" defTabSz="577850">
            <a:lnSpc>
              <a:spcPct val="90000"/>
            </a:lnSpc>
            <a:spcBef>
              <a:spcPct val="0"/>
            </a:spcBef>
            <a:spcAft>
              <a:spcPct val="35000"/>
            </a:spcAft>
          </a:pPr>
          <a:r>
            <a:rPr lang="en-US" sz="1300" kern="1200" dirty="0" smtClean="0"/>
            <a:t>                             </a:t>
          </a:r>
          <a:r>
            <a:rPr lang="en-US" sz="2000" kern="1200" dirty="0" smtClean="0"/>
            <a:t>             </a:t>
          </a:r>
          <a:r>
            <a:rPr lang="en-US" sz="2000" b="1" kern="1200" dirty="0" smtClean="0"/>
            <a:t>REVIEW  OF  LOST CIRCULATION  CONTROL  METHODS</a:t>
          </a:r>
          <a:endParaRPr lang="en-US" sz="2000" b="1" kern="1200" dirty="0"/>
        </a:p>
      </dsp:txBody>
      <dsp:txXfrm rot="10800000">
        <a:off x="777409" y="1959023"/>
        <a:ext cx="7756990" cy="672485"/>
      </dsp:txXfrm>
    </dsp:sp>
    <dsp:sp modelId="{52B8D2AB-C55F-4AAB-A65C-215A36AE3413}">
      <dsp:nvSpPr>
        <dsp:cNvPr id="0" name=""/>
        <dsp:cNvSpPr/>
      </dsp:nvSpPr>
      <dsp:spPr>
        <a:xfrm>
          <a:off x="0" y="1885020"/>
          <a:ext cx="3257446" cy="847104"/>
        </a:xfrm>
        <a:prstGeom prst="ellipse">
          <a:avLst/>
        </a:prstGeom>
        <a:blipFill rotWithShape="0">
          <a:blip xmlns:r="http://schemas.openxmlformats.org/officeDocument/2006/relationships" r:embed="rId3"/>
          <a:stretch>
            <a:fillRect/>
          </a:stretch>
        </a:blipFill>
        <a:ln w="9525" cap="flat" cmpd="sng" algn="ctr">
          <a:solidFill>
            <a:schemeClr val="lt1">
              <a:hueOff val="0"/>
              <a:satOff val="0"/>
              <a:lumOff val="0"/>
              <a:alphaOff val="0"/>
            </a:schemeClr>
          </a:solidFill>
          <a:prstDash val="solid"/>
        </a:ln>
        <a:effectLst>
          <a:glow rad="63500">
            <a:schemeClr val="accent1">
              <a:tint val="50000"/>
              <a:hueOff val="0"/>
              <a:satOff val="0"/>
              <a:lumOff val="0"/>
              <a:alphaOff val="0"/>
              <a:tint val="30000"/>
              <a:shade val="95000"/>
              <a:satMod val="300000"/>
              <a:alpha val="50000"/>
            </a:schemeClr>
          </a:glow>
        </a:effectLst>
      </dsp:spPr>
      <dsp:style>
        <a:lnRef idx="1">
          <a:scrgbClr r="0" g="0" b="0"/>
        </a:lnRef>
        <a:fillRef idx="1">
          <a:scrgbClr r="0" g="0" b="0"/>
        </a:fillRef>
        <a:effectRef idx="1">
          <a:scrgbClr r="0" g="0" b="0"/>
        </a:effectRef>
        <a:fontRef idx="minor"/>
      </dsp:style>
    </dsp:sp>
    <dsp:sp modelId="{0ED1C3A7-9BE0-4B10-B303-8F907F1FC92E}">
      <dsp:nvSpPr>
        <dsp:cNvPr id="0" name=""/>
        <dsp:cNvSpPr/>
      </dsp:nvSpPr>
      <dsp:spPr>
        <a:xfrm rot="10800000">
          <a:off x="725366" y="2843025"/>
          <a:ext cx="7809033" cy="698987"/>
        </a:xfrm>
        <a:prstGeom prst="homePlate">
          <a:avLst/>
        </a:prstGeom>
        <a:solidFill>
          <a:schemeClr val="tx2">
            <a:lumMod val="40000"/>
            <a:lumOff val="60000"/>
          </a:schemeClr>
        </a:solidFill>
        <a:ln>
          <a:solidFill>
            <a:schemeClr val="tx2">
              <a:lumMod val="50000"/>
            </a:schemeClr>
          </a:solidFill>
        </a:ln>
        <a:effectLst>
          <a:glow rad="63500">
            <a:schemeClr val="accent1">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440" tIns="49530" rIns="92456" bIns="49530" numCol="1" spcCol="1270" anchor="ctr" anchorCtr="0">
          <a:noAutofit/>
        </a:bodyPr>
        <a:lstStyle/>
        <a:p>
          <a:pPr lvl="0" algn="ctr" defTabSz="577850">
            <a:lnSpc>
              <a:spcPct val="90000"/>
            </a:lnSpc>
            <a:spcBef>
              <a:spcPct val="0"/>
            </a:spcBef>
            <a:spcAft>
              <a:spcPct val="35000"/>
            </a:spcAft>
          </a:pPr>
          <a:r>
            <a:rPr lang="en-US" sz="1300" kern="1200" dirty="0" smtClean="0"/>
            <a:t>          </a:t>
          </a:r>
        </a:p>
        <a:p>
          <a:pPr lvl="0" algn="ctr" defTabSz="577850">
            <a:lnSpc>
              <a:spcPct val="90000"/>
            </a:lnSpc>
            <a:spcBef>
              <a:spcPct val="0"/>
            </a:spcBef>
            <a:spcAft>
              <a:spcPct val="35000"/>
            </a:spcAft>
          </a:pPr>
          <a:r>
            <a:rPr lang="en-US" sz="1800" b="1" kern="1200" dirty="0" smtClean="0"/>
            <a:t>                                      </a:t>
          </a:r>
          <a:r>
            <a:rPr lang="en-US" sz="1800" b="1" kern="1200" dirty="0" smtClean="0"/>
            <a:t>PRACTICAL  </a:t>
          </a:r>
          <a:r>
            <a:rPr lang="en-US" sz="1800" b="1" kern="1200" dirty="0" smtClean="0"/>
            <a:t>GUIDELINES TO COMBAT LOST  CIRCULATION WHILE  DRILLING </a:t>
          </a:r>
          <a:endParaRPr lang="en-US" sz="1800" b="1" kern="1200" dirty="0"/>
        </a:p>
      </dsp:txBody>
      <dsp:txXfrm rot="10800000">
        <a:off x="725366" y="2843025"/>
        <a:ext cx="7809033" cy="698987"/>
      </dsp:txXfrm>
    </dsp:sp>
    <dsp:sp modelId="{0E759DA4-F7DB-4CAE-B754-C4E6DB81B134}">
      <dsp:nvSpPr>
        <dsp:cNvPr id="0" name=""/>
        <dsp:cNvSpPr/>
      </dsp:nvSpPr>
      <dsp:spPr>
        <a:xfrm>
          <a:off x="0" y="2801391"/>
          <a:ext cx="3125917" cy="786031"/>
        </a:xfrm>
        <a:prstGeom prst="ellipse">
          <a:avLst/>
        </a:prstGeom>
        <a:blipFill rotWithShape="0">
          <a:blip xmlns:r="http://schemas.openxmlformats.org/officeDocument/2006/relationships" r:embed="rId4"/>
          <a:stretch>
            <a:fillRect/>
          </a:stretch>
        </a:blipFill>
        <a:ln w="9525" cap="flat" cmpd="sng" algn="ctr">
          <a:solidFill>
            <a:schemeClr val="lt1">
              <a:hueOff val="0"/>
              <a:satOff val="0"/>
              <a:lumOff val="0"/>
              <a:alphaOff val="0"/>
            </a:schemeClr>
          </a:solidFill>
          <a:prstDash val="solid"/>
        </a:ln>
        <a:effectLst>
          <a:glow rad="63500">
            <a:schemeClr val="accent1">
              <a:tint val="50000"/>
              <a:hueOff val="0"/>
              <a:satOff val="0"/>
              <a:lumOff val="0"/>
              <a:alphaOff val="0"/>
              <a:tint val="30000"/>
              <a:shade val="95000"/>
              <a:satMod val="300000"/>
              <a:alpha val="50000"/>
            </a:schemeClr>
          </a:glow>
        </a:effectLst>
      </dsp:spPr>
      <dsp:style>
        <a:lnRef idx="1">
          <a:scrgbClr r="0" g="0" b="0"/>
        </a:lnRef>
        <a:fillRef idx="1">
          <a:scrgbClr r="0" g="0" b="0"/>
        </a:fillRef>
        <a:effectRef idx="1">
          <a:scrgbClr r="0" g="0" b="0"/>
        </a:effectRef>
        <a:fontRef idx="minor"/>
      </dsp:style>
    </dsp:sp>
    <dsp:sp modelId="{7877C269-1190-4080-8370-BD3CD381543F}">
      <dsp:nvSpPr>
        <dsp:cNvPr id="0" name=""/>
        <dsp:cNvSpPr/>
      </dsp:nvSpPr>
      <dsp:spPr>
        <a:xfrm rot="10800000">
          <a:off x="950962" y="3778856"/>
          <a:ext cx="7583437" cy="675980"/>
        </a:xfrm>
        <a:prstGeom prst="homePlate">
          <a:avLst/>
        </a:prstGeom>
        <a:solidFill>
          <a:schemeClr val="tx2">
            <a:lumMod val="40000"/>
            <a:lumOff val="60000"/>
          </a:schemeClr>
        </a:solidFill>
        <a:ln>
          <a:solidFill>
            <a:schemeClr val="bg2">
              <a:lumMod val="10000"/>
            </a:schemeClr>
          </a:solidFill>
        </a:ln>
        <a:effectLst>
          <a:glow rad="63500">
            <a:schemeClr val="accent1">
              <a:hueOff val="0"/>
              <a:satOff val="0"/>
              <a:lumOff val="0"/>
              <a:alphaOff val="0"/>
              <a:tint val="30000"/>
              <a:shade val="95000"/>
              <a:satMod val="300000"/>
              <a:alpha val="50000"/>
            </a:schemeClr>
          </a:glo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440" tIns="72390" rIns="135128" bIns="72390" numCol="1" spcCol="1270" anchor="ctr" anchorCtr="0">
          <a:noAutofit/>
        </a:bodyPr>
        <a:lstStyle/>
        <a:p>
          <a:pPr lvl="0" algn="ctr" defTabSz="844550">
            <a:lnSpc>
              <a:spcPct val="90000"/>
            </a:lnSpc>
            <a:spcBef>
              <a:spcPct val="0"/>
            </a:spcBef>
            <a:spcAft>
              <a:spcPct val="35000"/>
            </a:spcAft>
          </a:pPr>
          <a:r>
            <a:rPr lang="en-US" sz="1900" b="1" kern="1200" dirty="0" smtClean="0"/>
            <a:t>                                  SUMMARY, CONCLUSIONS , AND RECOMMENDATIONS</a:t>
          </a:r>
          <a:endParaRPr lang="en-US" sz="1900" b="1" kern="1200" dirty="0"/>
        </a:p>
      </dsp:txBody>
      <dsp:txXfrm rot="10800000">
        <a:off x="950962" y="3778856"/>
        <a:ext cx="7583437" cy="675980"/>
      </dsp:txXfrm>
    </dsp:sp>
    <dsp:sp modelId="{0D6A6539-9FFE-459B-AC7A-CD9CBA675593}">
      <dsp:nvSpPr>
        <dsp:cNvPr id="0" name=""/>
        <dsp:cNvSpPr/>
      </dsp:nvSpPr>
      <dsp:spPr>
        <a:xfrm>
          <a:off x="0" y="3717763"/>
          <a:ext cx="3241684" cy="766555"/>
        </a:xfrm>
        <a:prstGeom prst="ellipse">
          <a:avLst/>
        </a:prstGeom>
        <a:blipFill rotWithShape="0">
          <a:blip xmlns:r="http://schemas.openxmlformats.org/officeDocument/2006/relationships" r:embed="rId5"/>
          <a:stretch>
            <a:fillRect/>
          </a:stretch>
        </a:blipFill>
        <a:ln w="9525" cap="flat" cmpd="sng" algn="ctr">
          <a:solidFill>
            <a:schemeClr val="lt1">
              <a:hueOff val="0"/>
              <a:satOff val="0"/>
              <a:lumOff val="0"/>
              <a:alphaOff val="0"/>
            </a:schemeClr>
          </a:solidFill>
          <a:prstDash val="solid"/>
        </a:ln>
        <a:effectLst>
          <a:glow rad="63500">
            <a:schemeClr val="accent1">
              <a:tint val="50000"/>
              <a:hueOff val="0"/>
              <a:satOff val="0"/>
              <a:lumOff val="0"/>
              <a:alphaOff val="0"/>
              <a:tint val="30000"/>
              <a:shade val="95000"/>
              <a:satMod val="300000"/>
              <a:alpha val="50000"/>
            </a:schemeClr>
          </a:glo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A4477EB-B5C1-4159-8C01-1525B7E992F5}">
      <dsp:nvSpPr>
        <dsp:cNvPr id="0" name=""/>
        <dsp:cNvSpPr/>
      </dsp:nvSpPr>
      <dsp:spPr>
        <a:xfrm>
          <a:off x="944" y="423"/>
          <a:ext cx="8227711" cy="872356"/>
        </a:xfrm>
        <a:prstGeom prst="roundRect">
          <a:avLst>
            <a:gd name="adj" fmla="val 10000"/>
          </a:avLst>
        </a:prstGeom>
        <a:solidFill>
          <a:srgbClr val="00B0F0"/>
        </a:solidFill>
        <a:ln>
          <a:solidFill>
            <a:schemeClr val="tx1">
              <a:lumMod val="95000"/>
              <a:lumOff val="5000"/>
            </a:schemeClr>
          </a:solidFill>
        </a:ln>
        <a:effectLst>
          <a:glow rad="70000">
            <a:schemeClr val="accent4">
              <a:shade val="60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smtClean="0">
              <a:latin typeface="+mj-lt"/>
            </a:rPr>
            <a:t>FORMULATION  OF  PROBLEM</a:t>
          </a:r>
          <a:endParaRPr lang="en-US" sz="4000" b="1" kern="1200" dirty="0">
            <a:latin typeface="+mj-lt"/>
          </a:endParaRPr>
        </a:p>
      </dsp:txBody>
      <dsp:txXfrm>
        <a:off x="944" y="423"/>
        <a:ext cx="8227711" cy="872356"/>
      </dsp:txXfrm>
    </dsp:sp>
    <dsp:sp modelId="{2A2E818F-D129-4AB9-B749-E66BB3250E79}">
      <dsp:nvSpPr>
        <dsp:cNvPr id="0" name=""/>
        <dsp:cNvSpPr/>
      </dsp:nvSpPr>
      <dsp:spPr>
        <a:xfrm>
          <a:off x="944" y="1011621"/>
          <a:ext cx="5374595" cy="872356"/>
        </a:xfrm>
        <a:prstGeom prst="roundRect">
          <a:avLst>
            <a:gd name="adj" fmla="val 10000"/>
          </a:avLst>
        </a:prstGeom>
        <a:solidFill>
          <a:srgbClr val="00B0F0"/>
        </a:solidFill>
        <a:ln>
          <a:solidFill>
            <a:schemeClr val="tx1">
              <a:lumMod val="95000"/>
              <a:lumOff val="5000"/>
            </a:schemeClr>
          </a:solidFill>
        </a:ln>
        <a:effectLst>
          <a:glow rad="70000">
            <a:schemeClr val="accent4">
              <a:shade val="80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INTRODUCTION</a:t>
          </a:r>
          <a:endParaRPr lang="en-US" sz="2400" b="1" kern="1200" dirty="0"/>
        </a:p>
      </dsp:txBody>
      <dsp:txXfrm>
        <a:off x="944" y="1011621"/>
        <a:ext cx="5374595" cy="872356"/>
      </dsp:txXfrm>
    </dsp:sp>
    <dsp:sp modelId="{A6C1B9BE-32CC-419F-83C0-EB0EFDFDAB9A}">
      <dsp:nvSpPr>
        <dsp:cNvPr id="0" name=""/>
        <dsp:cNvSpPr/>
      </dsp:nvSpPr>
      <dsp:spPr>
        <a:xfrm>
          <a:off x="0" y="2023243"/>
          <a:ext cx="2632025" cy="872356"/>
        </a:xfrm>
        <a:prstGeom prst="roundRect">
          <a:avLst>
            <a:gd name="adj" fmla="val 10000"/>
          </a:avLst>
        </a:prstGeom>
        <a:solidFill>
          <a:srgbClr val="00B0F0"/>
        </a:solidFill>
        <a:ln>
          <a:solidFill>
            <a:schemeClr val="tx1">
              <a:lumMod val="95000"/>
              <a:lumOff val="5000"/>
            </a:schemeClr>
          </a:solidFill>
        </a:ln>
        <a:effectLst>
          <a:glow rad="70000">
            <a:schemeClr val="accent4">
              <a:tint val="99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RESEARCH  OBJECTIVES</a:t>
          </a:r>
          <a:endParaRPr lang="en-US" sz="2400" b="1" kern="1200" dirty="0"/>
        </a:p>
      </dsp:txBody>
      <dsp:txXfrm>
        <a:off x="0" y="2023243"/>
        <a:ext cx="2632025" cy="872356"/>
      </dsp:txXfrm>
    </dsp:sp>
    <dsp:sp modelId="{5A96E443-7F84-415B-B813-E8233F11B2AB}">
      <dsp:nvSpPr>
        <dsp:cNvPr id="0" name=""/>
        <dsp:cNvSpPr/>
      </dsp:nvSpPr>
      <dsp:spPr>
        <a:xfrm>
          <a:off x="2743514" y="2022820"/>
          <a:ext cx="2632025" cy="872356"/>
        </a:xfrm>
        <a:prstGeom prst="roundRect">
          <a:avLst>
            <a:gd name="adj" fmla="val 10000"/>
          </a:avLst>
        </a:prstGeom>
        <a:solidFill>
          <a:srgbClr val="00B0F0"/>
        </a:solidFill>
        <a:ln>
          <a:solidFill>
            <a:schemeClr val="tx1">
              <a:lumMod val="95000"/>
              <a:lumOff val="5000"/>
            </a:schemeClr>
          </a:solidFill>
        </a:ln>
        <a:effectLst>
          <a:glow rad="70000">
            <a:schemeClr val="accent4">
              <a:tint val="99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RESEARCH  METHODOLOGY</a:t>
          </a:r>
          <a:endParaRPr lang="en-US" sz="2400" b="1" kern="1200" dirty="0"/>
        </a:p>
      </dsp:txBody>
      <dsp:txXfrm>
        <a:off x="2743514" y="2022820"/>
        <a:ext cx="2632025" cy="872356"/>
      </dsp:txXfrm>
    </dsp:sp>
    <dsp:sp modelId="{1043B3D9-6511-4905-94C1-533FC61F705A}">
      <dsp:nvSpPr>
        <dsp:cNvPr id="0" name=""/>
        <dsp:cNvSpPr/>
      </dsp:nvSpPr>
      <dsp:spPr>
        <a:xfrm>
          <a:off x="5596630" y="1011621"/>
          <a:ext cx="2632025" cy="872356"/>
        </a:xfrm>
        <a:prstGeom prst="roundRect">
          <a:avLst>
            <a:gd name="adj" fmla="val 10000"/>
          </a:avLst>
        </a:prstGeom>
        <a:solidFill>
          <a:srgbClr val="00B0F0"/>
        </a:solidFill>
        <a:ln>
          <a:solidFill>
            <a:schemeClr val="tx1">
              <a:lumMod val="95000"/>
              <a:lumOff val="5000"/>
            </a:schemeClr>
          </a:solidFill>
        </a:ln>
        <a:effectLst>
          <a:glow rad="70000">
            <a:schemeClr val="accent4">
              <a:shade val="80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LITERATURE  REVIEW</a:t>
          </a:r>
          <a:endParaRPr lang="en-US" sz="2400" b="1" kern="1200" dirty="0"/>
        </a:p>
      </dsp:txBody>
      <dsp:txXfrm>
        <a:off x="5596630" y="1011621"/>
        <a:ext cx="2632025" cy="872356"/>
      </dsp:txXfrm>
    </dsp:sp>
    <dsp:sp modelId="{F3BF24D1-E3EF-4562-B1B5-78E4E5809B36}">
      <dsp:nvSpPr>
        <dsp:cNvPr id="0" name=""/>
        <dsp:cNvSpPr/>
      </dsp:nvSpPr>
      <dsp:spPr>
        <a:xfrm>
          <a:off x="5596630" y="2022820"/>
          <a:ext cx="2632025" cy="872356"/>
        </a:xfrm>
        <a:prstGeom prst="roundRect">
          <a:avLst>
            <a:gd name="adj" fmla="val 10000"/>
          </a:avLst>
        </a:prstGeom>
        <a:solidFill>
          <a:srgbClr val="00B0F0"/>
        </a:solidFill>
        <a:ln>
          <a:solidFill>
            <a:schemeClr val="tx1">
              <a:lumMod val="95000"/>
              <a:lumOff val="5000"/>
            </a:schemeClr>
          </a:solidFill>
        </a:ln>
        <a:effectLst>
          <a:glow rad="70000">
            <a:schemeClr val="accent4">
              <a:tint val="99000"/>
              <a:hueOff val="0"/>
              <a:satOff val="0"/>
              <a:lumOff val="0"/>
              <a:alphaOff val="0"/>
              <a:tint val="30000"/>
              <a:shade val="95000"/>
              <a:satMod val="300000"/>
              <a:alpha val="50000"/>
            </a:schemeClr>
          </a:glo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b="1" kern="1200" dirty="0" smtClean="0"/>
            <a:t>ORGANIZATION  OF THESIS </a:t>
          </a:r>
          <a:endParaRPr lang="en-US" sz="2300" b="1" kern="1200" dirty="0"/>
        </a:p>
      </dsp:txBody>
      <dsp:txXfrm>
        <a:off x="5596630" y="2022820"/>
        <a:ext cx="2632025" cy="872356"/>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D17CB2-0B1A-485C-B6C3-A62A14B4F042}" type="datetimeFigureOut">
              <a:rPr lang="en-US" smtClean="0"/>
              <a:pPr/>
              <a:t>10/8/2020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ADF46-E620-4AAF-8E69-17C374E6767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DADF46-E620-4AAF-8E69-17C374E67672}"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2503170"/>
            <a:ext cx="6480048" cy="172593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158609"/>
            <a:ext cx="6480048" cy="131445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523C5D6E-E7F2-41BB-B800-C0CC9467718A}" type="datetimeFigureOut">
              <a:rPr lang="en-US" smtClean="0"/>
              <a:pPr/>
              <a:t>10/8/2020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03AC1ED-AB76-4151-B32A-15FE85C361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3C5D6E-E7F2-41BB-B800-C0CC9467718A}"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3C5D6E-E7F2-41BB-B800-C0CC9467718A}"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23C5D6E-E7F2-41BB-B800-C0CC9467718A}"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2687878"/>
            <a:ext cx="6629400" cy="1369772"/>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1864350"/>
            <a:ext cx="6629400" cy="800016"/>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23C5D6E-E7F2-41BB-B800-C0CC9467718A}" type="datetimeFigureOut">
              <a:rPr lang="en-US" smtClean="0"/>
              <a:pPr/>
              <a:t>10/8/2020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AC1ED-AB76-4151-B32A-15FE85C3614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200151"/>
            <a:ext cx="3657600" cy="3394472"/>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3C5D6E-E7F2-41BB-B800-C0CC9467718A}"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4114800"/>
            <a:ext cx="4040188"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4114800"/>
            <a:ext cx="4041775" cy="62865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137685"/>
            <a:ext cx="4040188"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6" y="1137685"/>
            <a:ext cx="4041775" cy="2956322"/>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23C5D6E-E7F2-41BB-B800-C0CC9467718A}" type="datetimeFigureOut">
              <a:rPr lang="en-US" smtClean="0"/>
              <a:pPr/>
              <a:t>10/8/2020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23C5D6E-E7F2-41BB-B800-C0CC9467718A}" type="datetimeFigureOut">
              <a:rPr lang="en-US" smtClean="0"/>
              <a:pPr/>
              <a:t>10/8/2020</a:t>
            </a:fld>
            <a:endParaRPr lang="en-US"/>
          </a:p>
        </p:txBody>
      </p:sp>
      <p:sp>
        <p:nvSpPr>
          <p:cNvPr id="8" name="Slide Number Placeholder 7"/>
          <p:cNvSpPr>
            <a:spLocks noGrp="1"/>
          </p:cNvSpPr>
          <p:nvPr>
            <p:ph type="sldNum" sz="quarter" idx="11"/>
          </p:nvPr>
        </p:nvSpPr>
        <p:spPr/>
        <p:txBody>
          <a:bodyPr/>
          <a:lstStyle/>
          <a:p>
            <a:fld id="{B03AC1ED-AB76-4151-B32A-15FE85C36141}"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C5D6E-E7F2-41BB-B800-C0CC9467718A}" type="datetimeFigureOut">
              <a:rPr lang="en-US" smtClean="0"/>
              <a:pPr/>
              <a:t>10/8/2020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6"/>
            <a:ext cx="3200400" cy="547688"/>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23C5D6E-E7F2-41BB-B800-C0CC9467718A}"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4816548"/>
            <a:ext cx="762000" cy="273844"/>
          </a:xfrm>
        </p:spPr>
        <p:txBody>
          <a:bodyPr/>
          <a:lstStyle/>
          <a:p>
            <a:fld id="{B03AC1ED-AB76-4151-B32A-15FE85C361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279282"/>
            <a:ext cx="3053868" cy="940356"/>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249074"/>
            <a:ext cx="3053866" cy="199761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4816548"/>
            <a:ext cx="2133600" cy="273844"/>
          </a:xfrm>
        </p:spPr>
        <p:txBody>
          <a:bodyPr/>
          <a:lstStyle/>
          <a:p>
            <a:fld id="{523C5D6E-E7F2-41BB-B800-C0CC9467718A}" type="datetimeFigureOut">
              <a:rPr lang="en-US" smtClean="0"/>
              <a:pPr/>
              <a:t>10/8/2020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AC1ED-AB76-4151-B32A-15FE85C361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3564094"/>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05979"/>
            <a:ext cx="7467600" cy="85725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200151"/>
            <a:ext cx="7467600" cy="339447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4816548"/>
            <a:ext cx="2133600" cy="273844"/>
          </a:xfrm>
          <a:prstGeom prst="rect">
            <a:avLst/>
          </a:prstGeom>
        </p:spPr>
        <p:txBody>
          <a:bodyPr vert="horz" bIns="0" anchor="b"/>
          <a:lstStyle>
            <a:lvl1pPr algn="l" eaLnBrk="1" latinLnBrk="0" hangingPunct="1">
              <a:defRPr kumimoji="0" sz="1000">
                <a:solidFill>
                  <a:schemeClr val="tx2">
                    <a:shade val="50000"/>
                  </a:schemeClr>
                </a:solidFill>
              </a:defRPr>
            </a:lvl1pPr>
          </a:lstStyle>
          <a:p>
            <a:fld id="{523C5D6E-E7F2-41BB-B800-C0CC9467718A}" type="datetimeFigureOut">
              <a:rPr lang="en-US" smtClean="0"/>
              <a:pPr/>
              <a:t>10/8/2020</a:t>
            </a:fld>
            <a:endParaRPr lang="en-US"/>
          </a:p>
        </p:txBody>
      </p:sp>
      <p:sp>
        <p:nvSpPr>
          <p:cNvPr id="22" name="Footer Placeholder 21"/>
          <p:cNvSpPr>
            <a:spLocks noGrp="1"/>
          </p:cNvSpPr>
          <p:nvPr>
            <p:ph type="ftr" sz="quarter" idx="3"/>
          </p:nvPr>
        </p:nvSpPr>
        <p:spPr>
          <a:xfrm>
            <a:off x="3124200" y="4816548"/>
            <a:ext cx="2895600" cy="273844"/>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4816548"/>
            <a:ext cx="762000" cy="273844"/>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B03AC1ED-AB76-4151-B32A-15FE85C3614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990600" y="171450"/>
            <a:ext cx="7315200" cy="2114550"/>
          </a:xfrm>
          <a:prstGeom prst="roundRect">
            <a:avLst/>
          </a:prstGeom>
          <a:solidFill>
            <a:schemeClr val="accent5">
              <a:lumMod val="60000"/>
              <a:lumOff val="40000"/>
            </a:schemeClr>
          </a:solidFill>
          <a:ln>
            <a:solidFill>
              <a:srgbClr val="FFFF00"/>
            </a:solidFill>
          </a:ln>
        </p:spPr>
        <p:style>
          <a:lnRef idx="2">
            <a:schemeClr val="accent6"/>
          </a:lnRef>
          <a:fillRef idx="1">
            <a:schemeClr val="lt1"/>
          </a:fillRef>
          <a:effectRef idx="0">
            <a:schemeClr val="accent6"/>
          </a:effectRef>
          <a:fontRef idx="minor">
            <a:schemeClr val="dk1"/>
          </a:fontRef>
        </p:style>
        <p:txBody>
          <a:bodyPr lIns="103163" tIns="51581" rIns="103163" bIns="51581" rtlCol="0" anchor="ctr"/>
          <a:lstStyle/>
          <a:p>
            <a:pPr algn="ctr"/>
            <a:r>
              <a:rPr lang="en-US" sz="3600" b="1" dirty="0">
                <a:latin typeface="+mj-lt"/>
              </a:rPr>
              <a:t>PRACTICAL APPOACHES FOR SOLVING LOST CRICULATION  PROBLEMS WHILE DRILLING </a:t>
            </a:r>
          </a:p>
        </p:txBody>
      </p:sp>
      <p:sp>
        <p:nvSpPr>
          <p:cNvPr id="5" name="Flowchart: Terminator 4"/>
          <p:cNvSpPr/>
          <p:nvPr/>
        </p:nvSpPr>
        <p:spPr>
          <a:xfrm>
            <a:off x="1371600" y="2419350"/>
            <a:ext cx="6934200" cy="1219200"/>
          </a:xfrm>
          <a:prstGeom prst="flowChartTerminator">
            <a:avLst/>
          </a:prstGeom>
          <a:solidFill>
            <a:schemeClr val="accent5">
              <a:lumMod val="60000"/>
              <a:lumOff val="40000"/>
            </a:schemeClr>
          </a:solidFill>
          <a:ln>
            <a:solidFill>
              <a:schemeClr val="tx2">
                <a:lumMod val="75000"/>
              </a:schemeClr>
            </a:solidFill>
          </a:ln>
        </p:spPr>
        <p:style>
          <a:lnRef idx="2">
            <a:schemeClr val="accent6"/>
          </a:lnRef>
          <a:fillRef idx="1">
            <a:schemeClr val="lt1"/>
          </a:fillRef>
          <a:effectRef idx="0">
            <a:schemeClr val="accent6"/>
          </a:effectRef>
          <a:fontRef idx="minor">
            <a:schemeClr val="dk1"/>
          </a:fontRef>
        </p:style>
        <p:txBody>
          <a:bodyPr lIns="103163" tIns="51581" rIns="103163" bIns="51581" rtlCol="0" anchor="ctr"/>
          <a:lstStyle/>
          <a:p>
            <a:pPr algn="ctr"/>
            <a:r>
              <a:rPr lang="en-US" sz="2400" b="1" dirty="0">
                <a:latin typeface="+mj-lt"/>
              </a:rPr>
              <a:t>UNDER THE GUIDANCE OF</a:t>
            </a:r>
          </a:p>
          <a:p>
            <a:pPr algn="ctr"/>
            <a:r>
              <a:rPr lang="en-US" sz="2400" b="1" dirty="0">
                <a:latin typeface="+mj-lt"/>
              </a:rPr>
              <a:t>Mr. VIVEK THAMIZHMANI </a:t>
            </a:r>
            <a:r>
              <a:rPr lang="en-US" sz="2400" b="1" dirty="0" err="1">
                <a:latin typeface="+mj-lt"/>
              </a:rPr>
              <a:t>B.E.,M.S.Petro</a:t>
            </a:r>
            <a:r>
              <a:rPr lang="en-US" sz="2400" b="1" dirty="0">
                <a:latin typeface="+mj-lt"/>
              </a:rPr>
              <a:t> </a:t>
            </a:r>
          </a:p>
          <a:p>
            <a:pPr algn="ctr"/>
            <a:endParaRPr lang="en-US" dirty="0"/>
          </a:p>
        </p:txBody>
      </p:sp>
      <p:sp>
        <p:nvSpPr>
          <p:cNvPr id="7" name="Hexagon 6"/>
          <p:cNvSpPr/>
          <p:nvPr/>
        </p:nvSpPr>
        <p:spPr>
          <a:xfrm>
            <a:off x="0" y="114300"/>
            <a:ext cx="762000" cy="514350"/>
          </a:xfrm>
          <a:prstGeom prst="hexagon">
            <a:avLst/>
          </a:prstGeom>
          <a:solidFill>
            <a:srgbClr val="FFFF00"/>
          </a:solidFill>
          <a:ln>
            <a:noFill/>
          </a:ln>
        </p:spPr>
        <p:style>
          <a:lnRef idx="2">
            <a:schemeClr val="dk1"/>
          </a:lnRef>
          <a:fillRef idx="1">
            <a:schemeClr val="lt1"/>
          </a:fillRef>
          <a:effectRef idx="0">
            <a:schemeClr val="dk1"/>
          </a:effectRef>
          <a:fontRef idx="minor">
            <a:schemeClr val="dk1"/>
          </a:fontRef>
        </p:style>
        <p:txBody>
          <a:bodyPr lIns="103163" tIns="51581" rIns="103163" bIns="51581" rtlCol="0" anchor="ctr"/>
          <a:lstStyle/>
          <a:p>
            <a:pPr algn="ctr"/>
            <a:r>
              <a:rPr lang="en-US" sz="5000" b="1" dirty="0"/>
              <a:t>1</a:t>
            </a:r>
          </a:p>
        </p:txBody>
      </p:sp>
      <p:graphicFrame>
        <p:nvGraphicFramePr>
          <p:cNvPr id="9" name="Diagram 8"/>
          <p:cNvGraphicFramePr/>
          <p:nvPr/>
        </p:nvGraphicFramePr>
        <p:xfrm>
          <a:off x="457200" y="3943350"/>
          <a:ext cx="6705600" cy="10287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Horizontal Scroll 11"/>
          <p:cNvSpPr/>
          <p:nvPr/>
        </p:nvSpPr>
        <p:spPr>
          <a:xfrm>
            <a:off x="7467600" y="4368546"/>
            <a:ext cx="1676400" cy="774954"/>
          </a:xfrm>
          <a:prstGeom prst="horizontalScroll">
            <a:avLst/>
          </a:prstGeom>
          <a:solidFill>
            <a:schemeClr val="accent1">
              <a:lumMod val="60000"/>
              <a:lumOff val="40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lIns="103163" tIns="51581" rIns="103163" bIns="51581" rtlCol="0" anchor="ctr"/>
          <a:lstStyle/>
          <a:p>
            <a:pPr algn="ctr"/>
            <a:r>
              <a:rPr lang="en-US" sz="1600" b="1" dirty="0"/>
              <a:t>First Review</a:t>
            </a:r>
          </a:p>
          <a:p>
            <a:pPr algn="ctr"/>
            <a:r>
              <a:rPr lang="en-US" sz="1600" b="1" dirty="0"/>
              <a:t>09/10/2020</a:t>
            </a:r>
          </a:p>
        </p:txBody>
      </p:sp>
      <p:sp>
        <p:nvSpPr>
          <p:cNvPr id="13" name="Teardrop 12"/>
          <p:cNvSpPr/>
          <p:nvPr/>
        </p:nvSpPr>
        <p:spPr>
          <a:xfrm>
            <a:off x="8229600" y="0"/>
            <a:ext cx="914400" cy="685800"/>
          </a:xfrm>
          <a:prstGeom prst="teardrop">
            <a:avLst/>
          </a:prstGeom>
          <a:solidFill>
            <a:srgbClr val="00B050"/>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
        <p:nvSpPr>
          <p:cNvPr id="15" name="4-Point Star 14"/>
          <p:cNvSpPr/>
          <p:nvPr/>
        </p:nvSpPr>
        <p:spPr>
          <a:xfrm>
            <a:off x="8229600" y="742950"/>
            <a:ext cx="914400" cy="400050"/>
          </a:xfrm>
          <a:prstGeom prst="star4">
            <a:avLst/>
          </a:prstGeom>
          <a:solidFill>
            <a:srgbClr val="00206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3163" tIns="51581" rIns="103163" bIns="51581"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0" y="400050"/>
          <a:ext cx="8534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Hexagon 11"/>
          <p:cNvSpPr/>
          <p:nvPr/>
        </p:nvSpPr>
        <p:spPr>
          <a:xfrm>
            <a:off x="0" y="0"/>
            <a:ext cx="609600" cy="533400"/>
          </a:xfrm>
          <a:prstGeom prst="hexagon">
            <a:avLst/>
          </a:prstGeom>
          <a:solidFill>
            <a:srgbClr val="FFFF00"/>
          </a:solidFill>
          <a:ln>
            <a:solidFill>
              <a:schemeClr val="tx1">
                <a:lumMod val="95000"/>
                <a:lumOff val="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smtClean="0"/>
              <a:t>2</a:t>
            </a:r>
            <a:endParaRPr lang="en-US" sz="2800" b="1" dirty="0"/>
          </a:p>
        </p:txBody>
      </p:sp>
      <p:sp>
        <p:nvSpPr>
          <p:cNvPr id="4" name="Rounded Rectangle 3"/>
          <p:cNvSpPr/>
          <p:nvPr/>
        </p:nvSpPr>
        <p:spPr>
          <a:xfrm>
            <a:off x="8686800" y="438150"/>
            <a:ext cx="457200" cy="4705350"/>
          </a:xfrm>
          <a:prstGeom prst="roundRect">
            <a:avLst/>
          </a:prstGeom>
          <a:solidFill>
            <a:schemeClr val="accent2">
              <a:lumMod val="75000"/>
            </a:schemeClr>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smtClean="0"/>
          </a:p>
          <a:p>
            <a:pPr algn="ctr"/>
            <a:endParaRPr lang="en-US" dirty="0"/>
          </a:p>
        </p:txBody>
      </p:sp>
      <p:sp>
        <p:nvSpPr>
          <p:cNvPr id="5" name="Flowchart: Connector 4"/>
          <p:cNvSpPr/>
          <p:nvPr/>
        </p:nvSpPr>
        <p:spPr>
          <a:xfrm>
            <a:off x="8686800" y="0"/>
            <a:ext cx="457200" cy="457200"/>
          </a:xfrm>
          <a:prstGeom prst="flowChartConnector">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04800" y="1352550"/>
          <a:ext cx="8229600" cy="2895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lowchart: Decision 3"/>
          <p:cNvSpPr/>
          <p:nvPr/>
        </p:nvSpPr>
        <p:spPr>
          <a:xfrm>
            <a:off x="1600200" y="209550"/>
            <a:ext cx="5410200" cy="914400"/>
          </a:xfrm>
          <a:prstGeom prst="flowChartDecision">
            <a:avLst/>
          </a:prstGeom>
          <a:solidFill>
            <a:srgbClr val="00B0F0"/>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smtClean="0">
                <a:latin typeface="+mj-lt"/>
              </a:rPr>
              <a:t>CONTENT</a:t>
            </a:r>
            <a:r>
              <a:rPr lang="en-US" dirty="0" smtClean="0"/>
              <a:t> </a:t>
            </a:r>
            <a:endParaRPr lang="en-US" dirty="0"/>
          </a:p>
        </p:txBody>
      </p:sp>
      <p:sp>
        <p:nvSpPr>
          <p:cNvPr id="5" name="Hexagon 4"/>
          <p:cNvSpPr/>
          <p:nvPr/>
        </p:nvSpPr>
        <p:spPr>
          <a:xfrm>
            <a:off x="0" y="133350"/>
            <a:ext cx="762000" cy="685800"/>
          </a:xfrm>
          <a:prstGeom prst="hexagon">
            <a:avLst/>
          </a:prstGeom>
          <a:solidFill>
            <a:srgbClr val="FFFF00"/>
          </a:solidFill>
          <a:ln>
            <a:solidFill>
              <a:schemeClr val="tx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t>3</a:t>
            </a:r>
            <a:endParaRPr lang="en-US"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689610"/>
          </a:xfrm>
        </p:spPr>
        <p:txBody>
          <a:bodyPr>
            <a:normAutofit fontScale="90000"/>
          </a:bodyPr>
          <a:lstStyle/>
          <a:p>
            <a:r>
              <a:rPr lang="en-US" sz="4000" b="1" dirty="0" smtClean="0"/>
              <a:t>    Formulation  Of  Problem: </a:t>
            </a:r>
            <a:endParaRPr lang="en-US" sz="4000" b="1" dirty="0"/>
          </a:p>
        </p:txBody>
      </p:sp>
      <p:sp>
        <p:nvSpPr>
          <p:cNvPr id="3" name="Rectangle 2"/>
          <p:cNvSpPr/>
          <p:nvPr/>
        </p:nvSpPr>
        <p:spPr>
          <a:xfrm>
            <a:off x="304800" y="819150"/>
            <a:ext cx="8305800" cy="4401205"/>
          </a:xfrm>
          <a:prstGeom prst="rect">
            <a:avLst/>
          </a:prstGeom>
        </p:spPr>
        <p:txBody>
          <a:bodyPr wrap="square">
            <a:spAutoFit/>
          </a:bodyPr>
          <a:lstStyle/>
          <a:p>
            <a:r>
              <a:rPr lang="en-US" dirty="0" smtClean="0"/>
              <a:t>                    </a:t>
            </a:r>
            <a:r>
              <a:rPr lang="en-US" b="1" dirty="0" smtClean="0"/>
              <a:t>Lost Circulation Is A Common Drilling Problem Especially In Highly Permeable Formations, Depleted Reservoirs, And Fractured Or Cavernous Formations. The Range Of Lost Circulation Problems Begin In The Shallow, Unconsolidated Formations And Extend Into The Well-consolidated Formations That Are Fractured By The Hydrostatic Head Imposed By The Drilling Mud (Moore, 1986).</a:t>
            </a:r>
          </a:p>
          <a:p>
            <a:r>
              <a:rPr lang="en-US" b="1" dirty="0" smtClean="0"/>
              <a:t>                 It Can Then Be Defined As The Reduced Or Total Absence Of Fluid Flow Up The Formation-casing Or Casing-tubing Annulus When Fluid Is Pumped Down The Drill Pipe Or Casing.</a:t>
            </a:r>
          </a:p>
          <a:p>
            <a:r>
              <a:rPr lang="en-US" b="1" dirty="0" smtClean="0"/>
              <a:t>            The Industry Spends Millions Of Dollars Every Year To Combat Lost Circulation And Its Associated Detrimental Effects Such As Loss Of Rig Time, Stuck Pipe, Blow-outs, And Less Frequently, The Abandonment Of Expensive Wells.</a:t>
            </a:r>
            <a:endParaRPr lang="en-US" b="1" dirty="0"/>
          </a:p>
        </p:txBody>
      </p:sp>
      <p:sp>
        <p:nvSpPr>
          <p:cNvPr id="4" name="Hexagon 3"/>
          <p:cNvSpPr/>
          <p:nvPr/>
        </p:nvSpPr>
        <p:spPr>
          <a:xfrm>
            <a:off x="0" y="133350"/>
            <a:ext cx="762000" cy="685800"/>
          </a:xfrm>
          <a:prstGeom prst="hexagon">
            <a:avLst/>
          </a:prstGeom>
          <a:solidFill>
            <a:srgbClr val="FFFF00"/>
          </a:solidFill>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4</a:t>
            </a:r>
            <a:endParaRPr lang="en-US"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09600" y="285750"/>
            <a:ext cx="8004048" cy="2209800"/>
          </a:xfrm>
        </p:spPr>
        <p:txBody>
          <a:bodyPr>
            <a:noAutofit/>
          </a:bodyPr>
          <a:lstStyle/>
          <a:p>
            <a:r>
              <a:rPr lang="en-US" sz="2000" b="1" dirty="0" smtClean="0">
                <a:latin typeface="+mn-lt"/>
              </a:rPr>
              <a:t>      Two Conditions Are Both Necessary For Lost Circulation To Occur Down Hole: </a:t>
            </a:r>
            <a:br>
              <a:rPr lang="en-US" sz="2000" b="1" dirty="0" smtClean="0">
                <a:latin typeface="+mn-lt"/>
              </a:rPr>
            </a:br>
            <a:r>
              <a:rPr lang="en-US" sz="2000" b="1" dirty="0" smtClean="0">
                <a:latin typeface="+mn-lt"/>
              </a:rPr>
              <a:t>               1) The Pressure In The Well Bore Must Exceed The Pore Pressure .</a:t>
            </a:r>
            <a:br>
              <a:rPr lang="en-US" sz="2000" b="1" dirty="0" smtClean="0">
                <a:latin typeface="+mn-lt"/>
              </a:rPr>
            </a:br>
            <a:r>
              <a:rPr lang="en-US" sz="2000" b="1" dirty="0" smtClean="0">
                <a:latin typeface="+mn-lt"/>
              </a:rPr>
              <a:t>             2) There Must Be A Flow Pathway For The Losses To Occur Subsurface Pathways That Cause, Or Lead To, Lost Circulation Can Be Broadly Classified As Follows.</a:t>
            </a:r>
            <a:br>
              <a:rPr lang="en-US" sz="2000" b="1" dirty="0" smtClean="0">
                <a:latin typeface="+mn-lt"/>
              </a:rPr>
            </a:br>
            <a:r>
              <a:rPr lang="en-US" sz="2000" b="1" dirty="0" smtClean="0">
                <a:latin typeface="+mn-lt"/>
              </a:rPr>
              <a:t> </a:t>
            </a:r>
            <a:r>
              <a:rPr lang="en-US" sz="2000" b="1" dirty="0" smtClean="0">
                <a:latin typeface="+mn-lt"/>
              </a:rPr>
              <a:t>              </a:t>
            </a:r>
            <a:endParaRPr lang="en-US" sz="2000" b="1" dirty="0">
              <a:latin typeface="+mn-lt"/>
            </a:endParaRPr>
          </a:p>
        </p:txBody>
      </p:sp>
      <p:sp>
        <p:nvSpPr>
          <p:cNvPr id="3" name="Rectangle 2"/>
          <p:cNvSpPr/>
          <p:nvPr/>
        </p:nvSpPr>
        <p:spPr>
          <a:xfrm>
            <a:off x="838200" y="2419350"/>
            <a:ext cx="6934200" cy="1785104"/>
          </a:xfrm>
          <a:prstGeom prst="rect">
            <a:avLst/>
          </a:prstGeom>
        </p:spPr>
        <p:txBody>
          <a:bodyPr wrap="square">
            <a:spAutoFit/>
          </a:bodyPr>
          <a:lstStyle/>
          <a:p>
            <a:r>
              <a:rPr lang="en-US" sz="2200" b="1" dirty="0" smtClean="0">
                <a:latin typeface="+mj-lt"/>
              </a:rPr>
              <a:t>Seepage Losses: Up To 10 Bbl/Hr Lost While Circulating.           Partial Losses: 10 – 500 Bbl/Hr Lost While Circulating.</a:t>
            </a:r>
          </a:p>
          <a:p>
            <a:r>
              <a:rPr lang="en-US" sz="2200" b="1" dirty="0" smtClean="0">
                <a:latin typeface="+mj-lt"/>
              </a:rPr>
              <a:t>Severe Losses: More Than 500 Bbl/Hr Lost While Circulating. </a:t>
            </a:r>
          </a:p>
          <a:p>
            <a:r>
              <a:rPr lang="en-US" sz="2200" b="1" dirty="0" smtClean="0">
                <a:latin typeface="+mj-lt"/>
              </a:rPr>
              <a:t>Total Losses: No Fluid Comes Out Of The Annulus.   </a:t>
            </a:r>
            <a:endParaRPr lang="en-US" sz="2200" b="1" dirty="0">
              <a:latin typeface="+mj-lt"/>
            </a:endParaRPr>
          </a:p>
        </p:txBody>
      </p:sp>
      <p:sp>
        <p:nvSpPr>
          <p:cNvPr id="4" name="Hexagon 3"/>
          <p:cNvSpPr/>
          <p:nvPr/>
        </p:nvSpPr>
        <p:spPr>
          <a:xfrm>
            <a:off x="0" y="0"/>
            <a:ext cx="609600" cy="590550"/>
          </a:xfrm>
          <a:prstGeom prst="hexagon">
            <a:avLst/>
          </a:prstGeom>
          <a:solidFill>
            <a:srgbClr val="FFFF00"/>
          </a:solidFill>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5</a:t>
            </a:r>
            <a:endParaRPr lang="en-US"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678924"/>
            <a:ext cx="7315200" cy="3046988"/>
          </a:xfrm>
          <a:prstGeom prst="rect">
            <a:avLst/>
          </a:prstGeom>
        </p:spPr>
        <p:txBody>
          <a:bodyPr wrap="square">
            <a:spAutoFit/>
          </a:bodyPr>
          <a:lstStyle/>
          <a:p>
            <a:r>
              <a:rPr lang="en-US" sz="2400" b="1" dirty="0" smtClean="0"/>
              <a:t>    Deepwater Drilling Has Brought Loss Circulation Control To A More Critical Level As It Involves Narrow Pore-pressure/Fracture-gradient Windows, Cold Drilling Fluid Temperatures, High Equivalent Circulating Densities (</a:t>
            </a:r>
            <a:r>
              <a:rPr lang="en-US" sz="2400" b="1" dirty="0" err="1" smtClean="0"/>
              <a:t>Ecds</a:t>
            </a:r>
            <a:r>
              <a:rPr lang="en-US" sz="2400" b="1" dirty="0" smtClean="0"/>
              <a:t>), High Cost-per-barrel Of Synthetic-based Fluids (SBM) And A High Cost For Rig Time/Non-productive Time (NPT).</a:t>
            </a:r>
            <a:endParaRPr lang="en-US" sz="2400" b="1" dirty="0"/>
          </a:p>
        </p:txBody>
      </p:sp>
      <p:sp>
        <p:nvSpPr>
          <p:cNvPr id="3" name="Hexagon 2"/>
          <p:cNvSpPr/>
          <p:nvPr/>
        </p:nvSpPr>
        <p:spPr>
          <a:xfrm>
            <a:off x="0" y="133350"/>
            <a:ext cx="762000" cy="609600"/>
          </a:xfrm>
          <a:prstGeom prst="hexagon">
            <a:avLst/>
          </a:prstGeom>
          <a:solidFill>
            <a:srgbClr val="FFFF00"/>
          </a:solidFill>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smtClean="0"/>
              <a:t>6</a:t>
            </a:r>
            <a:endParaRPr lang="en-US" sz="28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 Ribbon 2"/>
          <p:cNvSpPr/>
          <p:nvPr/>
        </p:nvSpPr>
        <p:spPr>
          <a:xfrm>
            <a:off x="1447800" y="819150"/>
            <a:ext cx="5410200" cy="2819400"/>
          </a:xfrm>
          <a:prstGeom prst="ribbon2">
            <a:avLst/>
          </a:prstGeom>
          <a:solidFill>
            <a:schemeClr val="accent2">
              <a:lumMod val="40000"/>
              <a:lumOff val="60000"/>
            </a:schemeClr>
          </a:solidFill>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b="1" dirty="0" smtClean="0"/>
              <a:t>THANK  YOU</a:t>
            </a:r>
            <a:endParaRPr lang="en-US" sz="4800" b="1" dirty="0"/>
          </a:p>
        </p:txBody>
      </p:sp>
      <p:sp>
        <p:nvSpPr>
          <p:cNvPr id="4" name="Hexagon 3"/>
          <p:cNvSpPr/>
          <p:nvPr/>
        </p:nvSpPr>
        <p:spPr>
          <a:xfrm>
            <a:off x="0" y="209550"/>
            <a:ext cx="838200" cy="609600"/>
          </a:xfrm>
          <a:prstGeom prst="hexagon">
            <a:avLst/>
          </a:prstGeom>
          <a:solidFill>
            <a:srgbClr val="FFFF00"/>
          </a:solidFill>
          <a:ln>
            <a:solidFill>
              <a:schemeClr val="bg1">
                <a:lumMod val="95000"/>
                <a:lumOff val="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smtClean="0"/>
              <a:t>7</a:t>
            </a:r>
            <a:endParaRPr lang="en-US" sz="3200" b="1" dirty="0"/>
          </a:p>
        </p:txBody>
      </p:sp>
    </p:spTree>
  </p:cSld>
  <p:clrMapOvr>
    <a:masterClrMapping/>
  </p:clrMapOvr>
</p:sld>
</file>

<file path=ppt/theme/theme1.xml><?xml version="1.0" encoding="utf-8"?>
<a:theme xmlns:a="http://schemas.openxmlformats.org/drawingml/2006/main" name="Technic">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274</TotalTime>
  <Words>331</Words>
  <Application>Microsoft Office PowerPoint</Application>
  <PresentationFormat>On-screen Show (16:9)</PresentationFormat>
  <Paragraphs>40</Paragraphs>
  <Slides>7</Slides>
  <Notes>1</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Technic</vt:lpstr>
      <vt:lpstr>Slide 1</vt:lpstr>
      <vt:lpstr>Slide 2</vt:lpstr>
      <vt:lpstr>Slide 3</vt:lpstr>
      <vt:lpstr>    Formulation  Of  Problem: </vt:lpstr>
      <vt:lpstr>      Two Conditions Are Both Necessary For Lost Circulation To Occur Down Hole:                 1) The Pressure In The Well Bore Must Exceed The Pore Pressure .              2) There Must Be A Flow Pathway For The Losses To Occur Subsurface Pathways That Cause, Or Lead To, Lost Circulation Can Be Broadly Classified As Follows.                </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MAKISHA MOBILES</dc:creator>
  <cp:lastModifiedBy>MAKISHA MOBILES</cp:lastModifiedBy>
  <cp:revision>30</cp:revision>
  <dcterms:created xsi:type="dcterms:W3CDTF">2020-10-08T06:12:26Z</dcterms:created>
  <dcterms:modified xsi:type="dcterms:W3CDTF">2020-10-08T11:17:17Z</dcterms:modified>
</cp:coreProperties>
</file>