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3600" dirty="0"/>
              <a:t>Employee Performance Rating using ML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033-417F-746C-600B-70A5D50C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Employee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F7A4-23BE-C020-1829-882ED617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Dataset collection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Data cleaning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Exploratory Data 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Machine learning Modeling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2475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8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A985-7BE6-324E-0552-6C1A3614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&amp;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B7E7-2312-D7CC-1246-409B6D3B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 Learning Predictive Modelling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Decision Tree classifier is applied for the employee performance rating system.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 executed, and the accuracy is calculated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39D5F-0B1E-17DF-5700-0DE2DB18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63" y="3139968"/>
            <a:ext cx="5731510" cy="1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7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9462A-FD9A-53DB-23CC-A9816417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32" y="1460589"/>
            <a:ext cx="5560639" cy="4293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14F172-5213-E50B-DF80-E1D69467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3412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4">
            <a:extLst>
              <a:ext uri="{FF2B5EF4-FFF2-40B4-BE49-F238E27FC236}">
                <a16:creationId xmlns:a16="http://schemas.microsoft.com/office/drawing/2014/main" id="{051AF291-980B-2EF1-465D-F0ED64B2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6" y="2160493"/>
            <a:ext cx="4969602" cy="30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C745B0-A55B-37F1-EC0D-D479515508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9930" y="1383500"/>
            <a:ext cx="93412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9D92-DFED-F8A1-E80A-399A0C16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9BB5-B4AB-07B2-F530-73C6098D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4693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1] Kevser Şahinbaş, " Employee Promotion Prediction by using Machine Learning Algorithms for Imbalanced Datase ", </a:t>
            </a:r>
            <a:r>
              <a:rPr lang="uz-Latn-U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September 14,2022 at from IEEE Xplore©2022 IEEE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Jung-gu Choi1*, Inhwan Ko2*, Jeongjae Kim1, Yeseul Jeon3, and Sanghoon Han1,2, " Machine Learning Framework for Multi-level Classification of Company Revenue", </a:t>
            </a:r>
            <a:r>
              <a:rPr lang="uz-Latn-U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P. Choudhury, C. Foroughi and B. Larson, "Work- from- anywhere: The productivity effects of geographic flexibility", </a:t>
            </a:r>
            <a:r>
              <a:rPr lang="uz-Latn-U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Management Journal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42, no. 4, pp. 655-683, 2021.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Richard Josep, Shreyas Udupa and Sanket Jangale, "Employee Attrition Using Machine Learning And Depression Analysis ", </a:t>
            </a:r>
            <a:r>
              <a:rPr lang="uz-Latn-U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978-0-7381-1327-2/21/$31.00 ©2021 IEEE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46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800" i="1" dirty="0">
                <a:solidFill>
                  <a:srgbClr val="FFFFFF"/>
                </a:solidFill>
              </a:rPr>
              <a:t>Team Members:</a:t>
            </a: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  Divya </a:t>
            </a:r>
            <a:r>
              <a:rPr lang="en-US" sz="2800" i="1" dirty="0" err="1">
                <a:solidFill>
                  <a:srgbClr val="FFFFFF"/>
                </a:solidFill>
              </a:rPr>
              <a:t>Chilukuri</a:t>
            </a:r>
            <a:r>
              <a:rPr lang="en-US" sz="2800" i="1" dirty="0">
                <a:solidFill>
                  <a:srgbClr val="FFFFFF"/>
                </a:solidFill>
              </a:rPr>
              <a:t>            -    700744169</a:t>
            </a: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  Manideep </a:t>
            </a:r>
            <a:r>
              <a:rPr lang="en-US" sz="2800" i="1" dirty="0" err="1">
                <a:solidFill>
                  <a:srgbClr val="FFFFFF"/>
                </a:solidFill>
              </a:rPr>
              <a:t>Donthaveni</a:t>
            </a:r>
            <a:r>
              <a:rPr lang="en-US" sz="2800" i="1" dirty="0">
                <a:solidFill>
                  <a:srgbClr val="FFFFFF"/>
                </a:solidFill>
              </a:rPr>
              <a:t>  -    700740574</a:t>
            </a: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  Raj Kumar </a:t>
            </a:r>
            <a:r>
              <a:rPr lang="en-US" sz="2800" i="1" dirty="0" err="1">
                <a:solidFill>
                  <a:srgbClr val="FFFFFF"/>
                </a:solidFill>
              </a:rPr>
              <a:t>Samudrala</a:t>
            </a:r>
            <a:r>
              <a:rPr lang="en-US" sz="2800" i="1" dirty="0">
                <a:solidFill>
                  <a:srgbClr val="FFFFFF"/>
                </a:solidFill>
              </a:rPr>
              <a:t> -   700731662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F3B1-F4C6-A9FB-E796-C15A059F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2573"/>
          </a:xfrm>
        </p:spPr>
        <p:txBody>
          <a:bodyPr/>
          <a:lstStyle/>
          <a:p>
            <a:r>
              <a:rPr lang="en-US" dirty="0"/>
              <a:t>Role/Responsibilities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09882C-5AD0-CD2D-1A1E-266E6D413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27869"/>
              </p:ext>
            </p:extLst>
          </p:nvPr>
        </p:nvGraphicFramePr>
        <p:xfrm>
          <a:off x="1081668" y="2108199"/>
          <a:ext cx="10247971" cy="305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633">
                  <a:extLst>
                    <a:ext uri="{9D8B030D-6E8A-4147-A177-3AD203B41FA5}">
                      <a16:colId xmlns:a16="http://schemas.microsoft.com/office/drawing/2014/main" val="2880471164"/>
                    </a:ext>
                  </a:extLst>
                </a:gridCol>
                <a:gridCol w="5116338">
                  <a:extLst>
                    <a:ext uri="{9D8B030D-6E8A-4147-A177-3AD203B41FA5}">
                      <a16:colId xmlns:a16="http://schemas.microsoft.com/office/drawing/2014/main" val="1286022130"/>
                    </a:ext>
                  </a:extLst>
                </a:gridCol>
              </a:tblGrid>
              <a:tr h="56809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87453"/>
                  </a:ext>
                </a:extLst>
              </a:tr>
              <a:tr h="82782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Divya Chilukuri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, Examining the data and cleaning of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78826"/>
                  </a:ext>
                </a:extLst>
              </a:tr>
              <a:tr h="82782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Manideep Donthaveni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47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uz-Latn-UZ" sz="18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Exploratory Data Analysis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uz-Latn-UZ" sz="18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 Modeling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72233"/>
                  </a:ext>
                </a:extLst>
              </a:tr>
              <a:tr h="82782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 Kumar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Samudrala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Evaluation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6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2E21-60D3-1C83-A8E0-459F1DA6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0015"/>
            <a:ext cx="10058400" cy="104017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AA6F-84B7-10D3-17EC-99FAF3E4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3968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task of predicting employee performance for promotions and raises is challenging for human resource officers and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this, a proposed solution involves utilizing machine learning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organization analyses employee ratings using various attributes, including project reviews, customer comments, and client satisfaction levels, to assess personnel performance.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D3D8-5C3C-D523-1EB8-6FFF0E6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D3BB-A04D-0C4E-12CC-39FA515B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objective of the project is to enhance company productivity through the examination of employee ratings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organization gathers a dataset that includes employee categories and their official information, such as project evaluations, feedback, project status, and client feedback.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analyses employee ratings using various attributes, including project reviews, customer comments, and client satisfaction levels, to assess personnel performance.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7F1-7633-7AAF-034C-0074EB07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3803"/>
            <a:ext cx="10058400" cy="105810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E4D7-07ED-174F-273B-E5472A3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company productivity through effective evaluation of employee ratings is crucial for software companies. However, the current process lacks efficiency and a comprehensive approach.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possesses a dataset with employee categories and relevant information, including project evaluations, feedback, project status, and client feedback.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this, we need a solution that analyzes employee ratings using project reviews, customer comments, and client satisfaction levels, enabling a qualitative assessment of personnel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928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DC53-1D10-F445-B02A-CD4B17F6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/>
          <a:lstStyle/>
          <a:p>
            <a:r>
              <a:rPr lang="en-US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23AC-9829-8E5E-7DFF-0DE96EFD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Our Proposed model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 only reduces the assignment value and human’s effort however also provides a foundation for challenge managers to qualitatively evaluate the overall performance of every member in the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employee ratings are provided based on the project reviews, client feedback and client satisfaction level about the project.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significance of the project </a:t>
            </a: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</a:t>
            </a: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employee rating productivity improvement will be the python based application which contributes to imporve the production of the software company.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z-Latn-U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helpful to the software company to imporve the skills of the employee based on the project requirements and also to improve the company productivity level.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6B0B-113B-CDFE-29A3-A4013B1A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F309-0377-904D-384F-DA3EC30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train.csv</a:t>
            </a:r>
          </a:p>
          <a:p>
            <a:pPr marL="0" indent="0">
              <a:buNone/>
            </a:pP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file contains the </a:t>
            </a:r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is the training set for the employee performance.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400FA-4451-9AF0-1909-350D8631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071917"/>
            <a:ext cx="5731510" cy="27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0CF4D-EBAD-F1E4-FEDF-6BA30F3D681A}"/>
              </a:ext>
            </a:extLst>
          </p:cNvPr>
          <p:cNvSpPr txBox="1"/>
          <p:nvPr/>
        </p:nvSpPr>
        <p:spPr>
          <a:xfrm>
            <a:off x="896471" y="734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44ECA-8582-9960-859F-56C5DEDF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366371"/>
            <a:ext cx="8301318" cy="3174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73FD6-7384-2F44-7C64-64CED83A2A5E}"/>
              </a:ext>
            </a:extLst>
          </p:cNvPr>
          <p:cNvSpPr txBox="1"/>
          <p:nvPr/>
        </p:nvSpPr>
        <p:spPr>
          <a:xfrm>
            <a:off x="797859" y="15011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z-Latn-UZ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testing dataset is used for the evaluation of the machine learning algorithm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stored in test.csv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699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{757F2473-D83F-4B21-9D6B-C088BA752EEF}tf56160789_win32</Template>
  <TotalTime>172</TotalTime>
  <Words>631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Employee Performance Rating using ML </vt:lpstr>
      <vt:lpstr>Team Members:    Divya Chilukuri            -    700744169   Manideep Donthaveni  -    700740574   Raj Kumar Samudrala -   700731662</vt:lpstr>
      <vt:lpstr>Role/Responsibilities</vt:lpstr>
      <vt:lpstr>Motivation</vt:lpstr>
      <vt:lpstr>Objectives</vt:lpstr>
      <vt:lpstr>Problem Statement</vt:lpstr>
      <vt:lpstr>Proposed Solution:</vt:lpstr>
      <vt:lpstr>Dataset</vt:lpstr>
      <vt:lpstr>PowerPoint Presentation</vt:lpstr>
      <vt:lpstr>Analysis of Employee Performance</vt:lpstr>
      <vt:lpstr>Results &amp; Simulations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Rating using ML </dc:title>
  <dc:creator>divya reddy</dc:creator>
  <cp:lastModifiedBy>Raj Kumar Samudrala</cp:lastModifiedBy>
  <cp:revision>16</cp:revision>
  <dcterms:created xsi:type="dcterms:W3CDTF">2023-06-16T21:00:35Z</dcterms:created>
  <dcterms:modified xsi:type="dcterms:W3CDTF">2023-06-17T22:31:38Z</dcterms:modified>
</cp:coreProperties>
</file>