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We'll be providing an overview of our project and its key objectives."</a:t>
            </a:r>
          </a:p>
          <a:p>
            <a:r>
              <a:t>2. "In this presentation, we'll cover the background, the main goals, and the approach we're taking to achieve success."</a:t>
            </a:r>
          </a:p>
          <a:p>
            <a:r>
              <a:t>3. "Let's start with a brief introduction to set the context for our discussion."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summarizes the core concepts we want to emphasize. Let's focus on the key points that drive our message forward."</a:t>
            </a:r>
          </a:p>
          <a:p>
            <a:r>
              <a:t>2. "First, we highlight the importance of innovation in our approach. Second, we emphasize the need for collaboration across teams. Lastly, we underline the goal of delivering value to our customers."</a:t>
            </a:r>
          </a:p>
          <a:p>
            <a:r>
              <a:t>3. "By understanding these main ideas, we can better align our strategies and ensure everyone is on the same page moving forward."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</a:t>
            </a:r>
          </a:p>
          <a:p>
            <a:pPr/>
            <a:r>
              <a:t>Proven track record of rapid growth and scalability</a:t>
            </a:r>
          </a:p>
          <a:p>
            <a:pPr/>
            <a:r>
              <a:t>Strong leadership team with industry expertise</a:t>
            </a:r>
          </a:p>
          <a:p>
            <a:pPr/>
            <a:r>
              <a:t>Competitive advantage through unique technology</a:t>
            </a:r>
          </a:p>
          <a:p>
            <a:pPr/>
            <a:r>
              <a:t>Significant market opportunity and customer demand</a:t>
            </a:r>
          </a:p>
          <a:p>
            <a:pPr/>
            <a:r>
              <a:t>Join us in transforming the industry landscape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key market needs</a:t>
            </a:r>
          </a:p>
          <a:p>
            <a:pPr/>
            <a:r>
              <a:t>Strong competitive advantage and unique value proposition</a:t>
            </a:r>
          </a:p>
          <a:p>
            <a:pPr/>
            <a:r>
              <a:t>Scalable business model with high growth potential</a:t>
            </a:r>
          </a:p>
          <a:p>
            <a:pPr/>
            <a:r>
              <a:t>Experienced team with proven industry expertise</a:t>
            </a:r>
          </a:p>
          <a:p>
            <a:pPr/>
            <a:r>
              <a:t>Clear path to revenue generation and profitability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