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"Intro" slide:</a:t>
            </a:r>
          </a:p>
          <a:p/>
          <a:p>
            <a:r>
              <a:t>1. "Welcome everyone, and thank you for joining us today. I’d like to start by providing a brief overview of what we’ll be discussing."</a:t>
            </a:r>
          </a:p>
          <a:p>
            <a:r>
              <a:t>2. "In this presentation, we’ll explore the key concepts, objectives, and the overall purpose behind our project/initiative."</a:t>
            </a:r>
          </a:p>
          <a:p>
            <a:r>
              <a:t>3. "Our goal is to give you a clear understanding of the background and set the stage for the more detailed information to follow."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"Main Ideas" slide:</a:t>
            </a:r>
          </a:p>
          <a:p/>
          <a:p>
            <a:r>
              <a:t>1. "This slide summarizes the core concepts we want to emphasize. It highlights the key points that are essential for understanding the overall message."</a:t>
            </a:r>
          </a:p>
          <a:p>
            <a:r>
              <a:t>2. "Notice how each main idea connects to our primary goal, helping to build a clear and cohesive narrative."</a:t>
            </a:r>
          </a:p>
          <a:p>
            <a:r>
              <a:t>3. "Focusing on these main ideas will ensure that our audience grasps the most important information without getting overwhelmed by details."</a:t>
            </a:r>
          </a:p>
          <a:p>
            <a:r>
              <a:t>4. "Let's keep these points in mind as we move forward, as they form the foundation of our discussion today."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 PPT Generator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Slide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Bullet Point One</a:t>
            </a:r>
          </a:p>
          <a:p>
            <a:r>
              <a:t>• Bullet Point Two</a:t>
            </a:r>
          </a:p>
          <a:p>
            <a:r>
              <a:t>• Bullet Point Three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828800"/>
            <a:ext cx="3657600" cy="27432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Image Placeholder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Innovative solution addressing market needs</a:t>
            </a:r>
          </a:p>
          <a:p>
            <a:pPr/>
            <a:r>
              <a:t>Proven track record of growth and scalability</a:t>
            </a:r>
          </a:p>
          <a:p>
            <a:pPr/>
            <a:r>
              <a:t>Strong management team with industry expertise</a:t>
            </a:r>
          </a:p>
          <a:p>
            <a:pPr/>
            <a:r>
              <a:t>Competitive advantage through unique technology</a:t>
            </a:r>
          </a:p>
          <a:p>
            <a:pPr/>
            <a:r>
              <a:t>Significant market opportunity and expansion potential</a:t>
            </a:r>
          </a:p>
          <a:p>
            <a:pPr/>
            <a:r>
              <a:t>Strategic vision for long-term value creation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Innovative solution addressing a significant market gap</a:t>
            </a:r>
          </a:p>
          <a:p>
            <a:pPr/>
            <a:r>
              <a:t>Strong growth potential with scalable business model</a:t>
            </a:r>
          </a:p>
          <a:p>
            <a:pPr/>
            <a:r>
              <a:t>Experienced leadership team with proven track record</a:t>
            </a:r>
          </a:p>
          <a:p>
            <a:pPr/>
            <a:r>
              <a:t>Competitive advantage through proprietary technology</a:t>
            </a:r>
          </a:p>
          <a:p>
            <a:pPr/>
            <a:r>
              <a:t>Clear path to profitability and investor return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