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Certainly! Here are some speaker notes for the "Intro" slide:</a:t>
            </a:r>
          </a:p>
          <a:p/>
          <a:p>
            <a:r>
              <a:t>1. "Welcome everyone, and thank you for joining us today. We'll be providing an overview of our project and its key objectives."</a:t>
            </a:r>
          </a:p>
          <a:p>
            <a:r>
              <a:t>2. "In this presentation, we'll cover the background, the main challenges we're addressing, and the solutions we've developed."</a:t>
            </a:r>
          </a:p>
          <a:p>
            <a:r>
              <a:t>3. "Let's start with a brief introduction to set the context for our discussion."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Certainly! Here are some speaker notes for the "Main Ideas" slide:</a:t>
            </a:r>
          </a:p>
          <a:p/>
          <a:p>
            <a:r>
              <a:t>1. "This slide summarizes the core concepts we're focusing on today, highlighting the key points that will guide our discussion."</a:t>
            </a:r>
          </a:p>
          <a:p>
            <a:r>
              <a:t>2. "Let's briefly review the main ideas to ensure everyone is aligned and understands the foundational elements of our topic."</a:t>
            </a:r>
          </a:p>
          <a:p>
            <a:r>
              <a:t>3. "These main ideas serve as the building blocks for our overall strategy, so it's important to grasp each one clearly."</a:t>
            </a:r>
          </a:p>
          <a:p>
            <a:r>
              <a:t>4. "As we go through these points, keep in mind how they interconnect and support our broader objectives."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Sample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 PPT Generator 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Slide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Bullet Point One</a:t>
            </a:r>
          </a:p>
          <a:p>
            <a:r>
              <a:t>• Bullet Point Two</a:t>
            </a:r>
          </a:p>
          <a:p>
            <a:r>
              <a:t>• Bullet Point Three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1828800"/>
            <a:ext cx="3657600" cy="2743200"/>
          </a:xfrm>
          <a:prstGeom prst="rect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Image Placeholder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Introducing our innovative solution for market disruption.</a:t>
            </a:r>
          </a:p>
          <a:p>
            <a:pPr/>
            <a:r>
              <a:t>Proven track record of rapid growth and scalability.</a:t>
            </a:r>
          </a:p>
          <a:p>
            <a:pPr/>
            <a:r>
              <a:t>Strong leadership team with industry expertise.</a:t>
            </a:r>
          </a:p>
          <a:p>
            <a:pPr/>
            <a:r>
              <a:t>Addressing a high-demand, underserved market segment.</a:t>
            </a:r>
          </a:p>
          <a:p>
            <a:pPr/>
            <a:r>
              <a:t>Significant revenue potential with strategic expansion plans.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Innovative solution addressing key market needs</a:t>
            </a:r>
          </a:p>
          <a:p>
            <a:pPr/>
            <a:r>
              <a:t>Strong growth potential and scalable business model</a:t>
            </a:r>
          </a:p>
          <a:p>
            <a:pPr/>
            <a:r>
              <a:t>Experienced leadership with proven track record</a:t>
            </a:r>
          </a:p>
          <a:p>
            <a:pPr/>
            <a:r>
              <a:t>Competitive advantage through unique technology</a:t>
            </a:r>
          </a:p>
          <a:p>
            <a:pPr/>
            <a:r>
              <a:t>Clear path to revenue and profitability</a:t>
            </a:r>
          </a:p>
          <a:p>
            <a:pPr/>
            <a:r>
              <a:t>Strategic partnerships to accelerate market entry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