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challenges we're addressing, and the solutions we're proposing."</a:t>
            </a:r>
          </a:p>
          <a:p>
            <a:r>
              <a:t>3. "Let's start by understanding the context and why this initiative is important for our organization."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key points of our presentation, highlighting the core concepts we want you to remember."</a:t>
            </a:r>
          </a:p>
          <a:p>
            <a:r>
              <a:t>2. "First, we emphasize the importance of understanding the target audience to tailor our strategies effectively."</a:t>
            </a:r>
          </a:p>
          <a:p>
            <a:r>
              <a:t>3. "Next, we focus on the main objectives, which include increasing engagement and improving overall performance."</a:t>
            </a:r>
          </a:p>
          <a:p>
            <a:r>
              <a:t>4. "Finally, we'll discuss the proposed solutions and how they align with our goals to ensure success."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Significant market opportunity with high demand.</a:t>
            </a:r>
          </a:p>
          <a:p>
            <a:pPr/>
            <a:r>
              <a:t>Strategic vision focused on sustainable long-term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addresses a significant market gap.</a:t>
            </a:r>
          </a:p>
          <a:p>
            <a:pPr/>
            <a:r>
              <a:t>Strong growth potential with scalable business model.</a:t>
            </a:r>
          </a:p>
          <a:p>
            <a:pPr/>
            <a:r>
              <a:t>Experienced leadership team drives execution and strategic vision.</a:t>
            </a:r>
          </a:p>
          <a:p>
            <a:pPr/>
            <a:r>
              <a:t>Competitive advantage through proprietary technology.</a:t>
            </a:r>
          </a:p>
          <a:p>
            <a:pPr/>
            <a:r>
              <a:t>Clear path to profitability and attractive ROI.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